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26-Oct-17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1.1 Introduction to Programming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https://lh3.googleusercontent.com/-5PdoqSp76lU/AAAAAAAAAAI/AAAAAAAAABI/mVcnO_wyNOI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echmea.com/wp-content/uploads/2014/09/1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9" b="31230"/>
          <a:stretch/>
        </p:blipFill>
        <p:spPr bwMode="auto">
          <a:xfrm>
            <a:off x="3429000" y="2974158"/>
            <a:ext cx="5364651" cy="13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9812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Install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Windows 10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Install Visual Studio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2017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Get Google Drive (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gmail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account)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Create, compile and run a “Hello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Academy” console application.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console application to print your name, email, age and gender. 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the numbers 0, 357, -20 and 10^20 on the console.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sin(200), cos (100), tan (pi/4)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56 to the power 3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Print the remainder of 138 divided by 17.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to read your first and last names and print them on the console, separated by space.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274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software do you need?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is programming?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Creating your first C# program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4.   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Software do you need?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Google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Account (Google Drive mostly)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Windows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10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Visual Studio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2017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programming?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Computer programming: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creating a sequence of instructions 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enable the computer to do something.</a:t>
            </a:r>
          </a:p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				</a:t>
            </a:r>
            <a:r>
              <a:rPr lang="en-US" sz="2400" i="1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Definition by Google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Programming Phases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Define a task/problem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Specification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Plan your solution       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Design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code                  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Implementation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Fix errors                        =  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Testing/Debugging</a:t>
            </a: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Game Development Phases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7526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Game Idea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Write/Obtain GDD (game design document)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Concept Art (if applicable)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Graphic Design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Development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Testing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Deployment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Marketing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upload.wikimedia.org/wikipedia/commons/f/ff/Xblast-game-figure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528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C#?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7526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C# is a new, cutting edge language</a:t>
            </a: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Extremely powerful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Easy to learn, read and understand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Object-oriented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Used in Unity3D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Visual Studio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Visual Studio is an Integrated Development Environment (IDE). It is a development tool to help us: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the code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Design user Interface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Compile the code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Execute / Test / Debug applications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Manage projects with ease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Your first C# Project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i.kinja-img.com/gawker-media/image/upload/s--7WdFZR1e--/18j0z58y754im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72" y="2438399"/>
            <a:ext cx="6883315" cy="387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4098775" y="3717775"/>
            <a:ext cx="3726632" cy="37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318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Futura Md BT</vt:lpstr>
      <vt:lpstr>Office Theme</vt:lpstr>
      <vt:lpstr>1.1 Introduction to Programming</vt:lpstr>
      <vt:lpstr>Lecture Content</vt:lpstr>
      <vt:lpstr>What Software do you need?</vt:lpstr>
      <vt:lpstr>What is programming?</vt:lpstr>
      <vt:lpstr>Programming Phases</vt:lpstr>
      <vt:lpstr>Game Development Phases</vt:lpstr>
      <vt:lpstr>What is C#?</vt:lpstr>
      <vt:lpstr>What is Visual Studio</vt:lpstr>
      <vt:lpstr>Your first C# Project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Windows User</cp:lastModifiedBy>
  <cp:revision>67</cp:revision>
  <dcterms:created xsi:type="dcterms:W3CDTF">2006-08-16T00:00:00Z</dcterms:created>
  <dcterms:modified xsi:type="dcterms:W3CDTF">2017-10-26T13:40:39Z</dcterms:modified>
</cp:coreProperties>
</file>