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6" r:id="rId9"/>
    <p:sldId id="260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A1257-3A85-46CE-9B5C-08A093A6519F}">
          <p14:sldIdLst>
            <p14:sldId id="256"/>
            <p14:sldId id="257"/>
            <p14:sldId id="264"/>
            <p14:sldId id="258"/>
            <p14:sldId id="263"/>
            <p14:sldId id="262"/>
            <p14:sldId id="259"/>
            <p14:sldId id="266"/>
            <p14:sldId id="260"/>
            <p14:sldId id="26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49FB-7633-41BE-B355-2E3EF0C0F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2D65A-EA98-4D0E-BCCC-0DD96B18F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5542-B4A3-4C96-A8A6-5CE892FC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134A-563E-4566-BF3A-8EFCB02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A837-0E99-4A9C-8CC8-E46E9EB6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CC64-DE95-490B-B2BE-16925DB5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A0D5-FB1F-43AC-8E6B-673575615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6AD4-DF0C-49CE-BAF7-DEBE4726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D0DE-0546-483E-AD94-744E85E6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059C-18CF-428E-ABBB-336C472D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99B4-05F6-4E8E-9722-A6CB65C1D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93612-1D29-49CA-9705-197DFDF95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61AF-9248-474F-BC71-271A2519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444A-8B13-4497-9231-ABDF821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DC4A-3B05-4E86-9DDB-55A4662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CA40-7C00-43A7-ABFE-924E8EE7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EA84-3E79-4F7A-95BE-AD5C7AEF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0AE1-48C4-4D2D-8B62-7A992174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8FED-085E-43E2-87B7-A3BC6D6A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B6F2-8BD5-47E3-9391-2048FDA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A04-AEEE-4C7D-B103-DA233D2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015C-1314-4534-9A2E-360E1A6A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38FE2-5A19-42C4-AC38-6FF23DDB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5318-0CAE-4DCE-A8FF-645C5E3C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9A49-4288-4FCE-8322-0F77963E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2F3F-57CF-4A10-92E9-CFA238F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D48C-726A-4EA7-B07D-2C55309E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49790-0E73-4A90-B505-33EA3961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E844-2AB5-423C-B218-F19D113F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B9FD9-F5A3-4DE1-A3C6-D051AE5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1DAA-BE22-4BB2-86BF-6892D3A6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2C21-14D9-41B2-84DF-6554E230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ED64F-5A66-45B4-927A-3E343828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91E6-C425-4776-A3FC-3045BCBC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05156-07E1-4204-B843-4C2FD3864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BD43-E339-4A24-9817-3A620281A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31944-F6E0-445F-9541-93F0A43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BEC2E-8226-489A-B0BD-E4186916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E55A3-D6CA-43AD-A49D-E101B3C6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8AB7-79DC-4218-A34F-08845B72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979F5-F41C-4460-8B38-F1283E19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7EA1F-3567-47C3-B71E-C531FB4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3A3C-2AB0-4D07-8875-B7F697C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BE8D9-C8A0-4BF0-A729-94694E49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4DA4D-2115-4E9D-9317-46E2CC18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7375-E792-4DF9-BC76-B7119ECF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E91D-BC78-4136-8E65-F3A4E8B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29AE-2C6F-4281-BD17-B3F1C4F9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91972-6758-4CAA-AE34-961F5F8B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AE50-8A8B-465A-BA9F-EE3A1B93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4E0D-0531-4383-AC8F-DD41518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3F8C-49E9-40DE-A416-2BAA44D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A6F5-CE0E-4C63-B48D-28619C81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C4601-EBF6-4653-8DC3-C01183ACE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FD47-3F27-4A44-AA13-8B0F1376A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61BF-2D61-42E8-8A07-D0D54780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1507-1386-4823-A3F8-2AC39FF1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43E9-B968-4043-B898-6FB1F9B0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8BCAE-D02E-4EE6-9DE2-F9EFB24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9F25-ACD8-4617-88F4-ED83B4C1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8080-B562-45FE-9125-2A939234B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0B4E-319A-453E-83B5-6F08CB6BDC6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014D-1C59-4406-BD2A-44C89E33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B6A8-529E-456F-86F2-0F8273FC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D3C3-3BC1-4BBE-B475-29FA1FD2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*">
            <a:extLst>
              <a:ext uri="{FF2B5EF4-FFF2-40B4-BE49-F238E27FC236}">
                <a16:creationId xmlns:a16="http://schemas.microsoft.com/office/drawing/2014/main" id="{5517F907-99D3-45F7-9453-CFC7D859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0"/>
            <a:ext cx="12192000" cy="68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E17C9-5A59-41E3-88B8-8218673A9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073" y="488563"/>
            <a:ext cx="6363855" cy="963036"/>
          </a:xfrm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rgbClr val="FF0000"/>
                </a:solidFill>
              </a:rPr>
              <a:t>Nhóm</a:t>
            </a:r>
            <a:r>
              <a:rPr lang="en-US" sz="7200" b="1" dirty="0">
                <a:solidFill>
                  <a:srgbClr val="FF0000"/>
                </a:solidFill>
              </a:rPr>
              <a:t> 4 </a:t>
            </a:r>
            <a:r>
              <a:rPr lang="en-US" sz="7200" b="1" dirty="0" err="1">
                <a:solidFill>
                  <a:srgbClr val="FF0000"/>
                </a:solidFill>
              </a:rPr>
              <a:t>người</a:t>
            </a:r>
            <a:r>
              <a:rPr lang="en-US" sz="7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E7C7-861F-45BF-95B5-083A703B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1" y="2601119"/>
            <a:ext cx="6585781" cy="1655762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265316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9C0369-A022-4605-B2F4-7773B74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5F2B-F233-4256-8263-6310B69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977" y="0"/>
            <a:ext cx="3981182" cy="31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Sơ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đồ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2AF97E-BEC3-A6C7-A053-26B7552C9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766" y="643467"/>
            <a:ext cx="7507817" cy="52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9C0369-A022-4605-B2F4-7773B74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5F2B-F233-4256-8263-6310B69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8" y="815898"/>
            <a:ext cx="3981182" cy="3180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 </a:t>
            </a:r>
            <a:r>
              <a:rPr lang="en-US" sz="5400" dirty="0" err="1">
                <a:solidFill>
                  <a:srgbClr val="FFFFFF"/>
                </a:solidFill>
              </a:rPr>
              <a:t>Mô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Hình</a:t>
            </a:r>
            <a:r>
              <a:rPr lang="en-US" sz="5400" dirty="0">
                <a:solidFill>
                  <a:srgbClr val="FFFFFF"/>
                </a:solidFill>
              </a:rPr>
              <a:t>    CDM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186841F-26EC-719A-81F4-966240CA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42" y="643467"/>
            <a:ext cx="7341041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9C0369-A022-4605-B2F4-7773B74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FFFD28B7-CC22-4615-B487-71F011040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12E4DE6-A2E5-4786-B1B9-795E13D1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176DEB1C-09CA-478A-AEEF-963E8989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28861D55-9A89-4552-8E10-2201E199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644382"/>
            <a:ext cx="10734055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5F2B-F233-4256-8263-6310B69A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8" y="815898"/>
            <a:ext cx="3981182" cy="3180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V. </a:t>
            </a:r>
            <a:r>
              <a:rPr lang="en-US" sz="5400" dirty="0" err="1">
                <a:solidFill>
                  <a:srgbClr val="FFFFFF"/>
                </a:solidFill>
              </a:rPr>
              <a:t>Mô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Hình</a:t>
            </a:r>
            <a:r>
              <a:rPr lang="en-US" sz="5400" dirty="0">
                <a:solidFill>
                  <a:srgbClr val="FFFFFF"/>
                </a:solidFill>
              </a:rPr>
              <a:t>    PDM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8F4B4C-BAE8-E1B8-48CE-5AA73EB5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325" y="591848"/>
            <a:ext cx="7027257" cy="53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696-92EF-4003-962E-EED2BA1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960" y="656784"/>
            <a:ext cx="6607372" cy="493857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E6F03-1107-4048-B9E0-FA9A451535B3}"/>
              </a:ext>
            </a:extLst>
          </p:cNvPr>
          <p:cNvSpPr txBox="1"/>
          <p:nvPr/>
        </p:nvSpPr>
        <p:spPr>
          <a:xfrm>
            <a:off x="1928273" y="1808015"/>
            <a:ext cx="8573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vi-VN" sz="3200" b="1" dirty="0">
                <a:solidFill>
                  <a:schemeClr val="bg1"/>
                </a:solidFill>
                <a:latin typeface="+mj-lt"/>
              </a:rPr>
              <a:t>Qua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khảo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sát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hiện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nay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các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quán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net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có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lượng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máy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nhiều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kéo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theo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lượng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khách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hang ra vô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đông.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Nếu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chỉ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quản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lý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bằng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thủ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công(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sổ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tay)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thì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sẽ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mất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nhiều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time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tỉ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lệ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sai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sót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rất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cao.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vi-VN" sz="3200" b="1" dirty="0">
                <a:solidFill>
                  <a:schemeClr val="bg1"/>
                </a:solidFill>
                <a:latin typeface="+mj-lt"/>
              </a:rPr>
              <a:t>Do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đó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việc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tạo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ra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phần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mềm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quản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lí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quán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net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sẽ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mang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lại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hiệu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quả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cao hơn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và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dễ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dàng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hơn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là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một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chuyện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chemeClr val="bg1"/>
                </a:solidFill>
                <a:latin typeface="+mj-lt"/>
              </a:rPr>
              <a:t>khả</a:t>
            </a:r>
            <a:r>
              <a:rPr lang="vi-VN" sz="3200" b="1" dirty="0">
                <a:solidFill>
                  <a:schemeClr val="bg1"/>
                </a:solidFill>
                <a:latin typeface="+mj-lt"/>
              </a:rPr>
              <a:t> thi</a:t>
            </a:r>
          </a:p>
        </p:txBody>
      </p:sp>
    </p:spTree>
    <p:extLst>
      <p:ext uri="{BB962C8B-B14F-4D97-AF65-F5344CB8AC3E}">
        <p14:creationId xmlns:p14="http://schemas.microsoft.com/office/powerpoint/2010/main" val="34791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*">
            <a:extLst>
              <a:ext uri="{FF2B5EF4-FFF2-40B4-BE49-F238E27FC236}">
                <a16:creationId xmlns:a16="http://schemas.microsoft.com/office/drawing/2014/main" id="{48D6DE33-E157-443B-9544-DFBC0C25FA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55696-92EF-4003-962E-EED2BA1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959" y="499467"/>
            <a:ext cx="6607372" cy="49385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E6F03-1107-4048-B9E0-FA9A451535B3}"/>
              </a:ext>
            </a:extLst>
          </p:cNvPr>
          <p:cNvSpPr txBox="1"/>
          <p:nvPr/>
        </p:nvSpPr>
        <p:spPr>
          <a:xfrm>
            <a:off x="421932" y="1709692"/>
            <a:ext cx="8573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 .</a:t>
            </a:r>
          </a:p>
          <a:p>
            <a:pPr marL="914400" indent="33655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Thanh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0" lvl="2" indent="-914400"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.Qua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*">
            <a:extLst>
              <a:ext uri="{FF2B5EF4-FFF2-40B4-BE49-F238E27FC236}">
                <a16:creationId xmlns:a16="http://schemas.microsoft.com/office/drawing/2014/main" id="{C25354DB-D1E1-4EBA-8D9E-B83D768F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B8233-BFC2-4640-98E5-986E139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533076"/>
            <a:ext cx="6938818" cy="7794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662-70FC-4821-9120-2083164B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77" y="1442385"/>
            <a:ext cx="10629551" cy="47513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1.Chức </a:t>
            </a:r>
            <a:r>
              <a:rPr lang="en-US" sz="3600" b="1" dirty="0" err="1">
                <a:solidFill>
                  <a:srgbClr val="FFFF00"/>
                </a:solidFill>
              </a:rPr>
              <a:t>năng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quản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lí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máy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Quản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về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thông</a:t>
            </a:r>
            <a:r>
              <a:rPr lang="en-US" b="1" dirty="0">
                <a:solidFill>
                  <a:schemeClr val="bg1"/>
                </a:solidFill>
              </a:rPr>
              <a:t> tin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Quản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thông</a:t>
            </a:r>
            <a:r>
              <a:rPr lang="en-US" b="1" dirty="0">
                <a:solidFill>
                  <a:schemeClr val="bg1"/>
                </a:solidFill>
              </a:rPr>
              <a:t> tin </a:t>
            </a:r>
            <a:r>
              <a:rPr lang="en-US" b="1" dirty="0" err="1">
                <a:solidFill>
                  <a:schemeClr val="bg1"/>
                </a:solidFill>
              </a:rPr>
              <a:t>bảo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sửa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chữa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=&gt;Qua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đó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chỉ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ra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được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tình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trạng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của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máy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khi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chủ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quán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cần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xem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Ví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dụ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690563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Máy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lưu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tài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khoản</a:t>
            </a:r>
            <a:r>
              <a:rPr lang="vi-VN" b="1" dirty="0">
                <a:solidFill>
                  <a:schemeClr val="bg1"/>
                </a:solidFill>
              </a:rPr>
              <a:t>, tên </a:t>
            </a:r>
            <a:r>
              <a:rPr lang="vi-VN" b="1" dirty="0" err="1">
                <a:solidFill>
                  <a:schemeClr val="bg1"/>
                </a:solidFill>
              </a:rPr>
              <a:t>khách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hàng</a:t>
            </a:r>
            <a:r>
              <a:rPr lang="vi-VN" b="1" dirty="0">
                <a:solidFill>
                  <a:schemeClr val="bg1"/>
                </a:solidFill>
              </a:rPr>
              <a:t>, </a:t>
            </a:r>
            <a:r>
              <a:rPr lang="vi-VN" b="1" dirty="0" err="1">
                <a:solidFill>
                  <a:schemeClr val="bg1"/>
                </a:solidFill>
              </a:rPr>
              <a:t>số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điện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thoại</a:t>
            </a:r>
            <a:r>
              <a:rPr lang="vi-VN" b="1" dirty="0">
                <a:solidFill>
                  <a:schemeClr val="bg1"/>
                </a:solidFill>
              </a:rPr>
              <a:t>, CMND,... </a:t>
            </a:r>
            <a:r>
              <a:rPr lang="en-US" b="1" dirty="0" err="1">
                <a:solidFill>
                  <a:schemeClr val="bg1"/>
                </a:solidFill>
              </a:rPr>
              <a:t>Từ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đó</a:t>
            </a:r>
            <a:r>
              <a:rPr lang="en-US" b="1" dirty="0">
                <a:solidFill>
                  <a:schemeClr val="bg1"/>
                </a:solidFill>
              </a:rPr>
              <a:t> đ</a:t>
            </a:r>
            <a:r>
              <a:rPr lang="vi-VN" b="1" dirty="0">
                <a:solidFill>
                  <a:schemeClr val="bg1"/>
                </a:solidFill>
              </a:rPr>
              <a:t>ưa ra </a:t>
            </a:r>
            <a:r>
              <a:rPr lang="vi-VN" b="1" dirty="0" err="1">
                <a:solidFill>
                  <a:schemeClr val="bg1"/>
                </a:solidFill>
              </a:rPr>
              <a:t>những</a:t>
            </a:r>
            <a:r>
              <a:rPr lang="vi-VN" b="1" dirty="0">
                <a:solidFill>
                  <a:schemeClr val="bg1"/>
                </a:solidFill>
              </a:rPr>
              <a:t> chương </a:t>
            </a:r>
            <a:r>
              <a:rPr lang="vi-VN" b="1" dirty="0" err="1">
                <a:solidFill>
                  <a:schemeClr val="bg1"/>
                </a:solidFill>
              </a:rPr>
              <a:t>trình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khuyến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mãi</a:t>
            </a:r>
            <a:r>
              <a:rPr lang="vi-VN" b="1" dirty="0">
                <a:solidFill>
                  <a:schemeClr val="bg1"/>
                </a:solidFill>
              </a:rPr>
              <a:t>, ưu </a:t>
            </a:r>
            <a:r>
              <a:rPr lang="vi-VN" b="1" dirty="0" err="1">
                <a:solidFill>
                  <a:schemeClr val="bg1"/>
                </a:solidFill>
              </a:rPr>
              <a:t>đãi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tới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khách</a:t>
            </a:r>
            <a:r>
              <a:rPr lang="vi-VN" b="1" dirty="0">
                <a:solidFill>
                  <a:schemeClr val="bg1"/>
                </a:solidFill>
              </a:rPr>
              <a:t> nhanh </a:t>
            </a:r>
            <a:r>
              <a:rPr lang="vi-VN" b="1" dirty="0" err="1">
                <a:solidFill>
                  <a:schemeClr val="bg1"/>
                </a:solidFill>
              </a:rPr>
              <a:t>nhất</a:t>
            </a:r>
            <a:r>
              <a:rPr lang="vi-VN" b="1" dirty="0">
                <a:solidFill>
                  <a:schemeClr val="bg1"/>
                </a:solidFill>
              </a:rPr>
              <a:t>. </a:t>
            </a:r>
            <a:r>
              <a:rPr lang="vi-VN" b="1" dirty="0" err="1">
                <a:solidFill>
                  <a:schemeClr val="bg1"/>
                </a:solidFill>
              </a:rPr>
              <a:t>Mỗi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khách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tới</a:t>
            </a:r>
            <a:r>
              <a:rPr lang="vi-VN" b="1" dirty="0">
                <a:solidFill>
                  <a:schemeClr val="bg1"/>
                </a:solidFill>
              </a:rPr>
              <a:t> chơi </a:t>
            </a:r>
            <a:r>
              <a:rPr lang="vi-VN" b="1" dirty="0" err="1">
                <a:solidFill>
                  <a:schemeClr val="bg1"/>
                </a:solidFill>
              </a:rPr>
              <a:t>sẽ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được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một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tài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khoản</a:t>
            </a:r>
            <a:r>
              <a:rPr lang="vi-VN" b="1" dirty="0">
                <a:solidFill>
                  <a:schemeClr val="bg1"/>
                </a:solidFill>
              </a:rPr>
              <a:t>, </a:t>
            </a:r>
            <a:r>
              <a:rPr lang="vi-VN" b="1" dirty="0" err="1">
                <a:solidFill>
                  <a:schemeClr val="bg1"/>
                </a:solidFill>
              </a:rPr>
              <a:t>chỉ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cần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nhập</a:t>
            </a:r>
            <a:r>
              <a:rPr lang="vi-VN" b="1" dirty="0">
                <a:solidFill>
                  <a:schemeClr val="bg1"/>
                </a:solidFill>
              </a:rPr>
              <a:t> thông tin </a:t>
            </a:r>
            <a:r>
              <a:rPr lang="vi-VN" b="1" dirty="0" err="1">
                <a:solidFill>
                  <a:schemeClr val="bg1"/>
                </a:solidFill>
              </a:rPr>
              <a:t>vào</a:t>
            </a:r>
            <a:r>
              <a:rPr lang="en-US" b="1" dirty="0">
                <a:solidFill>
                  <a:schemeClr val="bg1"/>
                </a:solidFill>
              </a:rPr>
              <a:t> l</a:t>
            </a:r>
            <a:r>
              <a:rPr lang="vi-VN" b="1" dirty="0">
                <a:solidFill>
                  <a:schemeClr val="bg1"/>
                </a:solidFill>
              </a:rPr>
              <a:t>à </a:t>
            </a:r>
            <a:r>
              <a:rPr lang="vi-VN" b="1" dirty="0" err="1">
                <a:solidFill>
                  <a:schemeClr val="bg1"/>
                </a:solidFill>
              </a:rPr>
              <a:t>được</a:t>
            </a:r>
            <a:r>
              <a:rPr lang="vi-VN" b="1" dirty="0">
                <a:solidFill>
                  <a:schemeClr val="bg1"/>
                </a:solidFill>
              </a:rPr>
              <a:t> chơi ngay, </a:t>
            </a:r>
            <a:r>
              <a:rPr lang="vi-VN" b="1" dirty="0" err="1">
                <a:solidFill>
                  <a:schemeClr val="bg1"/>
                </a:solidFill>
              </a:rPr>
              <a:t>giúp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chủ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phòng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net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kiểm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soát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khách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hàng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thuận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tiện</a:t>
            </a:r>
            <a:r>
              <a:rPr lang="vi-VN" b="1" dirty="0">
                <a:solidFill>
                  <a:schemeClr val="bg1"/>
                </a:solidFill>
              </a:rPr>
              <a:t> hơn.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*">
            <a:extLst>
              <a:ext uri="{FF2B5EF4-FFF2-40B4-BE49-F238E27FC236}">
                <a16:creationId xmlns:a16="http://schemas.microsoft.com/office/drawing/2014/main" id="{C25354DB-D1E1-4EBA-8D9E-B83D768F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B8233-BFC2-4640-98E5-986E139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8818" cy="7794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662-70FC-4821-9120-2083164B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84" y="1358409"/>
            <a:ext cx="10629551" cy="47513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2.Chức </a:t>
            </a:r>
            <a:r>
              <a:rPr lang="en-US" sz="3600" b="1" dirty="0" err="1">
                <a:solidFill>
                  <a:srgbClr val="FFFF00"/>
                </a:solidFill>
              </a:rPr>
              <a:t>năng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quản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lí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kinh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tế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</a:p>
          <a:p>
            <a:pPr lvl="0"/>
            <a:r>
              <a:rPr lang="en-US" b="1" dirty="0" err="1">
                <a:solidFill>
                  <a:schemeClr val="bg1"/>
                </a:solidFill>
              </a:rPr>
              <a:t>Quản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về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r>
              <a:rPr lang="en-US" b="1" dirty="0">
                <a:solidFill>
                  <a:schemeClr val="bg1"/>
                </a:solidFill>
              </a:rPr>
              <a:t> chi .</a:t>
            </a:r>
            <a:r>
              <a:rPr lang="en-US" b="1" dirty="0" err="1">
                <a:solidFill>
                  <a:schemeClr val="bg1"/>
                </a:solidFill>
              </a:rPr>
              <a:t>Đăc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biệt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tính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tiền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trong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quán</a:t>
            </a:r>
            <a:r>
              <a:rPr lang="en-US" b="1" dirty="0">
                <a:solidFill>
                  <a:schemeClr val="bg1"/>
                </a:solidFill>
              </a:rPr>
              <a:t> NET). </a:t>
            </a:r>
            <a:r>
              <a:rPr lang="en-US" b="1" dirty="0" err="1">
                <a:solidFill>
                  <a:schemeClr val="bg1"/>
                </a:solidFill>
              </a:rPr>
              <a:t>Đây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cốt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lõi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mềm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Hiệu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quả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mềm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phụ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thuộc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rất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nhiều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vào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này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Qua </a:t>
            </a:r>
            <a:r>
              <a:rPr lang="en-US" b="1" dirty="0" err="1">
                <a:solidFill>
                  <a:schemeClr val="bg1"/>
                </a:solidFill>
              </a:rPr>
              <a:t>khảo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sát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hiên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của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quán</a:t>
            </a:r>
            <a:r>
              <a:rPr lang="en-US" b="1" dirty="0">
                <a:solidFill>
                  <a:schemeClr val="bg1"/>
                </a:solidFill>
              </a:rPr>
              <a:t> NET ,</a:t>
            </a:r>
            <a:r>
              <a:rPr lang="en-US" b="1" dirty="0" err="1">
                <a:solidFill>
                  <a:schemeClr val="bg1"/>
                </a:solidFill>
              </a:rPr>
              <a:t>khi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một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hàng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vào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cầu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dụng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r>
              <a:rPr lang="en-US" b="1" dirty="0">
                <a:solidFill>
                  <a:schemeClr val="bg1"/>
                </a:solidFill>
              </a:rPr>
              <a:t> ra </a:t>
            </a:r>
            <a:r>
              <a:rPr lang="en-US" b="1" dirty="0" err="1">
                <a:solidFill>
                  <a:schemeClr val="bg1"/>
                </a:solidFill>
              </a:rPr>
              <a:t>thi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còn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có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cầu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kèm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như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Mì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gói</a:t>
            </a:r>
            <a:r>
              <a:rPr lang="en-US" b="1" dirty="0">
                <a:solidFill>
                  <a:schemeClr val="bg1"/>
                </a:solidFill>
              </a:rPr>
              <a:t>, Sting 2 </a:t>
            </a:r>
            <a:r>
              <a:rPr lang="en-US" b="1" dirty="0" err="1">
                <a:solidFill>
                  <a:schemeClr val="bg1"/>
                </a:solidFill>
              </a:rPr>
              <a:t>trứng</a:t>
            </a:r>
            <a:r>
              <a:rPr lang="en-US" b="1" dirty="0">
                <a:solidFill>
                  <a:schemeClr val="bg1"/>
                </a:solidFill>
              </a:rPr>
              <a:t>….</a:t>
            </a:r>
            <a:r>
              <a:rPr lang="en-US" b="1" dirty="0" err="1">
                <a:solidFill>
                  <a:schemeClr val="bg1"/>
                </a:solidFill>
              </a:rPr>
              <a:t>Vì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vậy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tạo</a:t>
            </a:r>
            <a:r>
              <a:rPr lang="en-US" b="1" dirty="0">
                <a:solidFill>
                  <a:schemeClr val="bg1"/>
                </a:solidFill>
              </a:rPr>
              <a:t> ra </a:t>
            </a: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ngoại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tiền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r>
              <a:rPr lang="en-US" b="1" dirty="0" err="1">
                <a:solidFill>
                  <a:schemeClr val="bg1"/>
                </a:solidFill>
              </a:rPr>
              <a:t>khi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tính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tiền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tính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cả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tiền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ngoại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r>
              <a:rPr lang="en-US" b="1" dirty="0">
                <a:solidFill>
                  <a:schemeClr val="bg1"/>
                </a:solidFill>
              </a:rPr>
              <a:t> ,</a:t>
            </a:r>
            <a:r>
              <a:rPr lang="en-US" b="1" dirty="0" err="1">
                <a:solidFill>
                  <a:schemeClr val="bg1"/>
                </a:solidFill>
              </a:rPr>
              <a:t>tiền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84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*">
            <a:extLst>
              <a:ext uri="{FF2B5EF4-FFF2-40B4-BE49-F238E27FC236}">
                <a16:creationId xmlns:a16="http://schemas.microsoft.com/office/drawing/2014/main" id="{C25354DB-D1E1-4EBA-8D9E-B83D768F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5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B8233-BFC2-4640-98E5-986E1394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8818" cy="7794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D662-70FC-4821-9120-2083164B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078"/>
            <a:ext cx="10629551" cy="475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3.Chức </a:t>
            </a:r>
            <a:r>
              <a:rPr lang="en-US" sz="3600" b="1" dirty="0" err="1">
                <a:solidFill>
                  <a:srgbClr val="FFFF00"/>
                </a:solidFill>
              </a:rPr>
              <a:t>năng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thống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kê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tìm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kiếm</a:t>
            </a:r>
            <a:endParaRPr lang="en-US" sz="3600" b="1" dirty="0">
              <a:solidFill>
                <a:srgbClr val="FFFF00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Đây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một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trọng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giúp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chủ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quán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có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thể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đưa</a:t>
            </a:r>
            <a:r>
              <a:rPr lang="en-US" b="1" dirty="0">
                <a:solidFill>
                  <a:schemeClr val="bg1"/>
                </a:solidFill>
              </a:rPr>
              <a:t> ra </a:t>
            </a:r>
            <a:r>
              <a:rPr lang="en-US" b="1" dirty="0" err="1">
                <a:solidFill>
                  <a:schemeClr val="bg1"/>
                </a:solidFill>
              </a:rPr>
              <a:t>những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nhận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xét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về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tình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trạng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phòng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phần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này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gồm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chức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1258888" indent="-111125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Kế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endParaRPr lang="en-US" b="1" dirty="0">
              <a:solidFill>
                <a:schemeClr val="bg1"/>
              </a:solidFill>
            </a:endParaRPr>
          </a:p>
          <a:p>
            <a:pPr marL="1258888" indent="-111125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Kế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r>
              <a:rPr lang="en-US" b="1" dirty="0">
                <a:solidFill>
                  <a:schemeClr val="bg1"/>
                </a:solidFill>
              </a:rPr>
              <a:t> chi</a:t>
            </a:r>
          </a:p>
        </p:txBody>
      </p:sp>
    </p:spTree>
    <p:extLst>
      <p:ext uri="{BB962C8B-B14F-4D97-AF65-F5344CB8AC3E}">
        <p14:creationId xmlns:p14="http://schemas.microsoft.com/office/powerpoint/2010/main" val="39821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12781-B1E4-4A17-8FE7-D8797404F0C6}"/>
              </a:ext>
            </a:extLst>
          </p:cNvPr>
          <p:cNvSpPr txBox="1"/>
          <p:nvPr/>
        </p:nvSpPr>
        <p:spPr>
          <a:xfrm>
            <a:off x="1061110" y="1483199"/>
            <a:ext cx="9085780" cy="4363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1.Qui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trình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xử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lý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nghiệp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vụ</a:t>
            </a:r>
            <a:endParaRPr lang="en-US" sz="5100" spc="1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74C9B-9E45-C498-DBDF-37090C10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NỘI DUNG KHẢO SÁT</a:t>
            </a:r>
            <a:br>
              <a:rPr lang="en-US" sz="4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130B0-913C-4D58-B510-CAB5C7BF9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704" y1="50289" x2="51546" y2="28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25" y="3276600"/>
            <a:ext cx="2772162" cy="1648055"/>
          </a:xfrm>
        </p:spPr>
      </p:pic>
      <p:sp>
        <p:nvSpPr>
          <p:cNvPr id="7" name="AutoShape 8" descr="Kết quả hình ảnh cho nền ppt nghiên cứu khoa học">
            <a:extLst>
              <a:ext uri="{FF2B5EF4-FFF2-40B4-BE49-F238E27FC236}">
                <a16:creationId xmlns:a16="http://schemas.microsoft.com/office/drawing/2014/main" id="{04D10585-2D54-46C1-A36D-27B3A902F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nền ppt nghiên cứu khoa học">
            <a:extLst>
              <a:ext uri="{FF2B5EF4-FFF2-40B4-BE49-F238E27FC236}">
                <a16:creationId xmlns:a16="http://schemas.microsoft.com/office/drawing/2014/main" id="{8F684075-EAC4-4A28-8359-CCF10C8A2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1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12781-B1E4-4A17-8FE7-D8797404F0C6}"/>
              </a:ext>
            </a:extLst>
          </p:cNvPr>
          <p:cNvSpPr txBox="1"/>
          <p:nvPr/>
        </p:nvSpPr>
        <p:spPr>
          <a:xfrm>
            <a:off x="992284" y="1552025"/>
            <a:ext cx="9085780" cy="4363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2.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Mẫu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biểu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thống</a:t>
            </a:r>
            <a:r>
              <a:rPr lang="en-US" sz="5100" spc="100" dirty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sz="5100" spc="100" dirty="0" err="1">
                <a:solidFill>
                  <a:srgbClr val="FFFF00"/>
                </a:solidFill>
                <a:cs typeface="Times New Roman" panose="02020603050405020304" pitchFamily="18" charset="0"/>
              </a:rPr>
              <a:t>kê</a:t>
            </a:r>
            <a:endParaRPr lang="en-US" sz="5400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286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8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spc="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3800" b="1" spc="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74C9B-9E45-C498-DBDF-37090C10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NỘI DUNG KHẢO SÁT</a:t>
            </a:r>
            <a:br>
              <a:rPr lang="en-US" sz="4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130B0-913C-4D58-B510-CAB5C7BF9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704" y1="50289" x2="51546" y2="289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25" y="3276600"/>
            <a:ext cx="2772162" cy="1648055"/>
          </a:xfrm>
        </p:spPr>
      </p:pic>
      <p:sp>
        <p:nvSpPr>
          <p:cNvPr id="7" name="AutoShape 8" descr="Kết quả hình ảnh cho nền ppt nghiên cứu khoa học">
            <a:extLst>
              <a:ext uri="{FF2B5EF4-FFF2-40B4-BE49-F238E27FC236}">
                <a16:creationId xmlns:a16="http://schemas.microsoft.com/office/drawing/2014/main" id="{04D10585-2D54-46C1-A36D-27B3A902F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nền ppt nghiên cứu khoa học">
            <a:extLst>
              <a:ext uri="{FF2B5EF4-FFF2-40B4-BE49-F238E27FC236}">
                <a16:creationId xmlns:a16="http://schemas.microsoft.com/office/drawing/2014/main" id="{8F684075-EAC4-4A28-8359-CCF10C8A26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6D80-186E-4715-ADEE-75CCCAF8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4" y="315964"/>
            <a:ext cx="9092382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IV. </a:t>
            </a:r>
            <a:r>
              <a:rPr lang="en-US" b="1" dirty="0" err="1">
                <a:solidFill>
                  <a:srgbClr val="FF0000"/>
                </a:solidFill>
              </a:rPr>
              <a:t>SƠ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KHẢO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SÁT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TRẠNG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3050-8B79-4885-ACB7-1A7118532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4" y="1641527"/>
            <a:ext cx="3605981" cy="4351338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Quản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lý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quán</a:t>
            </a:r>
            <a:r>
              <a:rPr lang="en-US" sz="2400" b="1" dirty="0">
                <a:solidFill>
                  <a:schemeClr val="bg1"/>
                </a:solidFill>
              </a:rPr>
              <a:t> net</a:t>
            </a:r>
          </a:p>
          <a:p>
            <a:pPr lvl="0"/>
            <a:r>
              <a:rPr lang="en-US" sz="2400" b="1" dirty="0" err="1">
                <a:solidFill>
                  <a:schemeClr val="bg1"/>
                </a:solidFill>
              </a:rPr>
              <a:t>Quản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lí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máy</a:t>
            </a:r>
            <a:endParaRPr lang="en-US" sz="2400" b="1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Quản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lí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phòng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Bảo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trì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máy</a:t>
            </a: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 err="1">
                <a:solidFill>
                  <a:schemeClr val="bg1"/>
                </a:solidFill>
              </a:rPr>
              <a:t>Thống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kê</a:t>
            </a:r>
            <a:endParaRPr lang="en-US" sz="2400" b="1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Kế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thu</a:t>
            </a:r>
            <a:r>
              <a:rPr lang="en-US" b="1" dirty="0">
                <a:solidFill>
                  <a:schemeClr val="bg1"/>
                </a:solidFill>
              </a:rPr>
              <a:t>, chi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Hạch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toán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B7749-B2AE-D20D-E0BB-D4F75BFAD5EC}"/>
              </a:ext>
            </a:extLst>
          </p:cNvPr>
          <p:cNvSpPr txBox="1"/>
          <p:nvPr/>
        </p:nvSpPr>
        <p:spPr>
          <a:xfrm>
            <a:off x="6022088" y="1641527"/>
            <a:ext cx="70005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</a:rPr>
              <a:t>Quản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lí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tế</a:t>
            </a:r>
            <a:endParaRPr lang="en-US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</a:rPr>
              <a:t>Thu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Tính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theo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giờ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chơi</a:t>
            </a:r>
            <a:endParaRPr lang="en-US" sz="2400" b="1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Tính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phát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sinh</a:t>
            </a:r>
            <a:endParaRPr lang="en-US" sz="2400" b="1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Tính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dịch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vụ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  <a:p>
            <a:pPr marL="461963" lvl="2" indent="452438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</a:rPr>
              <a:t>Chi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vật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tư</a:t>
            </a:r>
            <a:endParaRPr lang="en-US" sz="2400" b="1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lương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nhân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viên</a:t>
            </a:r>
            <a:endParaRPr lang="en-US" sz="2400" b="1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nguyên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vật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liệu</a:t>
            </a:r>
            <a:endParaRPr lang="en-US" sz="2400" b="1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bg1"/>
                </a:solidFill>
              </a:rPr>
              <a:t>Tiền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sở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vật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chất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Nhóm 4 người </vt:lpstr>
      <vt:lpstr>Phần mở đầu</vt:lpstr>
      <vt:lpstr>I. Giới thiệu phần mềm </vt:lpstr>
      <vt:lpstr>II. Yêu cầu về chức năng </vt:lpstr>
      <vt:lpstr>II. Yêu cầu về chức năng </vt:lpstr>
      <vt:lpstr>II. Yêu cầu về chức năng </vt:lpstr>
      <vt:lpstr>III. NỘI DUNG KHẢO SÁT </vt:lpstr>
      <vt:lpstr>III. NỘI DUNG KHẢO SÁT </vt:lpstr>
      <vt:lpstr>IV. SƠ ĐỒ KHẢO SÁT HIỆN TRẠNG </vt:lpstr>
      <vt:lpstr>V. Sơ đồ  Use Case</vt:lpstr>
      <vt:lpstr>V. Mô Hình    CDM</vt:lpstr>
      <vt:lpstr>V. Mô Hình    PDM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</dc:title>
  <dc:creator>Phước Phùng Duy</dc:creator>
  <cp:lastModifiedBy>TRAN THANH BINH</cp:lastModifiedBy>
  <cp:revision>7</cp:revision>
  <dcterms:created xsi:type="dcterms:W3CDTF">2022-07-17T22:52:02Z</dcterms:created>
  <dcterms:modified xsi:type="dcterms:W3CDTF">2022-08-19T09:23:01Z</dcterms:modified>
</cp:coreProperties>
</file>