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4">
          <p15:clr>
            <a:srgbClr val="A4A3A4"/>
          </p15:clr>
        </p15:guide>
        <p15:guide id="2" orient="horz" pos="3696">
          <p15:clr>
            <a:srgbClr val="A4A3A4"/>
          </p15:clr>
        </p15:guide>
        <p15:guide id="3" orient="horz" pos="1968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EIlyYHQWNtFMmD7fqPF70KmE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4"/>
        <p:guide pos="3696" orient="horz"/>
        <p:guide pos="19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4b8ffc70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334b8ffc70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b9475a69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33b9475a69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32ac4064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3332ac4064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32ac406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3332ac406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332ac4064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3332ac4064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9FDAF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6071616" y="960120"/>
            <a:ext cx="5221224" cy="3056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0" l="10617" r="0" t="0"/>
          <a:stretch/>
        </p:blipFill>
        <p:spPr>
          <a:xfrm>
            <a:off x="0" y="0"/>
            <a:ext cx="61530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893763" y="2073275"/>
            <a:ext cx="3144837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romanL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56760" y="2073275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Image">
  <p:cSld name="Title Content and Image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6" name="Google Shape;66;p22"/>
          <p:cNvPicPr preferRelativeResize="0"/>
          <p:nvPr/>
        </p:nvPicPr>
        <p:blipFill rotWithShape="1">
          <a:blip r:embed="rId2">
            <a:alphaModFix/>
          </a:blip>
          <a:srcRect b="20417" l="21367" r="19367" t="32063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2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99160" y="2087880"/>
            <a:ext cx="10210800" cy="1954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2179320" y="4094802"/>
            <a:ext cx="10027919" cy="2468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899160" y="2026920"/>
            <a:ext cx="3017520" cy="390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4525963" y="2026603"/>
            <a:ext cx="6766877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4"/>
          <p:cNvGrpSpPr/>
          <p:nvPr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79" name="Google Shape;79;p24"/>
            <p:cNvSpPr/>
            <p:nvPr/>
          </p:nvSpPr>
          <p:spPr>
            <a:xfrm>
              <a:off x="9865435" y="2327548"/>
              <a:ext cx="952261" cy="268535"/>
            </a:xfrm>
            <a:custGeom>
              <a:rect b="b" l="l" r="r" t="t"/>
              <a:pathLst>
                <a:path extrusionOk="0" h="268535" w="952261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8614163" y="1807872"/>
              <a:ext cx="51549" cy="49897"/>
            </a:xfrm>
            <a:custGeom>
              <a:rect b="b" l="l" r="r" t="t"/>
              <a:pathLst>
                <a:path extrusionOk="0" h="49897" w="51549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92192" y="292266"/>
              <a:ext cx="3458361" cy="1058651"/>
            </a:xfrm>
            <a:custGeom>
              <a:rect b="b" l="l" r="r" t="t"/>
              <a:pathLst>
                <a:path extrusionOk="0" h="1058651" w="345836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4278070" y="29318"/>
              <a:ext cx="1022221" cy="308021"/>
            </a:xfrm>
            <a:custGeom>
              <a:rect b="b" l="l" r="r" t="t"/>
              <a:pathLst>
                <a:path extrusionOk="0" h="308021" w="10222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24"/>
            <p:cNvSpPr/>
            <p:nvPr/>
          </p:nvSpPr>
          <p:spPr>
            <a:xfrm>
              <a:off x="10809444" y="-12696"/>
              <a:ext cx="1265873" cy="505824"/>
            </a:xfrm>
            <a:custGeom>
              <a:rect b="b" l="l" r="r" t="t"/>
              <a:pathLst>
                <a:path extrusionOk="0" h="505824" w="1265873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12086110" y="93055"/>
              <a:ext cx="105510" cy="435370"/>
            </a:xfrm>
            <a:custGeom>
              <a:rect b="b" l="l" r="r" t="t"/>
              <a:pathLst>
                <a:path extrusionOk="0" h="435370" w="10551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12091315" y="2655"/>
              <a:ext cx="100305" cy="111985"/>
            </a:xfrm>
            <a:custGeom>
              <a:rect b="b" l="l" r="r" t="t"/>
              <a:pathLst>
                <a:path extrusionOk="0" h="111985" w="10030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9859975" y="328071"/>
              <a:ext cx="1740226" cy="683844"/>
            </a:xfrm>
            <a:custGeom>
              <a:rect b="b" l="l" r="r" t="t"/>
              <a:pathLst>
                <a:path extrusionOk="0" h="683844" w="1740226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11314396" y="782994"/>
              <a:ext cx="496826" cy="353730"/>
            </a:xfrm>
            <a:custGeom>
              <a:rect b="b" l="l" r="r" t="t"/>
              <a:pathLst>
                <a:path extrusionOk="0" h="353730" w="496826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9220690" y="630380"/>
              <a:ext cx="1411124" cy="930414"/>
            </a:xfrm>
            <a:custGeom>
              <a:rect b="b" l="l" r="r" t="t"/>
              <a:pathLst>
                <a:path extrusionOk="0" h="930414" w="141112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10642608" y="1060036"/>
              <a:ext cx="407567" cy="588492"/>
            </a:xfrm>
            <a:custGeom>
              <a:rect b="b" l="l" r="r" t="t"/>
              <a:pathLst>
                <a:path extrusionOk="0" h="588492" w="407567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9225769" y="422916"/>
              <a:ext cx="1654777" cy="624804"/>
            </a:xfrm>
            <a:custGeom>
              <a:rect b="b" l="l" r="r" t="t"/>
              <a:pathLst>
                <a:path extrusionOk="0" h="624804" w="1654777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10647813" y="852572"/>
              <a:ext cx="650712" cy="321607"/>
            </a:xfrm>
            <a:custGeom>
              <a:rect b="b" l="l" r="r" t="t"/>
              <a:pathLst>
                <a:path extrusionOk="0" h="321607" w="650712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8696438" y="247828"/>
              <a:ext cx="243017" cy="805732"/>
            </a:xfrm>
            <a:custGeom>
              <a:rect b="b" l="l" r="r" t="t"/>
              <a:pathLst>
                <a:path extrusionOk="0" h="805732" w="243017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5145790" y="-12696"/>
              <a:ext cx="3539857" cy="1070447"/>
            </a:xfrm>
            <a:custGeom>
              <a:rect b="b" l="l" r="r" t="t"/>
              <a:pathLst>
                <a:path extrusionOk="0" h="1070447" w="353985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7200361" y="-12696"/>
              <a:ext cx="1734016" cy="450213"/>
            </a:xfrm>
            <a:custGeom>
              <a:rect b="b" l="l" r="r" t="t"/>
              <a:pathLst>
                <a:path extrusionOk="0" h="450213" w="1734016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8136109" y="-12695"/>
              <a:ext cx="1588137" cy="527789"/>
            </a:xfrm>
            <a:custGeom>
              <a:rect b="b" l="l" r="r" t="t"/>
              <a:pathLst>
                <a:path extrusionOk="0" h="527789" w="1588137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9736181" y="-34166"/>
              <a:ext cx="320976" cy="560686"/>
            </a:xfrm>
            <a:custGeom>
              <a:rect b="b" l="l" r="r" t="t"/>
              <a:pathLst>
                <a:path extrusionOk="0" h="560686" w="32097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24"/>
            <p:cNvSpPr/>
            <p:nvPr/>
          </p:nvSpPr>
          <p:spPr>
            <a:xfrm>
              <a:off x="8963680" y="-12696"/>
              <a:ext cx="1050864" cy="231449"/>
            </a:xfrm>
            <a:custGeom>
              <a:rect b="b" l="l" r="r" t="t"/>
              <a:pathLst>
                <a:path extrusionOk="0" h="231449" w="1050864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24"/>
            <p:cNvSpPr/>
            <p:nvPr/>
          </p:nvSpPr>
          <p:spPr>
            <a:xfrm>
              <a:off x="7815659" y="853334"/>
              <a:ext cx="28187" cy="216732"/>
            </a:xfrm>
            <a:custGeom>
              <a:rect b="b" l="l" r="r" t="t"/>
              <a:pathLst>
                <a:path extrusionOk="0" h="216732" w="28187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7581530" y="884949"/>
              <a:ext cx="223337" cy="229683"/>
            </a:xfrm>
            <a:custGeom>
              <a:rect b="b" l="l" r="r" t="t"/>
              <a:pathLst>
                <a:path extrusionOk="0" h="229683" w="223337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7404156" y="746047"/>
              <a:ext cx="433850" cy="122396"/>
            </a:xfrm>
            <a:custGeom>
              <a:rect b="b" l="l" r="r" t="t"/>
              <a:pathLst>
                <a:path extrusionOk="0" h="122396" w="433850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7064261" y="715448"/>
              <a:ext cx="735526" cy="343572"/>
            </a:xfrm>
            <a:custGeom>
              <a:rect b="b" l="l" r="r" t="t"/>
              <a:pathLst>
                <a:path extrusionOk="0" h="343572" w="735526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>
              <a:off x="8660760" y="1948171"/>
              <a:ext cx="86719" cy="160994"/>
            </a:xfrm>
            <a:custGeom>
              <a:rect b="b" l="l" r="r" t="t"/>
              <a:pathLst>
                <a:path extrusionOk="0" h="160994" w="86719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8264746" y="1925190"/>
              <a:ext cx="385094" cy="188546"/>
            </a:xfrm>
            <a:custGeom>
              <a:rect b="b" l="l" r="r" t="t"/>
              <a:pathLst>
                <a:path extrusionOk="0" h="188546" w="385094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8271476" y="1752133"/>
              <a:ext cx="470924" cy="261425"/>
            </a:xfrm>
            <a:custGeom>
              <a:rect b="b" l="l" r="r" t="t"/>
              <a:pathLst>
                <a:path extrusionOk="0" h="261425" w="470924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8596134" y="1831742"/>
              <a:ext cx="64753" cy="72370"/>
            </a:xfrm>
            <a:custGeom>
              <a:rect b="b" l="l" r="r" t="t"/>
              <a:pathLst>
                <a:path extrusionOk="0" h="72370" w="64753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5870252" y="307756"/>
              <a:ext cx="242636" cy="686002"/>
            </a:xfrm>
            <a:custGeom>
              <a:rect b="b" l="l" r="r" t="t"/>
              <a:pathLst>
                <a:path extrusionOk="0" h="686002" w="242636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4280737" y="38713"/>
              <a:ext cx="1577961" cy="1069316"/>
            </a:xfrm>
            <a:custGeom>
              <a:rect b="b" l="l" r="r" t="t"/>
              <a:pathLst>
                <a:path extrusionOk="0" h="1069316" w="1577961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4281244" y="-12696"/>
              <a:ext cx="1826185" cy="510522"/>
            </a:xfrm>
            <a:custGeom>
              <a:rect b="b" l="l" r="r" t="t"/>
              <a:pathLst>
                <a:path extrusionOk="0" h="510522" w="1826185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3884723" y="-12695"/>
              <a:ext cx="242636" cy="547597"/>
            </a:xfrm>
            <a:custGeom>
              <a:rect b="b" l="l" r="r" t="t"/>
              <a:pathLst>
                <a:path extrusionOk="0" h="547597" w="242636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2048998" y="-12696"/>
              <a:ext cx="1824932" cy="551786"/>
            </a:xfrm>
            <a:custGeom>
              <a:rect b="b" l="l" r="r" t="t"/>
              <a:pathLst>
                <a:path extrusionOk="0" h="551786" w="1824932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>
              <a:off x="7060071" y="934974"/>
              <a:ext cx="510666" cy="160232"/>
            </a:xfrm>
            <a:custGeom>
              <a:rect b="b" l="l" r="r" t="t"/>
              <a:pathLst>
                <a:path extrusionOk="0" h="160232" w="510666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8667235" y="1770925"/>
              <a:ext cx="1164933" cy="547100"/>
            </a:xfrm>
            <a:custGeom>
              <a:rect b="b" l="l" r="r" t="t"/>
              <a:pathLst>
                <a:path extrusionOk="0" h="547100" w="1164933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5839272" y="1087842"/>
              <a:ext cx="3068949" cy="638517"/>
            </a:xfrm>
            <a:custGeom>
              <a:rect b="b" l="l" r="r" t="t"/>
              <a:pathLst>
                <a:path extrusionOk="0" h="638517" w="3068949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10341185" y="2444231"/>
              <a:ext cx="758888" cy="229302"/>
            </a:xfrm>
            <a:custGeom>
              <a:rect b="b" l="l" r="r" t="t"/>
              <a:pathLst>
                <a:path extrusionOk="0" h="229302" w="758888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9841438" y="2122369"/>
              <a:ext cx="1764858" cy="708603"/>
            </a:xfrm>
            <a:custGeom>
              <a:rect b="b" l="l" r="r" t="t"/>
              <a:pathLst>
                <a:path extrusionOk="0" h="708603" w="1764858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5841684" y="934974"/>
              <a:ext cx="4550795" cy="1177492"/>
            </a:xfrm>
            <a:custGeom>
              <a:rect b="b" l="l" r="r" t="t"/>
              <a:pathLst>
                <a:path extrusionOk="0" h="1177492" w="4550795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9241513" y="1301655"/>
              <a:ext cx="1286569" cy="350428"/>
            </a:xfrm>
            <a:custGeom>
              <a:rect b="b" l="l" r="r" t="t"/>
              <a:pathLst>
                <a:path extrusionOk="0" h="350428" w="1286569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10413557" y="1551906"/>
              <a:ext cx="1759399" cy="580239"/>
            </a:xfrm>
            <a:custGeom>
              <a:rect b="b" l="l" r="r" t="t"/>
              <a:pathLst>
                <a:path extrusionOk="0" h="580239" w="175939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9848167" y="1663130"/>
              <a:ext cx="2135606" cy="964060"/>
            </a:xfrm>
            <a:custGeom>
              <a:rect b="b" l="l" r="r" t="t"/>
              <a:pathLst>
                <a:path extrusionOk="0" h="964060" w="2135606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1455839" y="853461"/>
              <a:ext cx="359954" cy="383186"/>
            </a:xfrm>
            <a:custGeom>
              <a:rect b="b" l="l" r="r" t="t"/>
              <a:pathLst>
                <a:path extrusionOk="0" h="383186" w="359954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11314396" y="1105871"/>
              <a:ext cx="131285" cy="133188"/>
            </a:xfrm>
            <a:custGeom>
              <a:rect b="b" l="l" r="r" t="t"/>
              <a:pathLst>
                <a:path extrusionOk="0" h="133188" w="131285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1061095" y="984364"/>
              <a:ext cx="242509" cy="694890"/>
            </a:xfrm>
            <a:custGeom>
              <a:rect b="b" l="l" r="r" t="t"/>
              <a:pathLst>
                <a:path extrusionOk="0" h="694890" w="242509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1526179" y="1190431"/>
              <a:ext cx="665441" cy="395883"/>
            </a:xfrm>
            <a:custGeom>
              <a:rect b="b" l="l" r="r" t="t"/>
              <a:pathLst>
                <a:path extrusionOk="0" h="395883" w="665441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1530751" y="653742"/>
              <a:ext cx="660869" cy="725489"/>
            </a:xfrm>
            <a:custGeom>
              <a:rect b="b" l="l" r="r" t="t"/>
              <a:pathLst>
                <a:path extrusionOk="0" h="725489" w="66086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1997740" y="1906144"/>
              <a:ext cx="178898" cy="423308"/>
            </a:xfrm>
            <a:custGeom>
              <a:rect b="b" l="l" r="r" t="t"/>
              <a:pathLst>
                <a:path extrusionOk="0" h="423308" w="17889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11618740" y="2153603"/>
              <a:ext cx="368080" cy="670767"/>
            </a:xfrm>
            <a:custGeom>
              <a:rect b="b" l="l" r="r" t="t"/>
              <a:pathLst>
                <a:path extrusionOk="0" h="670767" w="368080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11114168" y="2732192"/>
              <a:ext cx="168740" cy="227525"/>
            </a:xfrm>
            <a:custGeom>
              <a:rect b="b" l="l" r="r" t="t"/>
              <a:pathLst>
                <a:path extrusionOk="0" h="227525" w="168740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9840295" y="2510254"/>
              <a:ext cx="1263079" cy="453780"/>
            </a:xfrm>
            <a:custGeom>
              <a:rect b="b" l="l" r="r" t="t"/>
              <a:pathLst>
                <a:path extrusionOk="0" h="453780" w="1263079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9845628" y="2372748"/>
              <a:ext cx="1428138" cy="489076"/>
            </a:xfrm>
            <a:custGeom>
              <a:rect b="b" l="l" r="r" t="t"/>
              <a:pathLst>
                <a:path extrusionOk="0" h="489076" w="1428138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6538994" y="1476234"/>
              <a:ext cx="45073" cy="157311"/>
            </a:xfrm>
            <a:custGeom>
              <a:rect b="b" l="l" r="r" t="t"/>
              <a:pathLst>
                <a:path extrusionOk="0" h="157311" w="45073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5730587" y="1419734"/>
              <a:ext cx="797614" cy="227017"/>
            </a:xfrm>
            <a:custGeom>
              <a:rect b="b" l="l" r="r" t="t"/>
              <a:pathLst>
                <a:path extrusionOk="0" h="227017" w="797614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5734015" y="1311177"/>
              <a:ext cx="847259" cy="232857"/>
            </a:xfrm>
            <a:custGeom>
              <a:rect b="b" l="l" r="r" t="t"/>
              <a:pathLst>
                <a:path extrusionOk="0" h="232857" w="847259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4085459" y="893328"/>
              <a:ext cx="165185" cy="224604"/>
            </a:xfrm>
            <a:custGeom>
              <a:rect b="b" l="l" r="r" t="t"/>
              <a:pathLst>
                <a:path extrusionOk="0" h="224604" w="165185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5716" y="7225"/>
              <a:ext cx="4068951" cy="1115278"/>
            </a:xfrm>
            <a:custGeom>
              <a:rect b="b" l="l" r="r" t="t"/>
              <a:pathLst>
                <a:path extrusionOk="0" h="1115278" w="4068951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5716" y="-12696"/>
              <a:ext cx="4239343" cy="1032611"/>
            </a:xfrm>
            <a:custGeom>
              <a:rect b="b" l="l" r="r" t="t"/>
              <a:pathLst>
                <a:path extrusionOk="0" h="1032611" w="4239343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5460272" y="1245789"/>
              <a:ext cx="83544" cy="195656"/>
            </a:xfrm>
            <a:custGeom>
              <a:rect b="b" l="l" r="r" t="t"/>
              <a:pathLst>
                <a:path extrusionOk="0" h="195656" w="83544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4381041" y="1164022"/>
              <a:ext cx="1068437" cy="287072"/>
            </a:xfrm>
            <a:custGeom>
              <a:rect b="b" l="l" r="r" t="t"/>
              <a:pathLst>
                <a:path extrusionOk="0" h="287072" w="1068437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4385358" y="1007980"/>
              <a:ext cx="1154903" cy="340144"/>
            </a:xfrm>
            <a:custGeom>
              <a:rect b="b" l="l" r="r" t="t"/>
              <a:pathLst>
                <a:path extrusionOk="0" h="340144" w="1154903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0108071" y="318802"/>
              <a:ext cx="1506478" cy="460636"/>
            </a:xfrm>
            <a:custGeom>
              <a:rect b="b" l="l" r="r" t="t"/>
              <a:pathLst>
                <a:path extrusionOk="0" h="460636" w="1506478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1313889" y="773218"/>
              <a:ext cx="300280" cy="253553"/>
            </a:xfrm>
            <a:custGeom>
              <a:rect b="b" l="l" r="r" t="t"/>
              <a:pathLst>
                <a:path extrusionOk="0" h="253553" w="300280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9213453" y="1240964"/>
              <a:ext cx="430421" cy="128109"/>
            </a:xfrm>
            <a:custGeom>
              <a:rect b="b" l="l" r="r" t="t"/>
              <a:pathLst>
                <a:path extrusionOk="0" h="128109" w="430421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9211548" y="62009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9210914" y="62161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9211511" y="624285"/>
              <a:ext cx="9179" cy="625065"/>
            </a:xfrm>
            <a:custGeom>
              <a:rect b="b" l="l" r="r" t="t"/>
              <a:pathLst>
                <a:path extrusionOk="0" h="625065" w="9179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10631815" y="1056862"/>
              <a:ext cx="10792" cy="506217"/>
            </a:xfrm>
            <a:custGeom>
              <a:rect b="b" l="l" r="r" t="t"/>
              <a:pathLst>
                <a:path extrusionOk="0" h="506217" w="10792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9210914" y="62111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9210914" y="62022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9213326" y="621619"/>
              <a:ext cx="1422679" cy="436512"/>
            </a:xfrm>
            <a:custGeom>
              <a:rect b="b" l="l" r="r" t="t"/>
              <a:pathLst>
                <a:path extrusionOk="0" h="436512" w="1422679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10633593" y="848890"/>
              <a:ext cx="258888" cy="202258"/>
            </a:xfrm>
            <a:custGeom>
              <a:rect b="b" l="l" r="r" t="t"/>
              <a:pathLst>
                <a:path extrusionOk="0" h="202258" w="25888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10632958" y="105597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8694787" y="855746"/>
              <a:ext cx="253936" cy="211400"/>
            </a:xfrm>
            <a:custGeom>
              <a:rect b="b" l="l" r="r" t="t"/>
              <a:pathLst>
                <a:path extrusionOk="0" h="211400" w="253936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051688" y="-39118"/>
              <a:ext cx="3638910" cy="1108170"/>
            </a:xfrm>
            <a:custGeom>
              <a:rect b="b" l="l" r="r" t="t"/>
              <a:pathLst>
                <a:path extrusionOk="0" h="1108170" w="363891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8696245" y="1065369"/>
              <a:ext cx="66" cy="761"/>
            </a:xfrm>
            <a:custGeom>
              <a:rect b="b" l="l" r="r" t="t"/>
              <a:pathLst>
                <a:path extrusionOk="0" h="761" w="66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8685011" y="445262"/>
              <a:ext cx="10537" cy="624171"/>
            </a:xfrm>
            <a:custGeom>
              <a:rect b="b" l="l" r="r" t="t"/>
              <a:pathLst>
                <a:path extrusionOk="0" h="624171" w="10537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7164989" y="-12695"/>
              <a:ext cx="1525737" cy="460751"/>
            </a:xfrm>
            <a:custGeom>
              <a:rect b="b" l="l" r="r" t="t"/>
              <a:pathLst>
                <a:path extrusionOk="0" h="460751" w="1525737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8948851" y="2334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8949994" y="23487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8947073" y="232719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8685923" y="239448"/>
              <a:ext cx="253532" cy="208702"/>
            </a:xfrm>
            <a:custGeom>
              <a:rect b="b" l="l" r="r" t="t"/>
              <a:pathLst>
                <a:path extrusionOk="0" h="208702" w="25353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8950375" y="397522"/>
              <a:ext cx="389665" cy="125316"/>
            </a:xfrm>
            <a:custGeom>
              <a:rect b="b" l="l" r="r" t="t"/>
              <a:pathLst>
                <a:path extrusionOk="0" h="125316" w="389665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9725389" y="226244"/>
              <a:ext cx="10791" cy="266630"/>
            </a:xfrm>
            <a:custGeom>
              <a:rect b="b" l="l" r="r" t="t"/>
              <a:pathLst>
                <a:path extrusionOk="0" h="266630" w="10791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8928349" y="-12696"/>
              <a:ext cx="802500" cy="241733"/>
            </a:xfrm>
            <a:custGeom>
              <a:rect b="b" l="l" r="r" t="t"/>
              <a:pathLst>
                <a:path extrusionOk="0" h="241733" w="802500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9731483" y="228021"/>
              <a:ext cx="3301" cy="1269"/>
            </a:xfrm>
            <a:custGeom>
              <a:rect b="b" l="l" r="r" t="t"/>
              <a:pathLst>
                <a:path extrusionOk="0" h="1269" w="3301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057157" y="-45212"/>
              <a:ext cx="10792" cy="401723"/>
            </a:xfrm>
            <a:custGeom>
              <a:rect b="b" l="l" r="r" t="t"/>
              <a:pathLst>
                <a:path extrusionOk="0" h="401723" w="10792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9725613" y="-50037"/>
              <a:ext cx="342397" cy="278819"/>
            </a:xfrm>
            <a:custGeom>
              <a:rect b="b" l="l" r="r" t="t"/>
              <a:pathLst>
                <a:path extrusionOk="0" h="278819" w="342397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0803222" y="89626"/>
              <a:ext cx="1276793" cy="415944"/>
            </a:xfrm>
            <a:custGeom>
              <a:rect b="b" l="l" r="r" t="t"/>
              <a:pathLst>
                <a:path extrusionOk="0" h="415944" w="1276793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2075222" y="89754"/>
              <a:ext cx="10633" cy="410357"/>
            </a:xfrm>
            <a:custGeom>
              <a:rect b="b" l="l" r="r" t="t"/>
              <a:pathLst>
                <a:path extrusionOk="0" h="410357" w="10633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2076333" y="88992"/>
              <a:ext cx="634" cy="634"/>
            </a:xfrm>
            <a:custGeom>
              <a:rect b="b" l="l" r="r" t="t"/>
              <a:pathLst>
                <a:path extrusionOk="0" h="634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12077095" y="-10169"/>
              <a:ext cx="114652" cy="94336"/>
            </a:xfrm>
            <a:custGeom>
              <a:rect b="b" l="l" r="r" t="t"/>
              <a:pathLst>
                <a:path extrusionOk="0" h="94336" w="114652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10472343" y="-44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10474619" y="-775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7815659" y="1046958"/>
              <a:ext cx="38979" cy="36947"/>
            </a:xfrm>
            <a:custGeom>
              <a:rect b="b" l="l" r="r" t="t"/>
              <a:pathLst>
                <a:path extrusionOk="0" h="36947" w="38979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7804867" y="876188"/>
              <a:ext cx="10792" cy="204670"/>
            </a:xfrm>
            <a:custGeom>
              <a:rect b="b" l="l" r="r" t="t"/>
              <a:pathLst>
                <a:path extrusionOk="0" h="204670" w="10792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7263347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7266395" y="70478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264363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7268426" y="715194"/>
              <a:ext cx="540631" cy="160740"/>
            </a:xfrm>
            <a:custGeom>
              <a:rect b="b" l="l" r="r" t="t"/>
              <a:pathLst>
                <a:path extrusionOk="0" h="160740" w="540631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7854004" y="84012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7854512" y="841272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7851592" y="838733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7263347" y="705496"/>
              <a:ext cx="888" cy="47"/>
            </a:xfrm>
            <a:custGeom>
              <a:rect b="b" l="l" r="r" t="t"/>
              <a:pathLst>
                <a:path extrusionOk="0" h="47" w="888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7265125" y="705544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7267538" y="705544"/>
              <a:ext cx="583037" cy="139663"/>
            </a:xfrm>
            <a:custGeom>
              <a:rect b="b" l="l" r="r" t="t"/>
              <a:pathLst>
                <a:path extrusionOk="0" h="139663" w="583037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7849179" y="83746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7850576" y="837971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7843338" y="841653"/>
              <a:ext cx="10030" cy="212417"/>
            </a:xfrm>
            <a:custGeom>
              <a:rect b="b" l="l" r="r" t="t"/>
              <a:pathLst>
                <a:path extrusionOk="0" h="212417" w="10030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7854258" y="8406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853115" y="8389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806645" y="837463"/>
              <a:ext cx="48317" cy="38597"/>
            </a:xfrm>
            <a:custGeom>
              <a:rect b="b" l="l" r="r" t="t"/>
              <a:pathLst>
                <a:path extrusionOk="0" h="38597" w="4831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9147430" y="1283498"/>
              <a:ext cx="1254319" cy="376203"/>
            </a:xfrm>
            <a:custGeom>
              <a:rect b="b" l="l" r="r" t="t"/>
              <a:pathLst>
                <a:path extrusionOk="0" h="376203" w="1254319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0398829" y="1549367"/>
              <a:ext cx="141315" cy="107287"/>
            </a:xfrm>
            <a:custGeom>
              <a:rect b="b" l="l" r="r" t="t"/>
              <a:pathLst>
                <a:path extrusionOk="0" h="107287" w="141315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538232" y="1559397"/>
              <a:ext cx="55866" cy="95352"/>
            </a:xfrm>
            <a:custGeom>
              <a:rect b="b" l="l" r="r" t="t"/>
              <a:pathLst>
                <a:path extrusionOk="0" h="95352" w="55866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723731" y="1513308"/>
              <a:ext cx="809803" cy="144494"/>
            </a:xfrm>
            <a:custGeom>
              <a:rect b="b" l="l" r="r" t="t"/>
              <a:pathLst>
                <a:path extrusionOk="0" h="144494" w="809803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538867" y="1653480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720372" y="1411608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720645" y="1414274"/>
              <a:ext cx="9941" cy="107336"/>
            </a:xfrm>
            <a:custGeom>
              <a:rect b="b" l="l" r="r" t="t"/>
              <a:pathLst>
                <a:path extrusionOk="0" h="107336" w="9941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5719826" y="1413005"/>
              <a:ext cx="95" cy="1650"/>
            </a:xfrm>
            <a:custGeom>
              <a:rect b="b" l="l" r="r" t="t"/>
              <a:pathLst>
                <a:path extrusionOk="0" h="1650" w="95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722334" y="14179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5720683" y="1303051"/>
              <a:ext cx="82275" cy="108175"/>
            </a:xfrm>
            <a:custGeom>
              <a:rect b="b" l="l" r="r" t="t"/>
              <a:pathLst>
                <a:path extrusionOk="0" h="108175" w="822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592955" y="14533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595368" y="14566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594225" y="145465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5794960" y="1302543"/>
              <a:ext cx="795328" cy="158074"/>
            </a:xfrm>
            <a:custGeom>
              <a:rect b="b" l="l" r="r" t="t"/>
              <a:pathLst>
                <a:path extrusionOk="0" h="158074" w="795328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591050" y="1452745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6593463" y="145388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585210" y="1456554"/>
              <a:ext cx="10433" cy="109070"/>
            </a:xfrm>
            <a:custGeom>
              <a:rect b="b" l="l" r="r" t="t"/>
              <a:pathLst>
                <a:path extrusionOk="0" h="109070" w="10433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594479" y="1454903"/>
              <a:ext cx="47" cy="635"/>
            </a:xfrm>
            <a:custGeom>
              <a:rect b="b" l="l" r="r" t="t"/>
              <a:pathLst>
                <a:path extrusionOk="0" h="635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6589527" y="14522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6530995" y="1451095"/>
              <a:ext cx="61856" cy="95733"/>
            </a:xfrm>
            <a:custGeom>
              <a:rect b="b" l="l" r="r" t="t"/>
              <a:pathLst>
                <a:path extrusionOk="0" h="95733" w="61856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6528202" y="1550002"/>
              <a:ext cx="10712" cy="108558"/>
            </a:xfrm>
            <a:custGeom>
              <a:rect b="b" l="l" r="r" t="t"/>
              <a:pathLst>
                <a:path extrusionOk="0" h="108558" w="10712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719921" y="1409865"/>
              <a:ext cx="818231" cy="143695"/>
            </a:xfrm>
            <a:custGeom>
              <a:rect b="b" l="l" r="r" t="t"/>
              <a:pathLst>
                <a:path extrusionOk="0" h="143695" w="818231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083936" y="983729"/>
              <a:ext cx="175216" cy="148170"/>
            </a:xfrm>
            <a:custGeom>
              <a:rect b="b" l="l" r="r" t="t"/>
              <a:pathLst>
                <a:path extrusionOk="0" h="148170" w="175216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085332" y="113024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716" y="100673"/>
              <a:ext cx="4074411" cy="1033011"/>
            </a:xfrm>
            <a:custGeom>
              <a:rect b="b" l="l" r="r" t="t"/>
              <a:pathLst>
                <a:path extrusionOk="0" h="1033011" w="40744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074794" y="1027406"/>
              <a:ext cx="10538" cy="106531"/>
            </a:xfrm>
            <a:custGeom>
              <a:rect b="b" l="l" r="r" t="t"/>
              <a:pathLst>
                <a:path extrusionOk="0" h="106531" w="10538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080127" y="102918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5716" y="-2932"/>
              <a:ext cx="4074411" cy="1033003"/>
            </a:xfrm>
            <a:custGeom>
              <a:rect b="b" l="l" r="r" t="t"/>
              <a:pathLst>
                <a:path extrusionOk="0" h="1033003" w="4074411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260930" y="879489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4261437" y="881266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4258390" y="878727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78430" y="-12696"/>
              <a:ext cx="3578310" cy="897391"/>
            </a:xfrm>
            <a:custGeom>
              <a:rect b="b" l="l" r="r" t="t"/>
              <a:pathLst>
                <a:path extrusionOk="0" h="897391" w="3578310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258263" y="87783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256105" y="87745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261056" y="8806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259406" y="878981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250645" y="881647"/>
              <a:ext cx="10726" cy="109197"/>
            </a:xfrm>
            <a:custGeom>
              <a:rect b="b" l="l" r="r" t="t"/>
              <a:pathLst>
                <a:path extrusionOk="0" h="109197" w="10726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4075526" y="877457"/>
              <a:ext cx="186480" cy="152233"/>
            </a:xfrm>
            <a:custGeom>
              <a:rect b="b" l="l" r="r" t="t"/>
              <a:pathLst>
                <a:path extrusionOk="0" h="152233" w="186480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459256" y="1332127"/>
              <a:ext cx="94464" cy="128236"/>
            </a:xfrm>
            <a:custGeom>
              <a:rect b="b" l="l" r="r" t="t"/>
              <a:pathLst>
                <a:path extrusionOk="0" h="128236" w="94464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374058" y="1257597"/>
              <a:ext cx="1080246" cy="204416"/>
            </a:xfrm>
            <a:custGeom>
              <a:rect b="b" l="l" r="r" t="t"/>
              <a:pathLst>
                <a:path extrusionOk="0" h="204416" w="108024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460145" y="1458078"/>
              <a:ext cx="12696" cy="988"/>
            </a:xfrm>
            <a:custGeom>
              <a:rect b="b" l="l" r="r" t="t"/>
              <a:pathLst>
                <a:path extrusionOk="0" h="988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371011" y="115576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371687" y="1158436"/>
              <a:ext cx="9354" cy="106167"/>
            </a:xfrm>
            <a:custGeom>
              <a:rect b="b" l="l" r="r" t="t"/>
              <a:pathLst>
                <a:path extrusionOk="0" h="106167" w="9354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505216" y="9994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4370374" y="1155515"/>
              <a:ext cx="256" cy="1015"/>
            </a:xfrm>
            <a:custGeom>
              <a:rect b="b" l="l" r="r" t="t"/>
              <a:pathLst>
                <a:path extrusionOk="0" h="1015" w="256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4371392" y="1000235"/>
              <a:ext cx="140173" cy="154772"/>
            </a:xfrm>
            <a:custGeom>
              <a:rect b="b" l="l" r="r" t="t"/>
              <a:pathLst>
                <a:path extrusionOk="0" h="154772" w="140173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4371646" y="1162625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554228" y="122776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554228" y="12296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5552704" y="122610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4504217" y="997483"/>
              <a:ext cx="1046074" cy="234974"/>
            </a:xfrm>
            <a:custGeom>
              <a:rect b="b" l="l" r="r" t="t"/>
              <a:pathLst>
                <a:path extrusionOk="0" h="234974" w="10460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550927" y="1226033"/>
              <a:ext cx="888" cy="76"/>
            </a:xfrm>
            <a:custGeom>
              <a:rect b="b" l="l" r="r" t="t"/>
              <a:pathLst>
                <a:path extrusionOk="0" h="76" w="888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543436" y="1229537"/>
              <a:ext cx="10800" cy="108798"/>
            </a:xfrm>
            <a:custGeom>
              <a:rect b="b" l="l" r="r" t="t"/>
              <a:pathLst>
                <a:path extrusionOk="0" h="108798" w="10800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552704" y="1226363"/>
              <a:ext cx="634" cy="635"/>
            </a:xfrm>
            <a:custGeom>
              <a:rect b="b" l="l" r="r" t="t"/>
              <a:pathLst>
                <a:path extrusionOk="0" h="635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549276" y="122509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554228" y="1227760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452653" y="1225220"/>
              <a:ext cx="100439" cy="128871"/>
            </a:xfrm>
            <a:custGeom>
              <a:rect b="b" l="l" r="r" t="t"/>
              <a:pathLst>
                <a:path extrusionOk="0" h="128871" w="100439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49479" y="1353076"/>
              <a:ext cx="10712" cy="109090"/>
            </a:xfrm>
            <a:custGeom>
              <a:rect b="b" l="l" r="r" t="t"/>
              <a:pathLst>
                <a:path extrusionOk="0" h="109090" w="10712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4370319" y="1153023"/>
              <a:ext cx="1089130" cy="204759"/>
            </a:xfrm>
            <a:custGeom>
              <a:rect b="b" l="l" r="r" t="t"/>
              <a:pathLst>
                <a:path extrusionOk="0" h="204759" w="1089130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8659109" y="2038698"/>
              <a:ext cx="97638" cy="84687"/>
            </a:xfrm>
            <a:custGeom>
              <a:rect b="b" l="l" r="r" t="t"/>
              <a:pathLst>
                <a:path extrusionOk="0" h="84687" w="97638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8257636" y="2018257"/>
              <a:ext cx="397410" cy="106906"/>
            </a:xfrm>
            <a:custGeom>
              <a:rect b="b" l="l" r="r" t="t"/>
              <a:pathLst>
                <a:path extrusionOk="0" h="106906" w="397410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8660507" y="2121480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8255605" y="19152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8254405" y="1916810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8255303" y="1920111"/>
              <a:ext cx="9443" cy="106493"/>
            </a:xfrm>
            <a:custGeom>
              <a:rect b="b" l="l" r="r" t="t"/>
              <a:pathLst>
                <a:path extrusionOk="0" h="106493" w="944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8649714" y="2018510"/>
              <a:ext cx="10830" cy="106277"/>
            </a:xfrm>
            <a:custGeom>
              <a:rect b="b" l="l" r="r" t="t"/>
              <a:pathLst>
                <a:path extrusionOk="0" h="106277" w="10830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8254334" y="1916175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8255350" y="1915413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8655300" y="2020288"/>
              <a:ext cx="3428" cy="1143"/>
            </a:xfrm>
            <a:custGeom>
              <a:rect b="b" l="l" r="r" t="t"/>
              <a:pathLst>
                <a:path extrusionOk="0" h="1143" w="3428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8258017" y="1916810"/>
              <a:ext cx="397410" cy="105002"/>
            </a:xfrm>
            <a:custGeom>
              <a:rect b="b" l="l" r="r" t="t"/>
              <a:pathLst>
                <a:path extrusionOk="0" h="105002" w="397410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8650708" y="1939156"/>
              <a:ext cx="97660" cy="82404"/>
            </a:xfrm>
            <a:custGeom>
              <a:rect b="b" l="l" r="r" t="t"/>
              <a:pathLst>
                <a:path extrusionOk="0" h="82404" w="97660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8757256" y="193433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8755097" y="193306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8758145" y="1935347"/>
              <a:ext cx="47" cy="762"/>
            </a:xfrm>
            <a:custGeom>
              <a:rect b="b" l="l" r="r" t="t"/>
              <a:pathLst>
                <a:path extrusionOk="0" h="762" w="47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8581024" y="1889258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8582675" y="1816633"/>
              <a:ext cx="80624" cy="68181"/>
            </a:xfrm>
            <a:custGeom>
              <a:rect b="b" l="l" r="r" t="t"/>
              <a:pathLst>
                <a:path extrusionOk="0" h="68181" w="80624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8670283" y="181739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474498" y="1739183"/>
              <a:ext cx="191848" cy="67895"/>
            </a:xfrm>
            <a:custGeom>
              <a:rect b="b" l="l" r="r" t="t"/>
              <a:pathLst>
                <a:path extrusionOk="0" h="67895" w="191848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671496" y="1803174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253395" y="1738040"/>
              <a:ext cx="224884" cy="184356"/>
            </a:xfrm>
            <a:custGeom>
              <a:rect b="b" l="l" r="r" t="t"/>
              <a:pathLst>
                <a:path extrusionOk="0" h="184356" w="224884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279213" y="33761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277435" y="32619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6079496" y="915675"/>
              <a:ext cx="42153" cy="28186"/>
            </a:xfrm>
            <a:custGeom>
              <a:rect b="b" l="l" r="r" t="t"/>
              <a:pathLst>
                <a:path extrusionOk="0" h="28186" w="42153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273372" y="640029"/>
              <a:ext cx="1555107" cy="478284"/>
            </a:xfrm>
            <a:custGeom>
              <a:rect b="b" l="l" r="r" t="t"/>
              <a:pathLst>
                <a:path extrusionOk="0" h="478284" w="1555107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5859333" y="505190"/>
              <a:ext cx="10538" cy="511423"/>
            </a:xfrm>
            <a:custGeom>
              <a:rect b="b" l="l" r="r" t="t"/>
              <a:pathLst>
                <a:path extrusionOk="0" h="511423" w="10538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5864538" y="506714"/>
              <a:ext cx="3301" cy="1145"/>
            </a:xfrm>
            <a:custGeom>
              <a:rect b="b" l="l" r="r" t="t"/>
              <a:pathLst>
                <a:path extrusionOk="0" h="1145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4269524" y="17651"/>
              <a:ext cx="1595014" cy="490224"/>
            </a:xfrm>
            <a:custGeom>
              <a:rect b="b" l="l" r="r" t="t"/>
              <a:pathLst>
                <a:path extrusionOk="0" h="490224" w="159501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122792" y="293917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6123300" y="295694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6120760" y="293155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6119237" y="292012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6121141" y="29340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117205" y="2918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122919" y="29493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112507" y="296710"/>
              <a:ext cx="10468" cy="625319"/>
            </a:xfrm>
            <a:custGeom>
              <a:rect b="b" l="l" r="r" t="t"/>
              <a:pathLst>
                <a:path extrusionOk="0" h="625319" w="10468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5861334" y="293663"/>
              <a:ext cx="261899" cy="214829"/>
            </a:xfrm>
            <a:custGeom>
              <a:rect b="b" l="l" r="r" t="t"/>
              <a:pathLst>
                <a:path extrusionOk="0" h="214829" w="26189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3883199" y="337340"/>
              <a:ext cx="253936" cy="212162"/>
            </a:xfrm>
            <a:custGeom>
              <a:rect b="b" l="l" r="r" t="t"/>
              <a:pathLst>
                <a:path extrusionOk="0" h="212162" w="253936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884468" y="546581"/>
              <a:ext cx="57" cy="888"/>
            </a:xfrm>
            <a:custGeom>
              <a:rect b="b" l="l" r="r" t="t"/>
              <a:pathLst>
                <a:path extrusionOk="0" h="888" w="5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014803" y="-12696"/>
              <a:ext cx="1865222" cy="563292"/>
            </a:xfrm>
            <a:custGeom>
              <a:rect b="b" l="l" r="r" t="t"/>
              <a:pathLst>
                <a:path extrusionOk="0" h="563292" w="186522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3874057" y="-12696"/>
              <a:ext cx="10538" cy="563600"/>
            </a:xfrm>
            <a:custGeom>
              <a:rect b="b" l="l" r="r" t="t"/>
              <a:pathLst>
                <a:path extrusionOk="0" h="563600" w="10538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7759412" y="1077164"/>
              <a:ext cx="54898" cy="40007"/>
            </a:xfrm>
            <a:custGeom>
              <a:rect b="b" l="l" r="r" t="t"/>
              <a:pathLst>
                <a:path extrusionOk="0" h="40007" w="54898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7050022" y="925959"/>
              <a:ext cx="19" cy="888"/>
            </a:xfrm>
            <a:custGeom>
              <a:rect b="b" l="l" r="r" t="t"/>
              <a:pathLst>
                <a:path extrusionOk="0" h="888" w="19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7050120" y="928371"/>
              <a:ext cx="10966" cy="114143"/>
            </a:xfrm>
            <a:custGeom>
              <a:rect b="b" l="l" r="r" t="t"/>
              <a:pathLst>
                <a:path extrusionOk="0" h="114143" w="10966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7570992" y="1066258"/>
              <a:ext cx="10791" cy="29710"/>
            </a:xfrm>
            <a:custGeom>
              <a:rect b="b" l="l" r="r" t="t"/>
              <a:pathLst>
                <a:path extrusionOk="0" h="29710" w="10791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7049406" y="92710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7050549" y="925324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7576070" y="1068289"/>
              <a:ext cx="3428" cy="1142"/>
            </a:xfrm>
            <a:custGeom>
              <a:rect b="b" l="l" r="r" t="t"/>
              <a:pathLst>
                <a:path extrusionOk="0" h="1142" w="3428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051565" y="926213"/>
              <a:ext cx="525014" cy="143218"/>
            </a:xfrm>
            <a:custGeom>
              <a:rect b="b" l="l" r="r" t="t"/>
              <a:pathLst>
                <a:path extrusionOk="0" h="143218" w="525014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049251" y="705163"/>
              <a:ext cx="222820" cy="227778"/>
            </a:xfrm>
            <a:custGeom>
              <a:rect b="b" l="l" r="r" t="t"/>
              <a:pathLst>
                <a:path extrusionOk="0" h="227778" w="222820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571401" y="869319"/>
              <a:ext cx="244415" cy="200366"/>
            </a:xfrm>
            <a:custGeom>
              <a:rect b="b" l="l" r="r" t="t"/>
              <a:pathLst>
                <a:path extrusionOk="0" h="200366" w="244415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8759415" y="1993117"/>
              <a:ext cx="1077579" cy="336335"/>
            </a:xfrm>
            <a:custGeom>
              <a:rect b="b" l="l" r="r" t="t"/>
              <a:pathLst>
                <a:path extrusionOk="0" h="336335" w="1077579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832288" y="1284895"/>
              <a:ext cx="2872148" cy="449844"/>
            </a:xfrm>
            <a:custGeom>
              <a:rect b="b" l="l" r="r" t="t"/>
              <a:pathLst>
                <a:path extrusionOk="0" h="449844" w="2872148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9832201" y="2121608"/>
              <a:ext cx="10633" cy="203781"/>
            </a:xfrm>
            <a:custGeom>
              <a:rect b="b" l="l" r="r" t="t"/>
              <a:pathLst>
                <a:path extrusionOk="0" h="203781" w="10633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8661202" y="1762418"/>
              <a:ext cx="114" cy="635"/>
            </a:xfrm>
            <a:custGeom>
              <a:rect b="b" l="l" r="r" t="t"/>
              <a:pathLst>
                <a:path extrusionOk="0" h="635" w="114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8672442" y="1763815"/>
              <a:ext cx="1164679" cy="359443"/>
            </a:xfrm>
            <a:custGeom>
              <a:rect b="b" l="l" r="r" t="t"/>
              <a:pathLst>
                <a:path extrusionOk="0" h="359443" w="1164679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9834455" y="1653607"/>
              <a:ext cx="569960" cy="461779"/>
            </a:xfrm>
            <a:custGeom>
              <a:rect b="b" l="l" r="r" t="t"/>
              <a:pathLst>
                <a:path extrusionOk="0" h="461779" w="569960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9833820" y="21214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5828733" y="108060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5839272" y="1078192"/>
              <a:ext cx="3082407" cy="482728"/>
            </a:xfrm>
            <a:custGeom>
              <a:rect b="b" l="l" r="r" t="t"/>
              <a:pathLst>
                <a:path extrusionOk="0" h="482728" w="3082407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925489" y="15586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11524783" y="11856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11454950" y="1184845"/>
              <a:ext cx="62849" cy="64245"/>
            </a:xfrm>
            <a:custGeom>
              <a:rect b="b" l="l" r="r" t="t"/>
              <a:pathLst>
                <a:path extrusionOk="0" h="64245" w="62849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11456220" y="1246276"/>
              <a:ext cx="12696" cy="1289"/>
            </a:xfrm>
            <a:custGeom>
              <a:rect b="b" l="l" r="r" t="t"/>
              <a:pathLst>
                <a:path extrusionOk="0" h="1289" w="12696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11314269" y="1198811"/>
              <a:ext cx="136745" cy="51431"/>
            </a:xfrm>
            <a:custGeom>
              <a:rect b="b" l="l" r="r" t="t"/>
              <a:pathLst>
                <a:path extrusionOk="0" h="51431" w="136745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1445809" y="1144215"/>
              <a:ext cx="10537" cy="106404"/>
            </a:xfrm>
            <a:custGeom>
              <a:rect b="b" l="l" r="r" t="t"/>
              <a:pathLst>
                <a:path extrusionOk="0" h="106404" w="10537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11314396" y="1095460"/>
              <a:ext cx="136617" cy="51516"/>
            </a:xfrm>
            <a:custGeom>
              <a:rect b="b" l="l" r="r" t="t"/>
              <a:pathLst>
                <a:path extrusionOk="0" h="51516" w="136617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11451141" y="114599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11824682" y="837096"/>
              <a:ext cx="761" cy="112"/>
            </a:xfrm>
            <a:custGeom>
              <a:rect b="b" l="l" r="r" t="t"/>
              <a:pathLst>
                <a:path extrusionOk="0" h="112" w="761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11826460" y="83797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11827221" y="839748"/>
              <a:ext cx="38" cy="761"/>
            </a:xfrm>
            <a:custGeom>
              <a:rect b="b" l="l" r="r" t="t"/>
              <a:pathLst>
                <a:path extrusionOk="0" h="761" w="38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1607441" y="772710"/>
              <a:ext cx="214955" cy="69070"/>
            </a:xfrm>
            <a:custGeom>
              <a:rect b="b" l="l" r="r" t="t"/>
              <a:pathLst>
                <a:path extrusionOk="0" h="69070" w="214955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11823031" y="836320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11821762" y="83581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11816429" y="840637"/>
              <a:ext cx="10796" cy="57135"/>
            </a:xfrm>
            <a:custGeom>
              <a:rect b="b" l="l" r="r" t="t"/>
              <a:pathLst>
                <a:path extrusionOk="0" h="57135" w="10796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11825698" y="8373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1826460" y="838352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11445914" y="835812"/>
              <a:ext cx="381368" cy="311835"/>
            </a:xfrm>
            <a:custGeom>
              <a:rect b="b" l="l" r="r" t="t"/>
              <a:pathLst>
                <a:path extrusionOk="0" h="311835" w="381368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1196570" y="1592028"/>
              <a:ext cx="116049" cy="89765"/>
            </a:xfrm>
            <a:custGeom>
              <a:rect b="b" l="l" r="r" t="t"/>
              <a:pathLst>
                <a:path extrusionOk="0" h="89765" w="116049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11050176" y="1181925"/>
              <a:ext cx="10665" cy="468889"/>
            </a:xfrm>
            <a:custGeom>
              <a:rect b="b" l="l" r="r" t="t"/>
              <a:pathLst>
                <a:path extrusionOk="0" h="468889" w="10665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0633409" y="1048107"/>
              <a:ext cx="422100" cy="135562"/>
            </a:xfrm>
            <a:custGeom>
              <a:rect b="b" l="l" r="r" t="t"/>
              <a:pathLst>
                <a:path extrusionOk="0" h="135562" w="422100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11313889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11311984" y="969890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11314396" y="97242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10889434" y="843049"/>
              <a:ext cx="420391" cy="132553"/>
            </a:xfrm>
            <a:custGeom>
              <a:rect b="b" l="l" r="r" t="t"/>
              <a:pathLst>
                <a:path extrusionOk="0" h="132553" w="420391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11051043" y="969382"/>
              <a:ext cx="254846" cy="214828"/>
            </a:xfrm>
            <a:custGeom>
              <a:rect b="b" l="l" r="r" t="t"/>
              <a:pathLst>
                <a:path extrusionOk="0" h="214828" w="254846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11314269" y="971413"/>
              <a:ext cx="57" cy="1015"/>
            </a:xfrm>
            <a:custGeom>
              <a:rect b="b" l="l" r="r" t="t"/>
              <a:pathLst>
                <a:path extrusionOk="0" h="1015" w="57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1311222" y="96938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11313381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12075476" y="495174"/>
              <a:ext cx="115128" cy="42392"/>
            </a:xfrm>
            <a:custGeom>
              <a:rect b="b" l="l" r="r" t="t"/>
              <a:pathLst>
                <a:path extrusionOk="0" h="42392" w="115128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12076276" y="81349"/>
              <a:ext cx="115217" cy="42813"/>
            </a:xfrm>
            <a:custGeom>
              <a:rect b="b" l="l" r="r" t="t"/>
              <a:pathLst>
                <a:path extrusionOk="0" h="42813" w="115217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1518816" y="1372121"/>
              <a:ext cx="672931" cy="224858"/>
            </a:xfrm>
            <a:custGeom>
              <a:rect b="b" l="l" r="r" t="t"/>
              <a:pathLst>
                <a:path extrusionOk="0" h="224858" w="672931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1515642" y="1166689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11518816" y="1166054"/>
              <a:ext cx="672677" cy="223208"/>
            </a:xfrm>
            <a:custGeom>
              <a:rect b="b" l="l" r="r" t="t"/>
              <a:pathLst>
                <a:path extrusionOk="0" h="223208" w="672677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2104139" y="643457"/>
              <a:ext cx="87608" cy="36566"/>
            </a:xfrm>
            <a:custGeom>
              <a:rect b="b" l="l" r="r" t="t"/>
              <a:pathLst>
                <a:path extrusionOk="0" h="36566" w="87608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11997740" y="2095706"/>
              <a:ext cx="189690" cy="251267"/>
            </a:xfrm>
            <a:custGeom>
              <a:rect b="b" l="l" r="r" t="t"/>
              <a:pathLst>
                <a:path extrusionOk="0" h="251267" w="189690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2183621" y="1886338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2176765" y="1890401"/>
              <a:ext cx="10537" cy="211909"/>
            </a:xfrm>
            <a:custGeom>
              <a:rect b="b" l="l" r="r" t="t"/>
              <a:pathLst>
                <a:path extrusionOk="0" h="211909" w="10537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11987075" y="1888496"/>
              <a:ext cx="197054" cy="247712"/>
            </a:xfrm>
            <a:custGeom>
              <a:rect b="b" l="l" r="r" t="t"/>
              <a:pathLst>
                <a:path extrusionOk="0" h="247712" w="197054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12184256" y="1886300"/>
              <a:ext cx="888" cy="38"/>
            </a:xfrm>
            <a:custGeom>
              <a:rect b="b" l="l" r="r" t="t"/>
              <a:pathLst>
                <a:path extrusionOk="0" h="38" w="88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11994185" y="213379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11987836" y="2137986"/>
              <a:ext cx="10804" cy="207210"/>
            </a:xfrm>
            <a:custGeom>
              <a:rect b="b" l="l" r="r" t="t"/>
              <a:pathLst>
                <a:path extrusionOk="0" h="207210" w="10804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11996470" y="213506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11997359" y="213659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10397976" y="1652845"/>
              <a:ext cx="1596716" cy="487426"/>
            </a:xfrm>
            <a:custGeom>
              <a:rect b="b" l="l" r="r" t="t"/>
              <a:pathLst>
                <a:path extrusionOk="0" h="487426" w="159671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11995962" y="2134431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11997359" y="213951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11997613" y="21377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11997105" y="2135955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11112136" y="2825894"/>
              <a:ext cx="175470" cy="148932"/>
            </a:xfrm>
            <a:custGeom>
              <a:rect b="b" l="l" r="r" t="t"/>
              <a:pathLst>
                <a:path extrusionOk="0" h="148932" w="175470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9832931" y="2603574"/>
              <a:ext cx="1275650" cy="372013"/>
            </a:xfrm>
            <a:custGeom>
              <a:rect b="b" l="l" r="r" t="t"/>
              <a:pathLst>
                <a:path extrusionOk="0" h="372013" w="1275650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11113914" y="2971398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9829884" y="250162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9831153" y="250009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9831106" y="2505302"/>
              <a:ext cx="9069" cy="107160"/>
            </a:xfrm>
            <a:custGeom>
              <a:rect b="b" l="l" r="r" t="t"/>
              <a:pathLst>
                <a:path extrusionOk="0" h="107160" w="9069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11103502" y="2869063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9830861" y="2500223"/>
              <a:ext cx="673" cy="761"/>
            </a:xfrm>
            <a:custGeom>
              <a:rect b="b" l="l" r="r" t="t"/>
              <a:pathLst>
                <a:path extrusionOk="0" h="761" w="673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829719" y="2501239"/>
              <a:ext cx="37" cy="761"/>
            </a:xfrm>
            <a:custGeom>
              <a:rect b="b" l="l" r="r" t="t"/>
              <a:pathLst>
                <a:path extrusionOk="0" h="761" w="37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11108835" y="2870840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9833185" y="2501493"/>
              <a:ext cx="1275649" cy="370594"/>
            </a:xfrm>
            <a:custGeom>
              <a:rect b="b" l="l" r="r" t="t"/>
              <a:pathLst>
                <a:path extrusionOk="0" h="370594" w="1275649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10025123" y="2340343"/>
              <a:ext cx="1261087" cy="385627"/>
            </a:xfrm>
            <a:custGeom>
              <a:rect b="b" l="l" r="r" t="t"/>
              <a:pathLst>
                <a:path extrusionOk="0" h="385627" w="126108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11289384" y="2724955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1104869" y="2721066"/>
              <a:ext cx="184435" cy="152824"/>
            </a:xfrm>
            <a:custGeom>
              <a:rect b="b" l="l" r="r" t="t"/>
              <a:pathLst>
                <a:path extrusionOk="0" h="152824" w="184435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1617470" y="2340221"/>
              <a:ext cx="379901" cy="502813"/>
            </a:xfrm>
            <a:custGeom>
              <a:rect b="b" l="l" r="r" t="t"/>
              <a:pathLst>
                <a:path extrusionOk="0" h="502813" w="379901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1279052" y="2743111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1618476" y="2840876"/>
              <a:ext cx="9" cy="888"/>
            </a:xfrm>
            <a:custGeom>
              <a:rect b="b" l="l" r="r" t="t"/>
              <a:pathLst>
                <a:path extrusionOk="0" h="888" w="9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11285067" y="2740191"/>
              <a:ext cx="328213" cy="104754"/>
            </a:xfrm>
            <a:custGeom>
              <a:rect b="b" l="l" r="r" t="t"/>
              <a:pathLst>
                <a:path extrusionOk="0" h="104754" w="328213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9832709" y="2320830"/>
              <a:ext cx="166804" cy="51410"/>
            </a:xfrm>
            <a:custGeom>
              <a:rect b="b" l="l" r="r" t="t"/>
              <a:pathLst>
                <a:path extrusionOk="0" h="51410" w="166804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10002687" y="237274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11610614" y="2134414"/>
              <a:ext cx="386148" cy="498743"/>
            </a:xfrm>
            <a:custGeom>
              <a:rect b="b" l="l" r="r" t="t"/>
              <a:pathLst>
                <a:path extrusionOk="0" h="498743" w="386148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11608074" y="2632904"/>
              <a:ext cx="10586" cy="212187"/>
            </a:xfrm>
            <a:custGeom>
              <a:rect b="b" l="l" r="r" t="t"/>
              <a:pathLst>
                <a:path extrusionOk="0" h="212187" w="10586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9833010" y="2113154"/>
              <a:ext cx="1785220" cy="523050"/>
            </a:xfrm>
            <a:custGeom>
              <a:rect b="b" l="l" r="r" t="t"/>
              <a:pathLst>
                <a:path extrusionOk="0" h="523050" w="178522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9848167" y="355369"/>
              <a:ext cx="218004" cy="175087"/>
            </a:xfrm>
            <a:custGeom>
              <a:rect b="b" l="l" r="r" t="t"/>
              <a:pathLst>
                <a:path extrusionOk="0" h="175087" w="218004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10056255" y="317787"/>
              <a:ext cx="55909" cy="45835"/>
            </a:xfrm>
            <a:custGeom>
              <a:rect b="b" l="l" r="r" t="t"/>
              <a:pathLst>
                <a:path extrusionOk="0" h="45835" w="55909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9211168" y="515220"/>
              <a:ext cx="133697" cy="111225"/>
            </a:xfrm>
            <a:custGeom>
              <a:rect b="b" l="l" r="r" t="t"/>
              <a:pathLst>
                <a:path extrusionOk="0" h="111225" w="133697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9336337" y="413520"/>
              <a:ext cx="134734" cy="112239"/>
            </a:xfrm>
            <a:custGeom>
              <a:rect b="b" l="l" r="r" t="t"/>
              <a:pathLst>
                <a:path extrusionOk="0" h="112239" w="134734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9847786" y="527155"/>
              <a:ext cx="1048638" cy="324528"/>
            </a:xfrm>
            <a:custGeom>
              <a:rect b="b" l="l" r="r" t="t"/>
              <a:pathLst>
                <a:path extrusionOk="0" h="324528" w="104863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8949740" y="234750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8948598" y="23322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8946820" y="232211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8939455" y="236782"/>
              <a:ext cx="11014" cy="164041"/>
            </a:xfrm>
            <a:custGeom>
              <a:rect b="b" l="l" r="r" t="t"/>
              <a:pathLst>
                <a:path extrusionOk="0" h="164041" w="11014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8938439" y="395992"/>
              <a:ext cx="10967" cy="466870"/>
            </a:xfrm>
            <a:custGeom>
              <a:rect b="b" l="l" r="r" t="t"/>
              <a:pathLst>
                <a:path extrusionOk="0" h="466870" w="10967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9146541" y="1273975"/>
              <a:ext cx="497461" cy="104494"/>
            </a:xfrm>
            <a:custGeom>
              <a:rect b="b" l="l" r="r" t="t"/>
              <a:pathLst>
                <a:path extrusionOk="0" h="104494" w="497461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9637563" y="1369061"/>
              <a:ext cx="903470" cy="182464"/>
            </a:xfrm>
            <a:custGeom>
              <a:rect b="b" l="l" r="r" t="t"/>
              <a:pathLst>
                <a:path extrusionOk="0" h="182464" w="903470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8747480" y="1997053"/>
              <a:ext cx="9960" cy="48507"/>
            </a:xfrm>
            <a:custGeom>
              <a:rect b="b" l="l" r="r" t="t"/>
              <a:pathLst>
                <a:path extrusionOk="0" h="48507" w="9960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8747734" y="1937124"/>
              <a:ext cx="10791" cy="65070"/>
            </a:xfrm>
            <a:custGeom>
              <a:rect b="b" l="l" r="r" t="t"/>
              <a:pathLst>
                <a:path extrusionOk="0" h="65070" w="10791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8755097" y="1932681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8757891" y="1935347"/>
              <a:ext cx="85" cy="888"/>
            </a:xfrm>
            <a:custGeom>
              <a:rect b="b" l="l" r="r" t="t"/>
              <a:pathLst>
                <a:path extrusionOk="0" h="888" w="85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8756748" y="193382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8583389" y="1882920"/>
              <a:ext cx="83084" cy="32493"/>
            </a:xfrm>
            <a:custGeom>
              <a:rect b="b" l="l" r="r" t="t"/>
              <a:pathLst>
                <a:path extrusionOk="0" h="32493" w="83084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8664443" y="1908303"/>
              <a:ext cx="93416" cy="33773"/>
            </a:xfrm>
            <a:custGeom>
              <a:rect b="b" l="l" r="r" t="t"/>
              <a:pathLst>
                <a:path extrusionOk="0" h="33773" w="93416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4270785" y="33761"/>
              <a:ext cx="9951" cy="613971"/>
            </a:xfrm>
            <a:custGeom>
              <a:rect b="b" l="l" r="r" t="t"/>
              <a:pathLst>
                <a:path extrusionOk="0" h="613971" w="995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4127359" y="152730"/>
              <a:ext cx="10459" cy="191726"/>
            </a:xfrm>
            <a:custGeom>
              <a:rect b="b" l="l" r="r" t="t"/>
              <a:pathLst>
                <a:path extrusionOk="0" h="191726" w="10459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660341" y="1814474"/>
              <a:ext cx="9081" cy="99266"/>
            </a:xfrm>
            <a:custGeom>
              <a:rect b="b" l="l" r="r" t="t"/>
              <a:pathLst>
                <a:path extrusionOk="0" h="99266" w="9081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9064646" y="1248709"/>
              <a:ext cx="89130" cy="35043"/>
            </a:xfrm>
            <a:custGeom>
              <a:rect b="b" l="l" r="r" t="t"/>
              <a:pathLst>
                <a:path extrusionOk="0" h="35043" w="89130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7762587" y="1114886"/>
              <a:ext cx="1307783" cy="143350"/>
            </a:xfrm>
            <a:custGeom>
              <a:rect b="b" l="l" r="r" t="t"/>
              <a:pathLst>
                <a:path extrusionOk="0" h="143350" w="1307783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5828432" y="1114886"/>
              <a:ext cx="10840" cy="178622"/>
            </a:xfrm>
            <a:custGeom>
              <a:rect b="b" l="l" r="r" t="t"/>
              <a:pathLst>
                <a:path extrusionOk="0" h="178622" w="10840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5828804" y="1080097"/>
              <a:ext cx="56" cy="112"/>
            </a:xfrm>
            <a:custGeom>
              <a:rect b="b" l="l" r="r" t="t"/>
              <a:pathLst>
                <a:path extrusionOk="0" h="112" w="56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5828988" y="1082382"/>
              <a:ext cx="10791" cy="37519"/>
            </a:xfrm>
            <a:custGeom>
              <a:rect b="b" l="l" r="r" t="t"/>
              <a:pathLst>
                <a:path extrusionOk="0" h="37519" w="10791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5829368" y="1016613"/>
              <a:ext cx="40502" cy="69927"/>
            </a:xfrm>
            <a:custGeom>
              <a:rect b="b" l="l" r="r" t="t"/>
              <a:pathLst>
                <a:path extrusionOk="0" h="69927" w="40502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5859391" y="927610"/>
              <a:ext cx="50475" cy="94342"/>
            </a:xfrm>
            <a:custGeom>
              <a:rect b="b" l="l" r="r" t="t"/>
              <a:pathLst>
                <a:path extrusionOk="0" h="94342" w="50475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8660976" y="1762926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8662284" y="1728391"/>
              <a:ext cx="47486" cy="37836"/>
            </a:xfrm>
            <a:custGeom>
              <a:rect b="b" l="l" r="r" t="t"/>
              <a:pathLst>
                <a:path extrusionOk="0" h="37836" w="4748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8703400" y="1554955"/>
              <a:ext cx="222978" cy="183018"/>
            </a:xfrm>
            <a:custGeom>
              <a:rect b="b" l="l" r="r" t="t"/>
              <a:pathLst>
                <a:path extrusionOk="0" h="183018" w="22297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11305022" y="971413"/>
              <a:ext cx="9432" cy="54849"/>
            </a:xfrm>
            <a:custGeom>
              <a:rect b="b" l="l" r="r" t="t"/>
              <a:pathLst>
                <a:path extrusionOk="0" h="54849" w="9432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11515349" y="1184337"/>
              <a:ext cx="9179" cy="194180"/>
            </a:xfrm>
            <a:custGeom>
              <a:rect b="b" l="l" r="r" t="t"/>
              <a:pathLst>
                <a:path extrusionOk="0" h="194180" w="9179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11516863" y="896376"/>
              <a:ext cx="309342" cy="275010"/>
            </a:xfrm>
            <a:custGeom>
              <a:rect b="b" l="l" r="r" t="t"/>
              <a:pathLst>
                <a:path extrusionOk="0" h="275010" w="309342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1816407" y="643076"/>
              <a:ext cx="292332" cy="261326"/>
            </a:xfrm>
            <a:custGeom>
              <a:rect b="b" l="l" r="r" t="t"/>
              <a:pathLst>
                <a:path extrusionOk="0" h="261326" w="292332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10534210" y="1541601"/>
              <a:ext cx="104208" cy="29604"/>
            </a:xfrm>
            <a:custGeom>
              <a:rect b="b" l="l" r="r" t="t"/>
              <a:pathLst>
                <a:path extrusionOk="0" h="29604" w="104208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9829245" y="2365541"/>
              <a:ext cx="171966" cy="141412"/>
            </a:xfrm>
            <a:custGeom>
              <a:rect b="b" l="l" r="r" t="t"/>
              <a:pathLst>
                <a:path extrusionOk="0" h="141412" w="171966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11280321" y="2740059"/>
              <a:ext cx="9872" cy="91046"/>
            </a:xfrm>
            <a:custGeom>
              <a:rect b="b" l="l" r="r" t="t"/>
              <a:pathLst>
                <a:path extrusionOk="0" h="91046" w="9872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9464449" y="412631"/>
              <a:ext cx="268050" cy="88369"/>
            </a:xfrm>
            <a:custGeom>
              <a:rect b="b" l="l" r="r" t="t"/>
              <a:pathLst>
                <a:path extrusionOk="0" h="88369" w="268050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9725425" y="491227"/>
              <a:ext cx="129435" cy="45579"/>
            </a:xfrm>
            <a:custGeom>
              <a:rect b="b" l="l" r="r" t="t"/>
              <a:pathLst>
                <a:path extrusionOk="0" h="45579" w="129435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8100642" y="-12696"/>
              <a:ext cx="849448" cy="254177"/>
            </a:xfrm>
            <a:custGeom>
              <a:rect b="b" l="l" r="r" t="t"/>
              <a:pathLst>
                <a:path extrusionOk="0" h="254177" w="849448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4127359" y="49251"/>
              <a:ext cx="10792" cy="108112"/>
            </a:xfrm>
            <a:custGeom>
              <a:rect b="b" l="l" r="r" t="t"/>
              <a:pathLst>
                <a:path extrusionOk="0" h="108112" w="1079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8661519" y="1759745"/>
              <a:ext cx="9272" cy="47491"/>
            </a:xfrm>
            <a:custGeom>
              <a:rect b="b" l="l" r="r" t="t"/>
              <a:pathLst>
                <a:path extrusionOk="0" h="47491" w="9272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7576070" y="1096476"/>
              <a:ext cx="191864" cy="28827"/>
            </a:xfrm>
            <a:custGeom>
              <a:rect b="b" l="l" r="r" t="t"/>
              <a:pathLst>
                <a:path extrusionOk="0" h="28827" w="191864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11303604" y="1202620"/>
              <a:ext cx="9989" cy="396524"/>
            </a:xfrm>
            <a:custGeom>
              <a:rect b="b" l="l" r="r" t="t"/>
              <a:pathLst>
                <a:path extrusionOk="0" h="396524" w="9989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11196951" y="1679889"/>
              <a:ext cx="990272" cy="215590"/>
            </a:xfrm>
            <a:custGeom>
              <a:rect b="b" l="l" r="r" t="t"/>
              <a:pathLst>
                <a:path extrusionOk="0" h="215590" w="990272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4127359" y="-12695"/>
              <a:ext cx="10792" cy="66581"/>
            </a:xfrm>
            <a:custGeom>
              <a:rect b="b" l="l" r="r" t="t"/>
              <a:pathLst>
                <a:path extrusionOk="0" h="66581" w="10792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901841" y="924816"/>
              <a:ext cx="180067" cy="26722"/>
            </a:xfrm>
            <a:custGeom>
              <a:rect b="b" l="l" r="r" t="t"/>
              <a:pathLst>
                <a:path extrusionOk="0" h="26722" w="180067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11303604" y="1019978"/>
              <a:ext cx="10791" cy="79164"/>
            </a:xfrm>
            <a:custGeom>
              <a:rect b="b" l="l" r="r" t="t"/>
              <a:pathLst>
                <a:path extrusionOk="0" h="7916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11303604" y="1094507"/>
              <a:ext cx="10791" cy="112874"/>
            </a:xfrm>
            <a:custGeom>
              <a:rect b="b" l="l" r="r" t="t"/>
              <a:pathLst>
                <a:path extrusionOk="0" h="11287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0631850" y="1561985"/>
              <a:ext cx="425562" cy="97462"/>
            </a:xfrm>
            <a:custGeom>
              <a:rect b="b" l="l" r="r" t="t"/>
              <a:pathLst>
                <a:path extrusionOk="0" h="97462" w="4255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1050338" y="1649749"/>
              <a:ext cx="153307" cy="39667"/>
            </a:xfrm>
            <a:custGeom>
              <a:rect b="b" l="l" r="r" t="t"/>
              <a:pathLst>
                <a:path extrusionOk="0" h="39667" w="15330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075914" y="943178"/>
              <a:ext cx="979332" cy="109621"/>
            </a:xfrm>
            <a:custGeom>
              <a:rect b="b" l="l" r="r" t="t"/>
              <a:pathLst>
                <a:path extrusionOk="0" h="109621" w="979332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7049263" y="1042989"/>
              <a:ext cx="532272" cy="63176"/>
            </a:xfrm>
            <a:custGeom>
              <a:rect b="b" l="l" r="r" t="t"/>
              <a:pathLst>
                <a:path extrusionOk="0" h="63176" w="532272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13"/>
          <p:cNvPicPr preferRelativeResize="0"/>
          <p:nvPr/>
        </p:nvPicPr>
        <p:blipFill rotWithShape="1">
          <a:blip r:embed="rId2">
            <a:alphaModFix/>
          </a:blip>
          <a:srcRect b="3859" l="1584" r="26225" t="0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rgbClr val="FDF3E9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902208" y="42062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/>
          <p:nvPr>
            <p:ph idx="2" type="pic"/>
          </p:nvPr>
        </p:nvSpPr>
        <p:spPr>
          <a:xfrm>
            <a:off x="7625969" y="-9144"/>
            <a:ext cx="4581525" cy="6602413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5"/>
          <p:cNvSpPr/>
          <p:nvPr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1">
  <p:cSld name="Summary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7"/>
          <p:cNvPicPr preferRelativeResize="0"/>
          <p:nvPr/>
        </p:nvPicPr>
        <p:blipFill rotWithShape="1">
          <a:blip r:embed="rId2">
            <a:alphaModFix/>
          </a:blip>
          <a:srcRect b="30269" l="19255" r="58717" t="-150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7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911352" y="2058669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8295483" y="2058670"/>
            <a:ext cx="300275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3">
  <p:cSld name="Section Title 3">
    <p:bg>
      <p:bgPr>
        <a:solidFill>
          <a:srgbClr val="D7ECEB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6095999" y="441960"/>
            <a:ext cx="5641897" cy="3316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109694" y="4068392"/>
            <a:ext cx="5580586" cy="219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16"/>
          <p:cNvPicPr preferRelativeResize="0"/>
          <p:nvPr/>
        </p:nvPicPr>
        <p:blipFill rotWithShape="1">
          <a:blip r:embed="rId2">
            <a:alphaModFix/>
          </a:blip>
          <a:srcRect b="0" l="21706" r="0" t="0"/>
          <a:stretch/>
        </p:blipFill>
        <p:spPr>
          <a:xfrm>
            <a:off x="0" y="0"/>
            <a:ext cx="46610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rgbClr val="FDDDA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8"/>
          <p:cNvPicPr preferRelativeResize="0"/>
          <p:nvPr/>
        </p:nvPicPr>
        <p:blipFill rotWithShape="1">
          <a:blip r:embed="rId2">
            <a:alphaModFix/>
          </a:blip>
          <a:srcRect b="11733" l="3432" r="24023" t="-5525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8"/>
          <p:cNvSpPr txBox="1"/>
          <p:nvPr>
            <p:ph type="title"/>
          </p:nvPr>
        </p:nvSpPr>
        <p:spPr>
          <a:xfrm>
            <a:off x="911352" y="505016"/>
            <a:ext cx="5775656" cy="3284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911353" y="4006024"/>
            <a:ext cx="5794248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911352" y="2043429"/>
            <a:ext cx="10405174" cy="392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Section Title 2">
    <p:bg>
      <p:bgPr>
        <a:solidFill>
          <a:srgbClr val="FCE9E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096000" y="17678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/>
          <p:nvPr>
            <p:ph idx="2" type="pic"/>
          </p:nvPr>
        </p:nvSpPr>
        <p:spPr>
          <a:xfrm>
            <a:off x="-15240" y="-15240"/>
            <a:ext cx="4581525" cy="6602413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6096000" y="4084320"/>
            <a:ext cx="5864225" cy="2362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/>
          <p:nvPr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93763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6410644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imension-delvers.github.io/dimension-delvers-docs/polls/durabilit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scord.com/channels/1328761294085554176/134796299433580954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"/>
          <p:cNvSpPr txBox="1"/>
          <p:nvPr>
            <p:ph type="ctrTitle"/>
          </p:nvPr>
        </p:nvSpPr>
        <p:spPr>
          <a:xfrm>
            <a:off x="5275384" y="351692"/>
            <a:ext cx="6350558" cy="2582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7200"/>
              <a:t>Wanderers of</a:t>
            </a:r>
            <a:br>
              <a:rPr lang="en-US" sz="7200"/>
            </a:br>
            <a:r>
              <a:rPr lang="en-US" sz="7200"/>
              <a:t>the Rift</a:t>
            </a:r>
            <a:endParaRPr/>
          </a:p>
        </p:txBody>
      </p:sp>
      <p:sp>
        <p:nvSpPr>
          <p:cNvPr id="443" name="Google Shape;443;p1"/>
          <p:cNvSpPr txBox="1"/>
          <p:nvPr/>
        </p:nvSpPr>
        <p:spPr>
          <a:xfrm>
            <a:off x="6343650" y="3160351"/>
            <a:ext cx="2864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WEEKLY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2025/03/0</a:t>
            </a:r>
            <a:r>
              <a:rPr b="1" lang="en-US" sz="2800">
                <a:solidFill>
                  <a:schemeClr val="dk1"/>
                </a:solidFill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"/>
          <p:cNvSpPr txBox="1"/>
          <p:nvPr/>
        </p:nvSpPr>
        <p:spPr>
          <a:xfrm>
            <a:off x="6343650" y="6112125"/>
            <a:ext cx="584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Anyone want to make a template for us to use going forward? This was just the first template that jumped out at me</a:t>
            </a:r>
            <a:endParaRPr b="0" i="0" sz="1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"/>
          <p:cNvSpPr txBox="1"/>
          <p:nvPr>
            <p:ph type="title"/>
          </p:nvPr>
        </p:nvSpPr>
        <p:spPr>
          <a:xfrm>
            <a:off x="5734259" y="470145"/>
            <a:ext cx="5641897" cy="3316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 sz="8800"/>
              <a:t>DEMOS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"/>
          <p:cNvSpPr txBox="1"/>
          <p:nvPr>
            <p:ph type="title"/>
          </p:nvPr>
        </p:nvSpPr>
        <p:spPr>
          <a:xfrm>
            <a:off x="1514253" y="1359126"/>
            <a:ext cx="4424323" cy="3042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None/>
            </a:pPr>
            <a:r>
              <a:rPr lang="en-US" sz="13800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200"/>
              <a:t>AGENDA </a:t>
            </a:r>
            <a:endParaRPr sz="3200"/>
          </a:p>
        </p:txBody>
      </p:sp>
      <p:sp>
        <p:nvSpPr>
          <p:cNvPr id="450" name="Google Shape;450;p2"/>
          <p:cNvSpPr txBox="1"/>
          <p:nvPr>
            <p:ph idx="1" type="body"/>
          </p:nvPr>
        </p:nvSpPr>
        <p:spPr>
          <a:xfrm>
            <a:off x="865631" y="1678075"/>
            <a:ext cx="8324100" cy="4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Kudos &amp; Recognition</a:t>
            </a:r>
            <a:endParaRPr sz="2300"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Name Poll Results and What’s Next</a:t>
            </a:r>
            <a:endParaRPr sz="2300"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MVP Updates</a:t>
            </a:r>
            <a:endParaRPr sz="2300"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Demo/Upcoming Milestones</a:t>
            </a:r>
            <a:endParaRPr sz="2300"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Miscellanea</a:t>
            </a:r>
            <a:endParaRPr sz="2300"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Q&amp;A</a:t>
            </a:r>
            <a:endParaRPr sz="2300"/>
          </a:p>
        </p:txBody>
      </p:sp>
      <p:sp>
        <p:nvSpPr>
          <p:cNvPr id="451" name="Google Shape;451;p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4b8ffc70c_0_5"/>
          <p:cNvSpPr txBox="1"/>
          <p:nvPr>
            <p:ph type="title"/>
          </p:nvPr>
        </p:nvSpPr>
        <p:spPr>
          <a:xfrm>
            <a:off x="497450" y="1155625"/>
            <a:ext cx="7128600" cy="3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 sz="8800"/>
              <a:t>Kudos &amp;</a:t>
            </a:r>
            <a:endParaRPr sz="8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 sz="8800"/>
              <a:t>Recognition</a:t>
            </a:r>
            <a:endParaRPr sz="8800"/>
          </a:p>
        </p:txBody>
      </p:sp>
      <p:sp>
        <p:nvSpPr>
          <p:cNvPr id="457" name="Google Shape;457;g334b8ffc70c_0_5"/>
          <p:cNvSpPr txBox="1"/>
          <p:nvPr/>
        </p:nvSpPr>
        <p:spPr>
          <a:xfrm>
            <a:off x="10021850" y="6327700"/>
            <a:ext cx="243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Art by: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Wh413</a:t>
            </a:r>
            <a:endParaRPr b="0" i="0" sz="1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8" name="Google Shape;458;g334b8ffc70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625" y="1122838"/>
            <a:ext cx="4612325" cy="4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b9475a69d_0_0"/>
          <p:cNvSpPr txBox="1"/>
          <p:nvPr>
            <p:ph type="title"/>
          </p:nvPr>
        </p:nvSpPr>
        <p:spPr>
          <a:xfrm>
            <a:off x="314300" y="72525"/>
            <a:ext cx="10395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NAME POLL RESULTS</a:t>
            </a:r>
            <a:endParaRPr/>
          </a:p>
        </p:txBody>
      </p:sp>
      <p:sp>
        <p:nvSpPr>
          <p:cNvPr id="464" name="Google Shape;464;g33b9475a69d_0_0"/>
          <p:cNvSpPr txBox="1"/>
          <p:nvPr>
            <p:ph idx="1" type="body"/>
          </p:nvPr>
        </p:nvSpPr>
        <p:spPr>
          <a:xfrm>
            <a:off x="443400" y="1405225"/>
            <a:ext cx="52092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Round 2 (tie-breaker) for Name Poll: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Changes will happen slowly.</a:t>
            </a:r>
            <a:endParaRPr/>
          </a:p>
        </p:txBody>
      </p:sp>
      <p:sp>
        <p:nvSpPr>
          <p:cNvPr id="465" name="Google Shape;465;g33b9475a69d_0_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6" name="Google Shape;466;g33b9475a6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2008625"/>
            <a:ext cx="46196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"/>
          <p:cNvSpPr txBox="1"/>
          <p:nvPr>
            <p:ph type="title"/>
          </p:nvPr>
        </p:nvSpPr>
        <p:spPr>
          <a:xfrm>
            <a:off x="626139" y="72518"/>
            <a:ext cx="104052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UPCOMING POLLS/COMMUNITY UPDATES</a:t>
            </a:r>
            <a:endParaRPr/>
          </a:p>
        </p:txBody>
      </p:sp>
      <p:sp>
        <p:nvSpPr>
          <p:cNvPr id="472" name="Google Shape;472;p9"/>
          <p:cNvSpPr txBox="1"/>
          <p:nvPr>
            <p:ph idx="1" type="body"/>
          </p:nvPr>
        </p:nvSpPr>
        <p:spPr>
          <a:xfrm>
            <a:off x="893075" y="1728826"/>
            <a:ext cx="61929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Durability Vote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Do we want Durability in the Game and to what extent?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Yes, remove durability completely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Yes, but only remove for WotRift items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No, durability should stay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explainer: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https://dimension-delvers.github.io/dimension-delvers-docs/polls/durability.html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Poll Guidelines available on mdBook</a:t>
            </a:r>
            <a:endParaRPr/>
          </a:p>
        </p:txBody>
      </p:sp>
      <p:sp>
        <p:nvSpPr>
          <p:cNvPr id="473" name="Google Shape;473;p9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332ac40645_0_13"/>
          <p:cNvSpPr txBox="1"/>
          <p:nvPr>
            <p:ph type="title"/>
          </p:nvPr>
        </p:nvSpPr>
        <p:spPr>
          <a:xfrm>
            <a:off x="626139" y="72518"/>
            <a:ext cx="104052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UPCOMING POLLS/COMMUNITY UPDATES</a:t>
            </a:r>
            <a:endParaRPr/>
          </a:p>
        </p:txBody>
      </p:sp>
      <p:sp>
        <p:nvSpPr>
          <p:cNvPr id="479" name="Google Shape;479;g3332ac40645_0_13"/>
          <p:cNvSpPr txBox="1"/>
          <p:nvPr>
            <p:ph idx="1" type="body"/>
          </p:nvPr>
        </p:nvSpPr>
        <p:spPr>
          <a:xfrm>
            <a:off x="893075" y="1728826"/>
            <a:ext cx="61929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Enchanting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Do we want Vanilla-like Enchanting in the Game and to what extent (came up thinking about Durability)?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in Forums ongoing: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https://discord.com/channels/1328761294085554176/1347962994335809546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(discussion is part of the process, explained later)</a:t>
            </a:r>
            <a:endParaRPr/>
          </a:p>
        </p:txBody>
      </p:sp>
      <p:sp>
        <p:nvSpPr>
          <p:cNvPr id="480" name="Google Shape;480;g3332ac40645_0_13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"/>
          <p:cNvSpPr txBox="1"/>
          <p:nvPr>
            <p:ph type="title"/>
          </p:nvPr>
        </p:nvSpPr>
        <p:spPr>
          <a:xfrm>
            <a:off x="451200" y="1870813"/>
            <a:ext cx="6639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 sz="8800"/>
              <a:t>MVP Updates</a:t>
            </a:r>
            <a:endParaRPr sz="8800"/>
          </a:p>
        </p:txBody>
      </p:sp>
      <p:pic>
        <p:nvPicPr>
          <p:cNvPr id="486" name="Google Shape;4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500" y="1954500"/>
            <a:ext cx="7654925" cy="29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"/>
          <p:cNvSpPr txBox="1"/>
          <p:nvPr/>
        </p:nvSpPr>
        <p:spPr>
          <a:xfrm>
            <a:off x="10021850" y="6327700"/>
            <a:ext cx="243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Art by: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Wh413</a:t>
            </a:r>
            <a:endParaRPr b="0" i="0" sz="15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332ac40645_0_0"/>
          <p:cNvSpPr txBox="1"/>
          <p:nvPr>
            <p:ph type="title"/>
          </p:nvPr>
        </p:nvSpPr>
        <p:spPr>
          <a:xfrm>
            <a:off x="314300" y="72525"/>
            <a:ext cx="10395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ROOMS AND POIs</a:t>
            </a:r>
            <a:endParaRPr/>
          </a:p>
        </p:txBody>
      </p:sp>
      <p:sp>
        <p:nvSpPr>
          <p:cNvPr id="493" name="Google Shape;493;g3332ac40645_0_0"/>
          <p:cNvSpPr txBox="1"/>
          <p:nvPr>
            <p:ph idx="1" type="body"/>
          </p:nvPr>
        </p:nvSpPr>
        <p:spPr>
          <a:xfrm>
            <a:off x="468850" y="1379775"/>
            <a:ext cx="52092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currently have 2 rooms and one POI.</a:t>
            </a:r>
            <a:br>
              <a:rPr lang="en-US"/>
            </a:br>
            <a:r>
              <a:rPr lang="en-US"/>
              <a:t>More needed, to be done on the build server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Processor handles block conversion, Patrigan can help with how to leverage its use</a:t>
            </a:r>
            <a:endParaRPr/>
          </a:p>
        </p:txBody>
      </p:sp>
      <p:sp>
        <p:nvSpPr>
          <p:cNvPr id="494" name="Google Shape;494;g3332ac40645_0_0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32ac40645_0_6"/>
          <p:cNvSpPr txBox="1"/>
          <p:nvPr>
            <p:ph type="title"/>
          </p:nvPr>
        </p:nvSpPr>
        <p:spPr>
          <a:xfrm>
            <a:off x="314300" y="72525"/>
            <a:ext cx="103950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MISCELLANEA</a:t>
            </a:r>
            <a:endParaRPr/>
          </a:p>
        </p:txBody>
      </p:sp>
      <p:sp>
        <p:nvSpPr>
          <p:cNvPr id="500" name="Google Shape;500;g3332ac40645_0_6"/>
          <p:cNvSpPr txBox="1"/>
          <p:nvPr>
            <p:ph idx="1" type="body"/>
          </p:nvPr>
        </p:nvSpPr>
        <p:spPr>
          <a:xfrm>
            <a:off x="443400" y="1405225"/>
            <a:ext cx="5209200" cy="4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Decision Process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Discussion in voice or chat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Idea polishing in Forums (for easy retrieval based on topic)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Polling for options (need more than 2)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Guidelines / Results published on mdBook once decision is taken.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Changes / Actions timelines depending on decisions</a:t>
            </a:r>
            <a:endParaRPr/>
          </a:p>
        </p:txBody>
      </p:sp>
      <p:sp>
        <p:nvSpPr>
          <p:cNvPr id="501" name="Google Shape;501;g3332ac40645_0_6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2025-02-09T02:30:41Z</dcterms:created>
  <dc:creator>Andy Durcholz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