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9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97F6-5A20-9B4E-9707-3DAFF0421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2F725-4BE9-9744-B35C-F1C2D8022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A82A-A226-F549-A381-2648BE4D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50EC-2D19-D04B-B769-55440BC9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0841-26D9-BE42-8B70-15BACEED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18F4-A25B-D147-A5BC-70283228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843CF-E970-424D-9BA3-78135DA84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FE5A-147B-CA4B-AA14-33748796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5990-147F-1248-BFEE-602E2536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4B3E-C81B-204C-B4B8-29A4438F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72003-D31E-8841-8353-6C21FAFEC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0DD18-35A9-A84D-9CBB-DEA95C12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695E2-53CF-0A4B-99CC-F70DCE1B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0C210-E10A-EE44-85C4-C15ACBE3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6C78-CF71-DF4C-BC92-385D351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9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19A4-6CB8-A041-8AC5-B5CBF517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B15E-87FC-A441-AF48-6E1909FF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9A4F1-5C06-7D4A-8ACC-7AA5EE59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1AC48-B109-E446-88CB-21AF68B1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23DF4-DA60-FA40-AF85-FE98EAB4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2C89-9701-7E46-A96D-F071BE72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9700E-9C2B-814D-8EC0-DA89F4AA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4A17-F6C1-C947-A2D5-BDB582E6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8EC5-9E6B-9A46-9A3B-F91C645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DAADA-C2D6-154A-BD79-CB1DE421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8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FC38-C4EB-6948-B655-87CD3193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D47B-81CC-D146-8D2A-91F972B45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E44E5-2021-3946-A594-C99BD065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2FC91-59DE-594D-9CD0-4B5CC3E1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61489-6454-044F-8F64-ABD22EBB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86748-3F53-B848-980A-79F5B9EA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7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AF5A-72B2-3D4D-94D1-D2E93F8F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7AFF8-9C4E-8149-8C57-25F09B10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13D92-595D-CE47-8DD7-90B4EC490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B393B-72AB-B749-94A4-5DFAB4FB2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AE081-7FCA-904D-A870-8EF8D1BAD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1C937-7474-4B43-BC5F-5477E162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93FA0-351B-7F4B-AF49-73737A6B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72431-4B7F-2447-A8B0-84F69FE9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A829-F2D4-D44D-AE54-0D30B06E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EC710-91C6-DB4A-82CD-14DD910B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F5624-1A5D-3447-A8D1-F51BD1DE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F65C3-0FB4-C841-8A4E-8804E8C3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6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1977A-76A4-1B4C-B9D7-1FBB035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8864-621B-CB40-8060-1BD7A84F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24528-C862-694E-B761-48B41064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D783-B0BD-4049-B2ED-C96BF972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B3A90-FE4B-DF4D-80C0-698450E96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BB9F6-31B7-B243-8BE3-E197DD062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D9174-5053-854E-BF11-432FC2D9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8AB96-09A3-5D40-9301-46E5B0C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C3125-A64A-7743-B9C0-2E11CA88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4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CCAA-A81D-D04D-950C-01281811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DF0D7-6E2D-8F4A-BEF4-2B54AB8D1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382C8-657E-824A-935C-9BD32FFC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A2F47-0605-6449-8298-B8A98D32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205B6-E02D-EC4E-AD01-C4291886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D237-686F-DF46-AEF6-6E8D8850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674C9-57B3-F44B-A22D-1E68C66A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BB08-A96E-1346-85C1-EEA03FFD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B7D4-EAA4-5F44-912D-D283D641A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0178-BBD4-A34C-A546-90241A71B9D3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886A-680B-9242-9718-8DDD6677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9177-544C-9743-887A-969B9716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2135-CCC7-EB4D-A2FE-81B58CB65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microsoft.com/office/2007/relationships/hdphoto" Target="../media/hdphoto3.wdp"/><Relationship Id="rId2" Type="http://schemas.openxmlformats.org/officeDocument/2006/relationships/image" Target="../media/image7.jpe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jfif"/><Relationship Id="rId1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openxmlformats.org/officeDocument/2006/relationships/image" Target="../media/image8.jfif"/><Relationship Id="rId9" Type="http://schemas.openxmlformats.org/officeDocument/2006/relationships/image" Target="../media/image13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F5B5B52-D86A-E844-8622-D74B23300740}"/>
              </a:ext>
            </a:extLst>
          </p:cNvPr>
          <p:cNvSpPr/>
          <p:nvPr/>
        </p:nvSpPr>
        <p:spPr>
          <a:xfrm>
            <a:off x="3151991" y="2470251"/>
            <a:ext cx="7487321" cy="3451488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77EBC0-CF36-0B4F-8D89-DDB46A51D766}"/>
              </a:ext>
            </a:extLst>
          </p:cNvPr>
          <p:cNvSpPr/>
          <p:nvPr/>
        </p:nvSpPr>
        <p:spPr>
          <a:xfrm>
            <a:off x="3151991" y="957013"/>
            <a:ext cx="7487322" cy="131285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9" name="Picture 8" descr="A picture containing dark, black, gun, feet&#10;&#10;Description automatically generated">
            <a:extLst>
              <a:ext uri="{FF2B5EF4-FFF2-40B4-BE49-F238E27FC236}">
                <a16:creationId xmlns:a16="http://schemas.microsoft.com/office/drawing/2014/main" id="{4662187C-9814-D644-A85C-46B0E50D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13" y="1443391"/>
            <a:ext cx="1697717" cy="887136"/>
          </a:xfrm>
          <a:prstGeom prst="rect">
            <a:avLst/>
          </a:prstGeom>
        </p:spPr>
      </p:pic>
      <p:pic>
        <p:nvPicPr>
          <p:cNvPr id="19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33B7DA0F-ED70-A141-8E5A-287DF3BF3D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9428" y="1553342"/>
            <a:ext cx="552397" cy="552397"/>
          </a:xfrm>
          <a:prstGeom prst="rect">
            <a:avLst/>
          </a:prstGeom>
        </p:spPr>
      </p:pic>
      <p:pic>
        <p:nvPicPr>
          <p:cNvPr id="1028" name="Picture 4" descr="Image result for oceanoptics vis">
            <a:extLst>
              <a:ext uri="{FF2B5EF4-FFF2-40B4-BE49-F238E27FC236}">
                <a16:creationId xmlns:a16="http://schemas.microsoft.com/office/drawing/2014/main" id="{F6E6271B-726A-8545-BC32-743F8EC1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222" b="92000" l="8000" r="89778">
                        <a14:foregroundMark x1="13333" y1="45778" x2="13333" y2="45778"/>
                        <a14:foregroundMark x1="55111" y1="8444" x2="55111" y2="8444"/>
                        <a14:foregroundMark x1="54222" y1="6667" x2="54222" y2="6667"/>
                        <a14:foregroundMark x1="8000" y1="28444" x2="55111" y2="6667"/>
                        <a14:foregroundMark x1="21333" y1="61778" x2="12000" y2="36000"/>
                        <a14:foregroundMark x1="39556" y1="90667" x2="39556" y2="90667"/>
                        <a14:foregroundMark x1="39111" y1="92444" x2="40889" y2="92444"/>
                        <a14:foregroundMark x1="87111" y1="53778" x2="89333" y2="45333"/>
                        <a14:foregroundMark x1="54222" y1="6222" x2="54222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8192" y="1416268"/>
            <a:ext cx="778211" cy="7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- up of a computer mouse&#10;&#10;Description automatically generated with medium confidence">
            <a:extLst>
              <a:ext uri="{FF2B5EF4-FFF2-40B4-BE49-F238E27FC236}">
                <a16:creationId xmlns:a16="http://schemas.microsoft.com/office/drawing/2014/main" id="{B56D2617-5946-FD4A-A31E-2F83832CE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2834" y="1478860"/>
            <a:ext cx="912276" cy="683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63BDF-6FAF-DA43-940D-738E92024DBF}"/>
              </a:ext>
            </a:extLst>
          </p:cNvPr>
          <p:cNvSpPr txBox="1"/>
          <p:nvPr/>
        </p:nvSpPr>
        <p:spPr>
          <a:xfrm>
            <a:off x="6564671" y="130790"/>
            <a:ext cx="732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PyPlr</a:t>
            </a:r>
            <a:endParaRPr lang="en-US" sz="20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A89A0-C782-4348-9ED9-4D1562482074}"/>
              </a:ext>
            </a:extLst>
          </p:cNvPr>
          <p:cNvSpPr txBox="1"/>
          <p:nvPr/>
        </p:nvSpPr>
        <p:spPr>
          <a:xfrm>
            <a:off x="10612861" y="1478860"/>
            <a:ext cx="91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Hardware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6CBAB-30F5-3244-A93C-DFBF0C691DE1}"/>
              </a:ext>
            </a:extLst>
          </p:cNvPr>
          <p:cNvSpPr txBox="1"/>
          <p:nvPr/>
        </p:nvSpPr>
        <p:spPr>
          <a:xfrm>
            <a:off x="10612861" y="4009552"/>
            <a:ext cx="855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Software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CA54D-9D4A-D446-A4AF-E307E9B425BA}"/>
              </a:ext>
            </a:extLst>
          </p:cNvPr>
          <p:cNvSpPr txBox="1"/>
          <p:nvPr/>
        </p:nvSpPr>
        <p:spPr>
          <a:xfrm>
            <a:off x="5778583" y="2472806"/>
            <a:ext cx="2284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/>
              <a:t>stlab.py</a:t>
            </a: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Object oriented device interface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Functions to assist with creating video files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F83BE-E5DA-2144-B660-283083DB49C4}"/>
              </a:ext>
            </a:extLst>
          </p:cNvPr>
          <p:cNvSpPr txBox="1"/>
          <p:nvPr/>
        </p:nvSpPr>
        <p:spPr>
          <a:xfrm>
            <a:off x="3365009" y="2470252"/>
            <a:ext cx="22774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/>
              <a:t>oceanops.py</a:t>
            </a:r>
            <a:endParaRPr lang="en-US" sz="14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Module to help with obtaining </a:t>
            </a:r>
            <a:r>
              <a:rPr lang="en-US" sz="1200" dirty="0" err="1"/>
              <a:t>OceanOptics</a:t>
            </a:r>
            <a:r>
              <a:rPr lang="en-US" sz="1200" dirty="0"/>
              <a:t> spectrometer measurements for calibration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EC33E-68B9-DB47-B824-939E19CB27F2}"/>
              </a:ext>
            </a:extLst>
          </p:cNvPr>
          <p:cNvSpPr txBox="1"/>
          <p:nvPr/>
        </p:nvSpPr>
        <p:spPr>
          <a:xfrm>
            <a:off x="8832258" y="588574"/>
            <a:ext cx="1019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Eye Tracker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D5F865-07F2-8643-AB96-449ADC998AA1}"/>
              </a:ext>
            </a:extLst>
          </p:cNvPr>
          <p:cNvSpPr txBox="1"/>
          <p:nvPr/>
        </p:nvSpPr>
        <p:spPr>
          <a:xfrm>
            <a:off x="6399851" y="586684"/>
            <a:ext cx="1078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Light source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8D11F-2E4B-D142-BA28-8458D03E5010}"/>
              </a:ext>
            </a:extLst>
          </p:cNvPr>
          <p:cNvSpPr txBox="1"/>
          <p:nvPr/>
        </p:nvSpPr>
        <p:spPr>
          <a:xfrm>
            <a:off x="3924883" y="586684"/>
            <a:ext cx="120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Spectrometer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81A54D-34B6-CA4E-A361-8EC5319D7BAA}"/>
              </a:ext>
            </a:extLst>
          </p:cNvPr>
          <p:cNvSpPr txBox="1"/>
          <p:nvPr/>
        </p:nvSpPr>
        <p:spPr>
          <a:xfrm>
            <a:off x="8192158" y="2470250"/>
            <a:ext cx="228457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/>
              <a:t>pupil.py</a:t>
            </a:r>
            <a:endParaRPr lang="en-US" sz="1400" b="1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Object oriented device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LightStamper</a:t>
            </a:r>
            <a:r>
              <a:rPr lang="en-US" sz="1200" dirty="0"/>
              <a:t>(…)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PupilGrabber</a:t>
            </a:r>
            <a:r>
              <a:rPr lang="en-US" sz="1200" dirty="0"/>
              <a:t>(…)</a:t>
            </a:r>
          </a:p>
          <a:p>
            <a:pPr algn="ctr"/>
            <a:endParaRPr lang="en-US" sz="12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1EE196C-AF73-B841-831E-46A746CE6B1F}"/>
              </a:ext>
            </a:extLst>
          </p:cNvPr>
          <p:cNvSpPr/>
          <p:nvPr/>
        </p:nvSpPr>
        <p:spPr>
          <a:xfrm>
            <a:off x="3365011" y="4163441"/>
            <a:ext cx="4698150" cy="163253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66D0F1-3357-2148-AD35-D7B6D1BD766C}"/>
              </a:ext>
            </a:extLst>
          </p:cNvPr>
          <p:cNvSpPr txBox="1"/>
          <p:nvPr/>
        </p:nvSpPr>
        <p:spPr>
          <a:xfrm>
            <a:off x="3365011" y="4205070"/>
            <a:ext cx="2284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/>
              <a:t>pipeline.py</a:t>
            </a: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Tools to streamline analysis of pupil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Blink interpolation, smoothing, trial extraction, etc. </a:t>
            </a:r>
          </a:p>
          <a:p>
            <a:endParaRPr 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7FC095-33D5-0547-8ED0-FE53FBAD54A2}"/>
              </a:ext>
            </a:extLst>
          </p:cNvPr>
          <p:cNvSpPr txBox="1"/>
          <p:nvPr/>
        </p:nvSpPr>
        <p:spPr>
          <a:xfrm>
            <a:off x="5778585" y="4209472"/>
            <a:ext cx="22845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/>
              <a:t>plr.py</a:t>
            </a: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Pupillometer style parametrization of PLRs and PIPRs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Plotting functions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BBF1685-56B4-E94C-BA90-F9BA2D08E274}"/>
              </a:ext>
            </a:extLst>
          </p:cNvPr>
          <p:cNvSpPr/>
          <p:nvPr/>
        </p:nvSpPr>
        <p:spPr>
          <a:xfrm>
            <a:off x="8192159" y="1062027"/>
            <a:ext cx="2284576" cy="471373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BE2CAE0-03E3-F44E-81CA-9DD320BBFFEB}"/>
              </a:ext>
            </a:extLst>
          </p:cNvPr>
          <p:cNvSpPr/>
          <p:nvPr/>
        </p:nvSpPr>
        <p:spPr>
          <a:xfrm>
            <a:off x="5778584" y="1062028"/>
            <a:ext cx="2284576" cy="263384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75C4911-DCFB-4644-B1B0-8BD2849EE272}"/>
              </a:ext>
            </a:extLst>
          </p:cNvPr>
          <p:cNvSpPr/>
          <p:nvPr/>
        </p:nvSpPr>
        <p:spPr>
          <a:xfrm>
            <a:off x="3365010" y="1043437"/>
            <a:ext cx="2284576" cy="2633844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19221-C375-4F41-9D9E-D252A926A7C9}"/>
              </a:ext>
            </a:extLst>
          </p:cNvPr>
          <p:cNvSpPr txBox="1"/>
          <p:nvPr/>
        </p:nvSpPr>
        <p:spPr>
          <a:xfrm>
            <a:off x="3675359" y="1082241"/>
            <a:ext cx="1683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OceanOptics</a:t>
            </a:r>
            <a:r>
              <a:rPr lang="en-US" sz="1400" dirty="0"/>
              <a:t> STS-VIS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7DB26E-766D-2646-85E3-6919068A9097}"/>
              </a:ext>
            </a:extLst>
          </p:cNvPr>
          <p:cNvSpPr txBox="1"/>
          <p:nvPr/>
        </p:nvSpPr>
        <p:spPr>
          <a:xfrm>
            <a:off x="6175456" y="1082241"/>
            <a:ext cx="142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Spectra Tune Lab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39FA43-771E-464E-BCB8-318D5EF99460}"/>
              </a:ext>
            </a:extLst>
          </p:cNvPr>
          <p:cNvSpPr txBox="1"/>
          <p:nvPr/>
        </p:nvSpPr>
        <p:spPr>
          <a:xfrm>
            <a:off x="8868998" y="1082241"/>
            <a:ext cx="9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Pupil Core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7721E-3690-0446-89C1-C3661B3ABD80}"/>
              </a:ext>
            </a:extLst>
          </p:cNvPr>
          <p:cNvSpPr txBox="1"/>
          <p:nvPr/>
        </p:nvSpPr>
        <p:spPr>
          <a:xfrm>
            <a:off x="8236051" y="4241792"/>
            <a:ext cx="2240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Pupil Labs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Pupil Capture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Pupil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Network API</a:t>
            </a:r>
          </a:p>
        </p:txBody>
      </p: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2DC3F943-8F2D-5140-B667-A3651032B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098" b="93293" l="6757" r="91892">
                        <a14:foregroundMark x1="8108" y1="93293" x2="8108" y2="93293"/>
                        <a14:foregroundMark x1="85811" y1="53659" x2="85811" y2="53659"/>
                        <a14:foregroundMark x1="87162" y1="52439" x2="87162" y2="52439"/>
                        <a14:foregroundMark x1="87162" y1="54878" x2="87162" y2="54878"/>
                        <a14:foregroundMark x1="81081" y1="53659" x2="81081" y2="53659"/>
                        <a14:foregroundMark x1="90541" y1="50000" x2="90541" y2="50000"/>
                        <a14:foregroundMark x1="9459" y1="8537" x2="9459" y2="8537"/>
                        <a14:foregroundMark x1="91892" y1="51220" x2="91892" y2="51220"/>
                        <a14:foregroundMark x1="8784" y1="6098" x2="8784" y2="6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0883" y="5092857"/>
            <a:ext cx="381000" cy="422190"/>
          </a:xfrm>
          <a:prstGeom prst="rect">
            <a:avLst/>
          </a:prstGeom>
        </p:spPr>
      </p:pic>
      <p:pic>
        <p:nvPicPr>
          <p:cNvPr id="42" name="Picture 2" descr="Pupil Capture | Pupil Labs">
            <a:extLst>
              <a:ext uri="{FF2B5EF4-FFF2-40B4-BE49-F238E27FC236}">
                <a16:creationId xmlns:a16="http://schemas.microsoft.com/office/drawing/2014/main" id="{B5111184-39A2-614A-BA51-8E6E9191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1383" y="455855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5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F5B5B52-D86A-E844-8622-D74B23300740}"/>
              </a:ext>
            </a:extLst>
          </p:cNvPr>
          <p:cNvSpPr/>
          <p:nvPr/>
        </p:nvSpPr>
        <p:spPr>
          <a:xfrm>
            <a:off x="3245906" y="2470251"/>
            <a:ext cx="7299851" cy="345148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77EBC0-CF36-0B4F-8D89-DDB46A51D766}"/>
              </a:ext>
            </a:extLst>
          </p:cNvPr>
          <p:cNvSpPr/>
          <p:nvPr/>
        </p:nvSpPr>
        <p:spPr>
          <a:xfrm>
            <a:off x="3257323" y="957013"/>
            <a:ext cx="7288434" cy="131285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A862C55-D7F7-384F-81D2-660B56B9F517}"/>
              </a:ext>
            </a:extLst>
          </p:cNvPr>
          <p:cNvSpPr/>
          <p:nvPr/>
        </p:nvSpPr>
        <p:spPr>
          <a:xfrm>
            <a:off x="4939198" y="1038707"/>
            <a:ext cx="2218086" cy="2624756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 descr="A picture containing wall, indoor, person&#10;&#10;Description automatically generated">
            <a:extLst>
              <a:ext uri="{FF2B5EF4-FFF2-40B4-BE49-F238E27FC236}">
                <a16:creationId xmlns:a16="http://schemas.microsoft.com/office/drawing/2014/main" id="{46BDBD04-3A60-D843-9E31-8F75E544B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662" y="103314"/>
            <a:ext cx="2154866" cy="1870786"/>
          </a:xfrm>
          <a:prstGeom prst="rect">
            <a:avLst/>
          </a:prstGeom>
        </p:spPr>
      </p:pic>
      <p:pic>
        <p:nvPicPr>
          <p:cNvPr id="9" name="Picture 8" descr="A picture containing dark, black, gun, feet&#10;&#10;Description automatically generated">
            <a:extLst>
              <a:ext uri="{FF2B5EF4-FFF2-40B4-BE49-F238E27FC236}">
                <a16:creationId xmlns:a16="http://schemas.microsoft.com/office/drawing/2014/main" id="{4662187C-9814-D644-A85C-46B0E50D2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22" y="1256146"/>
            <a:ext cx="1697717" cy="88713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5013EE0-6563-E540-ACD8-E6D1A42D9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6" y="3479256"/>
            <a:ext cx="777787" cy="777788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CABAD4-17EB-5C4A-AD1B-642D78D56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67" y="4437118"/>
            <a:ext cx="839276" cy="347513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9A775C-E715-FA46-BC17-7B8DC5AA9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470" y="4107460"/>
            <a:ext cx="1147374" cy="367160"/>
          </a:xfrm>
          <a:prstGeom prst="rect">
            <a:avLst/>
          </a:prstGeom>
        </p:spPr>
      </p:pic>
      <p:pic>
        <p:nvPicPr>
          <p:cNvPr id="16" name="Picture 2" descr="Working with Pandas dataframes with IBM TM1 and Planning Analytics -  Cubewise CODE">
            <a:extLst>
              <a:ext uri="{FF2B5EF4-FFF2-40B4-BE49-F238E27FC236}">
                <a16:creationId xmlns:a16="http://schemas.microsoft.com/office/drawing/2014/main" id="{4F170346-B0FA-F94C-A95A-0EC415B29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730" y="5306691"/>
            <a:ext cx="869845" cy="8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SciPy">
            <a:extLst>
              <a:ext uri="{FF2B5EF4-FFF2-40B4-BE49-F238E27FC236}">
                <a16:creationId xmlns:a16="http://schemas.microsoft.com/office/drawing/2014/main" id="{04CE0399-37CE-B94B-BCF0-36A0966F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659" y="6310633"/>
            <a:ext cx="924090" cy="36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80FA2853-47B3-4147-8E8E-0361501A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3928" y="4954109"/>
            <a:ext cx="1400532" cy="56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33B7DA0F-ED70-A141-8E5A-287DF3BF3DF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2777" y="1370138"/>
            <a:ext cx="552397" cy="552397"/>
          </a:xfrm>
          <a:prstGeom prst="rect">
            <a:avLst/>
          </a:prstGeom>
        </p:spPr>
      </p:pic>
      <p:pic>
        <p:nvPicPr>
          <p:cNvPr id="1028" name="Picture 4" descr="Image result for oceanoptics vis">
            <a:extLst>
              <a:ext uri="{FF2B5EF4-FFF2-40B4-BE49-F238E27FC236}">
                <a16:creationId xmlns:a16="http://schemas.microsoft.com/office/drawing/2014/main" id="{F6E6271B-726A-8545-BC32-743F8EC15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222" b="92000" l="8000" r="89778">
                        <a14:foregroundMark x1="13333" y1="45778" x2="13333" y2="45778"/>
                        <a14:foregroundMark x1="55111" y1="8444" x2="55111" y2="8444"/>
                        <a14:foregroundMark x1="54222" y1="6667" x2="54222" y2="6667"/>
                        <a14:foregroundMark x1="8000" y1="28444" x2="55111" y2="6667"/>
                        <a14:foregroundMark x1="21333" y1="61778" x2="12000" y2="36000"/>
                        <a14:foregroundMark x1="39556" y1="90667" x2="39556" y2="90667"/>
                        <a14:foregroundMark x1="39111" y1="92444" x2="40889" y2="92444"/>
                        <a14:foregroundMark x1="87111" y1="53778" x2="89333" y2="45333"/>
                        <a14:foregroundMark x1="54222" y1="6222" x2="54222" y2="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7238" y="1282965"/>
            <a:ext cx="778211" cy="7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- up of a computer mouse&#10;&#10;Description automatically generated with medium confidence">
            <a:extLst>
              <a:ext uri="{FF2B5EF4-FFF2-40B4-BE49-F238E27FC236}">
                <a16:creationId xmlns:a16="http://schemas.microsoft.com/office/drawing/2014/main" id="{B56D2617-5946-FD4A-A31E-2F83832CED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1941" y="1324769"/>
            <a:ext cx="912276" cy="683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63BDF-6FAF-DA43-940D-738E92024DBF}"/>
              </a:ext>
            </a:extLst>
          </p:cNvPr>
          <p:cNvSpPr txBox="1"/>
          <p:nvPr/>
        </p:nvSpPr>
        <p:spPr>
          <a:xfrm>
            <a:off x="6721889" y="270593"/>
            <a:ext cx="55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PyPlr</a:t>
            </a:r>
            <a:endParaRPr lang="en-US" sz="1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6A89A0-C782-4348-9ED9-4D1562482074}"/>
              </a:ext>
            </a:extLst>
          </p:cNvPr>
          <p:cNvSpPr txBox="1"/>
          <p:nvPr/>
        </p:nvSpPr>
        <p:spPr>
          <a:xfrm>
            <a:off x="10487429" y="1439897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Hardware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6CBAB-30F5-3244-A93C-DFBF0C691DE1}"/>
              </a:ext>
            </a:extLst>
          </p:cNvPr>
          <p:cNvSpPr txBox="1"/>
          <p:nvPr/>
        </p:nvSpPr>
        <p:spPr>
          <a:xfrm>
            <a:off x="10545757" y="4195995"/>
            <a:ext cx="839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Software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CA54D-9D4A-D446-A4AF-E307E9B425BA}"/>
              </a:ext>
            </a:extLst>
          </p:cNvPr>
          <p:cNvSpPr txBox="1"/>
          <p:nvPr/>
        </p:nvSpPr>
        <p:spPr>
          <a:xfrm>
            <a:off x="5163425" y="2483524"/>
            <a:ext cx="757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stlab.py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F83BE-E5DA-2144-B660-283083DB49C4}"/>
              </a:ext>
            </a:extLst>
          </p:cNvPr>
          <p:cNvSpPr txBox="1"/>
          <p:nvPr/>
        </p:nvSpPr>
        <p:spPr>
          <a:xfrm>
            <a:off x="3607891" y="2483524"/>
            <a:ext cx="1104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oceanops.py</a:t>
            </a:r>
            <a:endParaRPr lang="en-US" sz="14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78EECBA-39CA-A047-AA0C-74C3C689E418}"/>
              </a:ext>
            </a:extLst>
          </p:cNvPr>
          <p:cNvSpPr/>
          <p:nvPr/>
        </p:nvSpPr>
        <p:spPr>
          <a:xfrm>
            <a:off x="3491607" y="1029619"/>
            <a:ext cx="1326175" cy="2633844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EC33E-68B9-DB47-B824-939E19CB27F2}"/>
              </a:ext>
            </a:extLst>
          </p:cNvPr>
          <p:cNvSpPr txBox="1"/>
          <p:nvPr/>
        </p:nvSpPr>
        <p:spPr>
          <a:xfrm>
            <a:off x="7937335" y="578370"/>
            <a:ext cx="100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Eye Tracker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D5F865-07F2-8643-AB96-449ADC998AA1}"/>
              </a:ext>
            </a:extLst>
          </p:cNvPr>
          <p:cNvSpPr txBox="1"/>
          <p:nvPr/>
        </p:nvSpPr>
        <p:spPr>
          <a:xfrm>
            <a:off x="4997164" y="589691"/>
            <a:ext cx="106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Light source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8D11F-2E4B-D142-BA28-8458D03E5010}"/>
              </a:ext>
            </a:extLst>
          </p:cNvPr>
          <p:cNvSpPr txBox="1"/>
          <p:nvPr/>
        </p:nvSpPr>
        <p:spPr>
          <a:xfrm>
            <a:off x="3584132" y="588585"/>
            <a:ext cx="118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Spectrometer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81A54D-34B6-CA4E-A361-8EC5319D7BAA}"/>
              </a:ext>
            </a:extLst>
          </p:cNvPr>
          <p:cNvSpPr txBox="1"/>
          <p:nvPr/>
        </p:nvSpPr>
        <p:spPr>
          <a:xfrm>
            <a:off x="7876005" y="2462066"/>
            <a:ext cx="772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pupil.py</a:t>
            </a:r>
            <a:endParaRPr lang="en-US" sz="14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5F1C9D1-76D3-2D47-881D-722BF1C5378A}"/>
              </a:ext>
            </a:extLst>
          </p:cNvPr>
          <p:cNvSpPr/>
          <p:nvPr/>
        </p:nvSpPr>
        <p:spPr>
          <a:xfrm>
            <a:off x="7262577" y="1063453"/>
            <a:ext cx="3021734" cy="2600010"/>
          </a:xfrm>
          <a:prstGeom prst="roundRect">
            <a:avLst>
              <a:gd name="adj" fmla="val 11327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35" name="Picture 34" descr="A close up of a sign&#10;&#10;Description automatically generated">
            <a:extLst>
              <a:ext uri="{FF2B5EF4-FFF2-40B4-BE49-F238E27FC236}">
                <a16:creationId xmlns:a16="http://schemas.microsoft.com/office/drawing/2014/main" id="{FE3FC435-2310-254E-99A0-5D77508803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098" b="93293" l="6757" r="91892">
                        <a14:foregroundMark x1="8108" y1="93293" x2="8108" y2="93293"/>
                        <a14:foregroundMark x1="85811" y1="53659" x2="85811" y2="53659"/>
                        <a14:foregroundMark x1="87162" y1="52439" x2="87162" y2="52439"/>
                        <a14:foregroundMark x1="87162" y1="54878" x2="87162" y2="54878"/>
                        <a14:foregroundMark x1="81081" y1="53659" x2="81081" y2="53659"/>
                        <a14:foregroundMark x1="90541" y1="50000" x2="90541" y2="50000"/>
                        <a14:foregroundMark x1="9459" y1="8537" x2="9459" y2="8537"/>
                        <a14:foregroundMark x1="91892" y1="51220" x2="91892" y2="51220"/>
                        <a14:foregroundMark x1="8784" y1="6098" x2="8784" y2="60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4450" y="2619475"/>
            <a:ext cx="381000" cy="422190"/>
          </a:xfrm>
          <a:prstGeom prst="rect">
            <a:avLst/>
          </a:prstGeom>
        </p:spPr>
      </p:pic>
      <p:pic>
        <p:nvPicPr>
          <p:cNvPr id="36" name="Picture 2" descr="Pupil Capture | Pupil Labs">
            <a:extLst>
              <a:ext uri="{FF2B5EF4-FFF2-40B4-BE49-F238E27FC236}">
                <a16:creationId xmlns:a16="http://schemas.microsoft.com/office/drawing/2014/main" id="{83ACA36A-22AA-8744-AB3A-CEE0A71F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8975" y="292161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1EE196C-AF73-B841-831E-46A746CE6B1F}"/>
              </a:ext>
            </a:extLst>
          </p:cNvPr>
          <p:cNvSpPr/>
          <p:nvPr/>
        </p:nvSpPr>
        <p:spPr>
          <a:xfrm>
            <a:off x="3491607" y="4163441"/>
            <a:ext cx="6792704" cy="1632531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66D0F1-3357-2148-AD35-D7B6D1BD766C}"/>
              </a:ext>
            </a:extLst>
          </p:cNvPr>
          <p:cNvSpPr txBox="1"/>
          <p:nvPr/>
        </p:nvSpPr>
        <p:spPr>
          <a:xfrm>
            <a:off x="4321139" y="4320731"/>
            <a:ext cx="993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pipeline.py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7FC095-33D5-0547-8ED0-FE53FBAD54A2}"/>
              </a:ext>
            </a:extLst>
          </p:cNvPr>
          <p:cNvSpPr txBox="1"/>
          <p:nvPr/>
        </p:nvSpPr>
        <p:spPr>
          <a:xfrm>
            <a:off x="8517218" y="4320731"/>
            <a:ext cx="58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plr.py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443FC4-F7DC-5D4E-B9AC-18C6CF96907C}"/>
              </a:ext>
            </a:extLst>
          </p:cNvPr>
          <p:cNvSpPr txBox="1"/>
          <p:nvPr/>
        </p:nvSpPr>
        <p:spPr>
          <a:xfrm>
            <a:off x="6571611" y="4320731"/>
            <a:ext cx="1045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graphing.py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741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120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Martin</dc:creator>
  <cp:lastModifiedBy>Joel Martin</cp:lastModifiedBy>
  <cp:revision>12</cp:revision>
  <dcterms:created xsi:type="dcterms:W3CDTF">2021-02-08T17:51:13Z</dcterms:created>
  <dcterms:modified xsi:type="dcterms:W3CDTF">2021-02-09T09:53:11Z</dcterms:modified>
</cp:coreProperties>
</file>