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sldIdLst>
    <p:sldId id="256" r:id="rId2"/>
    <p:sldId id="266" r:id="rId3"/>
    <p:sldId id="265" r:id="rId4"/>
    <p:sldId id="270" r:id="rId5"/>
    <p:sldId id="271" r:id="rId6"/>
    <p:sldId id="272" r:id="rId7"/>
    <p:sldId id="273" r:id="rId8"/>
    <p:sldId id="257" r:id="rId9"/>
    <p:sldId id="258" r:id="rId10"/>
    <p:sldId id="267" r:id="rId11"/>
    <p:sldId id="259" r:id="rId12"/>
    <p:sldId id="260" r:id="rId13"/>
    <p:sldId id="261" r:id="rId14"/>
    <p:sldId id="262" r:id="rId15"/>
    <p:sldId id="263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Bulusu" userId="cec4f0c01c57f1b6" providerId="LiveId" clId="{071EA5AB-8D36-480A-99AA-1AAA860F9970}"/>
    <pc:docChg chg="custSel addSld delSld modSld sldOrd">
      <pc:chgData name="Srikar Bulusu" userId="cec4f0c01c57f1b6" providerId="LiveId" clId="{071EA5AB-8D36-480A-99AA-1AAA860F9970}" dt="2023-12-01T17:51:28.565" v="350" actId="27636"/>
      <pc:docMkLst>
        <pc:docMk/>
      </pc:docMkLst>
      <pc:sldChg chg="modSp new mod">
        <pc:chgData name="Srikar Bulusu" userId="cec4f0c01c57f1b6" providerId="LiveId" clId="{071EA5AB-8D36-480A-99AA-1AAA860F9970}" dt="2023-12-01T17:44:37.768" v="174" actId="20577"/>
        <pc:sldMkLst>
          <pc:docMk/>
          <pc:sldMk cId="2916966706" sldId="270"/>
        </pc:sldMkLst>
        <pc:spChg chg="mod">
          <ac:chgData name="Srikar Bulusu" userId="cec4f0c01c57f1b6" providerId="LiveId" clId="{071EA5AB-8D36-480A-99AA-1AAA860F9970}" dt="2023-12-01T17:02:18.003" v="18" actId="20577"/>
          <ac:spMkLst>
            <pc:docMk/>
            <pc:sldMk cId="2916966706" sldId="270"/>
            <ac:spMk id="2" creationId="{C17ADD33-4580-A2F8-C931-8B60255E26FC}"/>
          </ac:spMkLst>
        </pc:spChg>
        <pc:spChg chg="mod">
          <ac:chgData name="Srikar Bulusu" userId="cec4f0c01c57f1b6" providerId="LiveId" clId="{071EA5AB-8D36-480A-99AA-1AAA860F9970}" dt="2023-12-01T17:44:37.768" v="174" actId="20577"/>
          <ac:spMkLst>
            <pc:docMk/>
            <pc:sldMk cId="2916966706" sldId="270"/>
            <ac:spMk id="3" creationId="{A9C92089-3DE7-5B37-ABB3-6D4D0465E785}"/>
          </ac:spMkLst>
        </pc:spChg>
      </pc:sldChg>
      <pc:sldChg chg="modSp new mod">
        <pc:chgData name="Srikar Bulusu" userId="cec4f0c01c57f1b6" providerId="LiveId" clId="{071EA5AB-8D36-480A-99AA-1AAA860F9970}" dt="2023-12-01T17:44:44.179" v="175" actId="20577"/>
        <pc:sldMkLst>
          <pc:docMk/>
          <pc:sldMk cId="985193675" sldId="271"/>
        </pc:sldMkLst>
        <pc:spChg chg="mod">
          <ac:chgData name="Srikar Bulusu" userId="cec4f0c01c57f1b6" providerId="LiveId" clId="{071EA5AB-8D36-480A-99AA-1AAA860F9970}" dt="2023-12-01T17:02:45.597" v="49" actId="20577"/>
          <ac:spMkLst>
            <pc:docMk/>
            <pc:sldMk cId="985193675" sldId="271"/>
            <ac:spMk id="2" creationId="{A09A82A2-2AC5-7609-C74F-5F395663458B}"/>
          </ac:spMkLst>
        </pc:spChg>
        <pc:spChg chg="mod">
          <ac:chgData name="Srikar Bulusu" userId="cec4f0c01c57f1b6" providerId="LiveId" clId="{071EA5AB-8D36-480A-99AA-1AAA860F9970}" dt="2023-12-01T17:44:44.179" v="175" actId="20577"/>
          <ac:spMkLst>
            <pc:docMk/>
            <pc:sldMk cId="985193675" sldId="271"/>
            <ac:spMk id="3" creationId="{A2AA956B-D950-5BF8-556C-3F43B4271ED0}"/>
          </ac:spMkLst>
        </pc:spChg>
      </pc:sldChg>
      <pc:sldChg chg="modSp new mod ord">
        <pc:chgData name="Srikar Bulusu" userId="cec4f0c01c57f1b6" providerId="LiveId" clId="{071EA5AB-8D36-480A-99AA-1AAA860F9970}" dt="2023-12-01T17:46:39.576" v="191" actId="207"/>
        <pc:sldMkLst>
          <pc:docMk/>
          <pc:sldMk cId="2401948381" sldId="272"/>
        </pc:sldMkLst>
        <pc:spChg chg="mod">
          <ac:chgData name="Srikar Bulusu" userId="cec4f0c01c57f1b6" providerId="LiveId" clId="{071EA5AB-8D36-480A-99AA-1AAA860F9970}" dt="2023-12-01T17:45:36.903" v="183" actId="20577"/>
          <ac:spMkLst>
            <pc:docMk/>
            <pc:sldMk cId="2401948381" sldId="272"/>
            <ac:spMk id="2" creationId="{F96CF423-6A0D-88F4-3C0B-ABD2DEB24BE4}"/>
          </ac:spMkLst>
        </pc:spChg>
        <pc:spChg chg="mod">
          <ac:chgData name="Srikar Bulusu" userId="cec4f0c01c57f1b6" providerId="LiveId" clId="{071EA5AB-8D36-480A-99AA-1AAA860F9970}" dt="2023-12-01T17:46:39.576" v="191" actId="207"/>
          <ac:spMkLst>
            <pc:docMk/>
            <pc:sldMk cId="2401948381" sldId="272"/>
            <ac:spMk id="3" creationId="{0BCC7579-212E-1F69-008D-70479DC6C67E}"/>
          </ac:spMkLst>
        </pc:spChg>
      </pc:sldChg>
      <pc:sldChg chg="new del">
        <pc:chgData name="Srikar Bulusu" userId="cec4f0c01c57f1b6" providerId="LiveId" clId="{071EA5AB-8D36-480A-99AA-1AAA860F9970}" dt="2023-12-01T17:45:27.232" v="177" actId="2696"/>
        <pc:sldMkLst>
          <pc:docMk/>
          <pc:sldMk cId="3444083642" sldId="272"/>
        </pc:sldMkLst>
      </pc:sldChg>
      <pc:sldChg chg="modSp new mod ord">
        <pc:chgData name="Srikar Bulusu" userId="cec4f0c01c57f1b6" providerId="LiveId" clId="{071EA5AB-8D36-480A-99AA-1AAA860F9970}" dt="2023-12-01T17:49:01.749" v="230" actId="207"/>
        <pc:sldMkLst>
          <pc:docMk/>
          <pc:sldMk cId="1594977181" sldId="273"/>
        </pc:sldMkLst>
        <pc:spChg chg="mod">
          <ac:chgData name="Srikar Bulusu" userId="cec4f0c01c57f1b6" providerId="LiveId" clId="{071EA5AB-8D36-480A-99AA-1AAA860F9970}" dt="2023-12-01T17:47:14.326" v="223" actId="20577"/>
          <ac:spMkLst>
            <pc:docMk/>
            <pc:sldMk cId="1594977181" sldId="273"/>
            <ac:spMk id="2" creationId="{256BB8EC-3D8D-0A53-CB7A-D6B2D2765945}"/>
          </ac:spMkLst>
        </pc:spChg>
        <pc:spChg chg="mod">
          <ac:chgData name="Srikar Bulusu" userId="cec4f0c01c57f1b6" providerId="LiveId" clId="{071EA5AB-8D36-480A-99AA-1AAA860F9970}" dt="2023-12-01T17:49:01.749" v="230" actId="207"/>
          <ac:spMkLst>
            <pc:docMk/>
            <pc:sldMk cId="1594977181" sldId="273"/>
            <ac:spMk id="3" creationId="{06D961FE-97FF-BB91-2D19-DEE707E33054}"/>
          </ac:spMkLst>
        </pc:spChg>
      </pc:sldChg>
      <pc:sldChg chg="modSp new del mod">
        <pc:chgData name="Srikar Bulusu" userId="cec4f0c01c57f1b6" providerId="LiveId" clId="{071EA5AB-8D36-480A-99AA-1AAA860F9970}" dt="2023-12-01T17:47:06.602" v="209" actId="2696"/>
        <pc:sldMkLst>
          <pc:docMk/>
          <pc:sldMk cId="2953701720" sldId="273"/>
        </pc:sldMkLst>
        <pc:spChg chg="mod">
          <ac:chgData name="Srikar Bulusu" userId="cec4f0c01c57f1b6" providerId="LiveId" clId="{071EA5AB-8D36-480A-99AA-1AAA860F9970}" dt="2023-12-01T17:46:51.717" v="203" actId="20577"/>
          <ac:spMkLst>
            <pc:docMk/>
            <pc:sldMk cId="2953701720" sldId="273"/>
            <ac:spMk id="2" creationId="{00038EFE-EF2A-2A03-C413-5B0FAF980D40}"/>
          </ac:spMkLst>
        </pc:spChg>
        <pc:spChg chg="mod">
          <ac:chgData name="Srikar Bulusu" userId="cec4f0c01c57f1b6" providerId="LiveId" clId="{071EA5AB-8D36-480A-99AA-1AAA860F9970}" dt="2023-12-01T17:46:58.924" v="208" actId="20577"/>
          <ac:spMkLst>
            <pc:docMk/>
            <pc:sldMk cId="2953701720" sldId="273"/>
            <ac:spMk id="3" creationId="{A99301DC-6002-A506-D1FA-D502BC2A3B97}"/>
          </ac:spMkLst>
        </pc:spChg>
      </pc:sldChg>
      <pc:sldChg chg="modSp new mod">
        <pc:chgData name="Srikar Bulusu" userId="cec4f0c01c57f1b6" providerId="LiveId" clId="{071EA5AB-8D36-480A-99AA-1AAA860F9970}" dt="2023-12-01T17:51:28.565" v="350" actId="27636"/>
        <pc:sldMkLst>
          <pc:docMk/>
          <pc:sldMk cId="2133599870" sldId="274"/>
        </pc:sldMkLst>
        <pc:spChg chg="mod">
          <ac:chgData name="Srikar Bulusu" userId="cec4f0c01c57f1b6" providerId="LiveId" clId="{071EA5AB-8D36-480A-99AA-1AAA860F9970}" dt="2023-12-01T17:49:27.806" v="240" actId="20577"/>
          <ac:spMkLst>
            <pc:docMk/>
            <pc:sldMk cId="2133599870" sldId="274"/>
            <ac:spMk id="2" creationId="{B951A47F-8481-97BD-5DDF-AEA000E62457}"/>
          </ac:spMkLst>
        </pc:spChg>
        <pc:spChg chg="mod">
          <ac:chgData name="Srikar Bulusu" userId="cec4f0c01c57f1b6" providerId="LiveId" clId="{071EA5AB-8D36-480A-99AA-1AAA860F9970}" dt="2023-12-01T17:51:28.565" v="350" actId="27636"/>
          <ac:spMkLst>
            <pc:docMk/>
            <pc:sldMk cId="2133599870" sldId="274"/>
            <ac:spMk id="3" creationId="{773051B4-7776-E6DC-F008-215D778292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36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5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i="1" u="sng" dirty="0">
                <a:latin typeface="Bell MT" panose="02020503060305020303" pitchFamily="18" charset="0"/>
              </a:rPr>
              <a:t>Cine 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278" y="3540967"/>
            <a:ext cx="8689976" cy="1936102"/>
          </a:xfrm>
        </p:spPr>
        <p:txBody>
          <a:bodyPr>
            <a:noAutofit/>
          </a:bodyPr>
          <a:lstStyle/>
          <a:p>
            <a:pPr algn="dist">
              <a:lnSpc>
                <a:spcPct val="31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--A journey into creating a dynamic movie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35698"/>
            <a:ext cx="9905999" cy="4755503"/>
          </a:xfrm>
        </p:spPr>
        <p:txBody>
          <a:bodyPr>
            <a:normAutofit fontScale="90000" lnSpcReduction="10000"/>
          </a:bodyPr>
          <a:lstStyle/>
          <a:p>
            <a:r>
              <a:rPr lang="en-US" b="1" i="1" u="sng" dirty="0">
                <a:sym typeface="+mn-ea"/>
              </a:rPr>
              <a:t>Target Audience</a:t>
            </a:r>
            <a:r>
              <a:rPr lang="en-US" dirty="0">
                <a:sym typeface="+mn-ea"/>
              </a:rPr>
              <a:t>:</a:t>
            </a:r>
            <a:endParaRPr lang="en-US" dirty="0"/>
          </a:p>
          <a:p>
            <a:endParaRPr lang="en-US" dirty="0"/>
          </a:p>
          <a:p>
            <a:r>
              <a:rPr lang="en-US" u="sng" dirty="0">
                <a:sym typeface="+mn-ea"/>
              </a:rPr>
              <a:t>Movie Enthusiasts</a:t>
            </a:r>
            <a:r>
              <a:rPr lang="en-US" dirty="0">
                <a:sym typeface="+mn-ea"/>
              </a:rPr>
              <a:t>: Tailoring the website to cater to individuals passionate about movies, offering a comprehensive and enjoyable browsing experience.</a:t>
            </a:r>
            <a:endParaRPr lang="en-US" dirty="0"/>
          </a:p>
          <a:p>
            <a:endParaRPr lang="en-US" dirty="0"/>
          </a:p>
          <a:p>
            <a:r>
              <a:rPr lang="en-US" u="sng" dirty="0">
                <a:sym typeface="+mn-ea"/>
              </a:rPr>
              <a:t>Casual Viewers</a:t>
            </a:r>
            <a:r>
              <a:rPr lang="en-US" dirty="0">
                <a:sym typeface="+mn-ea"/>
              </a:rPr>
              <a:t>: Creating a user-friendly interface for those looking to explore movies casually, with intuitive features and easy navigation.</a:t>
            </a:r>
            <a:endParaRPr lang="en-US" dirty="0"/>
          </a:p>
          <a:p>
            <a:endParaRPr lang="en-US" dirty="0"/>
          </a:p>
          <a:p>
            <a:r>
              <a:rPr lang="en-US" u="sng" dirty="0">
                <a:sym typeface="+mn-ea"/>
              </a:rPr>
              <a:t>Developers and Learners</a:t>
            </a:r>
            <a:r>
              <a:rPr lang="en-US" dirty="0">
                <a:sym typeface="+mn-ea"/>
              </a:rPr>
              <a:t>: Serving as a practical example for developers and learners to understand the implementation of the MERN stack in a real-world project.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71804"/>
            <a:ext cx="9905999" cy="5119397"/>
          </a:xfrm>
        </p:spPr>
        <p:txBody>
          <a:bodyPr>
            <a:normAutofit fontScale="97500"/>
          </a:bodyPr>
          <a:lstStyle/>
          <a:p>
            <a:r>
              <a:rPr lang="en-US" b="1" i="1" u="sng" dirty="0"/>
              <a:t>Technologies Used: JavaScript and Firebase</a:t>
            </a:r>
          </a:p>
          <a:p>
            <a:r>
              <a:rPr lang="en-US" u="sng" dirty="0"/>
              <a:t>JavaScript</a:t>
            </a:r>
            <a:r>
              <a:rPr lang="en-US" dirty="0"/>
              <a:t>:</a:t>
            </a:r>
          </a:p>
          <a:p>
            <a:r>
              <a:rPr lang="en-US" dirty="0"/>
              <a:t>Widely used programming language for web development.</a:t>
            </a:r>
          </a:p>
          <a:p>
            <a:r>
              <a:rPr lang="en-US" dirty="0"/>
              <a:t>Enables dynamic and interactive user interfaces.</a:t>
            </a:r>
          </a:p>
          <a:p>
            <a:r>
              <a:rPr lang="en-US" dirty="0"/>
              <a:t>Supported by all major browsers, fostering cross-platform compatibility.</a:t>
            </a:r>
          </a:p>
          <a:p>
            <a:r>
              <a:rPr lang="en-US" u="sng" dirty="0"/>
              <a:t>Firebase</a:t>
            </a:r>
            <a:r>
              <a:rPr lang="en-US" dirty="0"/>
              <a:t>:</a:t>
            </a:r>
          </a:p>
          <a:p>
            <a:r>
              <a:rPr lang="en-US" dirty="0"/>
              <a:t>Real-time database service by Google.</a:t>
            </a:r>
          </a:p>
          <a:p>
            <a:r>
              <a:rPr lang="en-US" dirty="0"/>
              <a:t>Seamlessly integrates with JavaScript for dynamic data updates.</a:t>
            </a:r>
          </a:p>
          <a:p>
            <a:r>
              <a:rPr lang="en-US" dirty="0"/>
              <a:t>Offers user authentication, a crucial feature for personalized experiences.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81135"/>
            <a:ext cx="9905999" cy="5110066"/>
          </a:xfrm>
        </p:spPr>
        <p:txBody>
          <a:bodyPr>
            <a:normAutofit fontScale="90000" lnSpcReduction="10000"/>
          </a:bodyPr>
          <a:lstStyle/>
          <a:p>
            <a:r>
              <a:rPr lang="en-US" b="1" i="1" u="sng" dirty="0"/>
              <a:t>Engaging User Experience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Movie apps leverage JavaScript for responsive interfaces, creating an engaging user experience.</a:t>
            </a:r>
          </a:p>
          <a:p>
            <a:r>
              <a:rPr lang="en-US" dirty="0"/>
              <a:t>Firebase enhances this by enabling real-time updates, keeping the user informed about new releases or changes.</a:t>
            </a:r>
          </a:p>
          <a:p>
            <a:r>
              <a:rPr lang="en-US" u="sng" dirty="0"/>
              <a:t>Scalability and Efficiency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JavaScript allows for scalable and efficient front-end development, catering to a large user base.</a:t>
            </a:r>
          </a:p>
          <a:p>
            <a:r>
              <a:rPr lang="en-US" dirty="0"/>
              <a:t>Firebase's real-time capabilities ensure efficient data synchronization between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360646"/>
            <a:ext cx="10515600" cy="1730978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800" dirty="0"/>
              <a:t>Technologies Used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556414"/>
          </a:xfrm>
        </p:spPr>
        <p:txBody>
          <a:bodyPr>
            <a:normAutofit fontScale="75000" lnSpcReduction="20000"/>
          </a:bodyPr>
          <a:lstStyle/>
          <a:p>
            <a:r>
              <a:rPr lang="en-US" b="1" i="1" u="sng" dirty="0"/>
              <a:t>JavaScript</a:t>
            </a:r>
            <a:r>
              <a:rPr lang="en-US" dirty="0"/>
              <a:t>:</a:t>
            </a:r>
          </a:p>
          <a:p>
            <a:r>
              <a:rPr lang="en-US" u="sng" dirty="0"/>
              <a:t>Overview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Why JavaScript?</a:t>
            </a:r>
          </a:p>
          <a:p>
            <a:r>
              <a:rPr lang="en-US" dirty="0"/>
              <a:t>Chosen for its versatility and popularity in web development.</a:t>
            </a:r>
          </a:p>
          <a:p>
            <a:r>
              <a:rPr lang="en-US" dirty="0"/>
              <a:t>Enables building dynamic, interactive, and responsive user interfaces.</a:t>
            </a:r>
          </a:p>
          <a:p>
            <a:r>
              <a:rPr lang="en-US" u="sng" dirty="0"/>
              <a:t>Versatility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supports both front-end and back-end development.</a:t>
            </a:r>
          </a:p>
          <a:p>
            <a:r>
              <a:rPr lang="en-US" dirty="0"/>
              <a:t>Widely used in web applications, making it a fundamental language for modern development.</a:t>
            </a:r>
          </a:p>
          <a:p>
            <a:r>
              <a:rPr lang="en-US" dirty="0"/>
              <a:t>Compatible with various frameworks and libraries, enhancing its flexibility.</a:t>
            </a:r>
          </a:p>
          <a:p>
            <a:r>
              <a:rPr lang="en-US" u="sng" dirty="0"/>
              <a:t>Popularity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vast developer community and extensive resources for learning and support.</a:t>
            </a:r>
          </a:p>
          <a:p>
            <a:r>
              <a:rPr lang="en-US" dirty="0"/>
              <a:t>Supported by all major browsers, ensuring cross-browser compatibility.</a:t>
            </a:r>
          </a:p>
          <a:p>
            <a:r>
              <a:rPr lang="en-US" dirty="0"/>
              <a:t>Continuously evolving language with frequent updates and improvements.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10" y="148590"/>
            <a:ext cx="11346180" cy="6548120"/>
          </a:xfrm>
        </p:spPr>
        <p:txBody>
          <a:bodyPr>
            <a:normAutofit fontScale="75000" lnSpcReduction="20000"/>
          </a:bodyPr>
          <a:lstStyle/>
          <a:p>
            <a:r>
              <a:rPr lang="en-US"/>
              <a:t>Firebase:</a:t>
            </a:r>
          </a:p>
          <a:p>
            <a:r>
              <a:rPr lang="en-US"/>
              <a:t>Overview:</a:t>
            </a:r>
          </a:p>
          <a:p>
            <a:endParaRPr lang="en-US"/>
          </a:p>
          <a:p>
            <a:r>
              <a:rPr lang="en-US"/>
              <a:t>Why Firebase?</a:t>
            </a:r>
          </a:p>
          <a:p>
            <a:r>
              <a:rPr lang="en-US"/>
              <a:t>Chosen for its real-time database capabilities and seamless integration with JavaScript.</a:t>
            </a:r>
          </a:p>
          <a:p>
            <a:r>
              <a:rPr lang="en-US"/>
              <a:t>Provides a comprehensive set of tools for building scalable and secure applications.</a:t>
            </a:r>
          </a:p>
          <a:p>
            <a:r>
              <a:rPr lang="en-US"/>
              <a:t>Real-time Database:</a:t>
            </a:r>
          </a:p>
          <a:p>
            <a:endParaRPr lang="en-US"/>
          </a:p>
          <a:p>
            <a:r>
              <a:rPr lang="en-US"/>
              <a:t>Firebase offers a NoSQL cloud database with real-time synchronization.</a:t>
            </a:r>
          </a:p>
          <a:p>
            <a:r>
              <a:rPr lang="en-US"/>
              <a:t>Data updates are instantly reflected across all connected clients, ensuring a dynamic user experience.</a:t>
            </a:r>
          </a:p>
          <a:p>
            <a:r>
              <a:rPr lang="en-US"/>
              <a:t>Ideal for applications requiring live updates, such as real-time movie recommendations and user interactions.</a:t>
            </a:r>
          </a:p>
          <a:p>
            <a:r>
              <a:rPr lang="en-US"/>
              <a:t>Authentication Features:</a:t>
            </a:r>
          </a:p>
          <a:p>
            <a:endParaRPr lang="en-US"/>
          </a:p>
          <a:p>
            <a:r>
              <a:rPr lang="en-US"/>
              <a:t>Firebase provides robust user authentication services.</a:t>
            </a:r>
          </a:p>
          <a:p>
            <a:r>
              <a:rPr lang="en-US"/>
              <a:t>Securely manage user accounts, including email/password authentication, social media logins, and more.</a:t>
            </a:r>
          </a:p>
          <a:p>
            <a:r>
              <a:rPr lang="en-US"/>
              <a:t>Seamless integration with JavaScript, allowing developers to implement authentication features efficiently.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9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Displaying movie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966"/>
            <a:ext cx="9905999" cy="6503437"/>
          </a:xfrm>
        </p:spPr>
        <p:txBody>
          <a:bodyPr>
            <a:normAutofit/>
          </a:bodyPr>
          <a:lstStyle/>
          <a:p>
            <a:r>
              <a:rPr lang="en-US" u="sng" dirty="0"/>
              <a:t>objective</a:t>
            </a:r>
            <a:r>
              <a:rPr lang="en-US" dirty="0"/>
              <a:t> : Fetch movie data from Firebase.</a:t>
            </a:r>
          </a:p>
          <a:p>
            <a:r>
              <a:rPr lang="en-US" dirty="0"/>
              <a:t>Firebase serves as the repository for the essential dataset, housing photos and videos utilized for presentation on the user interface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err="1"/>
              <a:t>MovieDetails</a:t>
            </a:r>
            <a:r>
              <a:rPr lang="en-US" u="sng" dirty="0"/>
              <a:t> Component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Provides in-depth information about a selected movie.</a:t>
            </a:r>
          </a:p>
          <a:p>
            <a:r>
              <a:rPr lang="en-US" dirty="0"/>
              <a:t>Includes additional features like trailers, cast details, and user reviews.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A47F-8481-97BD-5DDF-AEA000E6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51B4-7776-E6DC-F008-215D778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0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/>
              <a:t>B.Srikar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K.Srivatsa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A.Raju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P.Siddharth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TEAM 44</a:t>
            </a:r>
          </a:p>
          <a:p>
            <a:pPr marL="0" indent="0" algn="ctr">
              <a:buNone/>
            </a:pPr>
            <a:r>
              <a:rPr lang="en-US" dirty="0"/>
              <a:t>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5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50" y="1203650"/>
            <a:ext cx="10431624" cy="5113174"/>
          </a:xfrm>
        </p:spPr>
        <p:txBody>
          <a:bodyPr>
            <a:normAutofit fontScale="92500" lnSpcReduction="10000"/>
          </a:bodyPr>
          <a:lstStyle/>
          <a:p>
            <a:r>
              <a:rPr lang="en-US" b="1" i="1" u="sng" dirty="0">
                <a:latin typeface="Arial Black" panose="020B0A04020102020204" pitchFamily="34" charset="0"/>
                <a:sym typeface="+mn-ea"/>
              </a:rPr>
              <a:t>Overview of the Internship Project:</a:t>
            </a:r>
            <a:endParaRPr lang="en-US" b="1" i="1" u="sng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u="sng" dirty="0">
                <a:latin typeface="Arial Black" panose="020B0A04020102020204" pitchFamily="34" charset="0"/>
                <a:sym typeface="+mn-ea"/>
              </a:rPr>
              <a:t>Project Scope</a:t>
            </a:r>
            <a:r>
              <a:rPr lang="en-US" dirty="0">
                <a:latin typeface="Arial Black" panose="020B0A04020102020204" pitchFamily="34" charset="0"/>
                <a:sym typeface="+mn-ea"/>
              </a:rPr>
              <a:t>: Developing a dynamic and user-friendly movie website using the MERN stack.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u="sng" dirty="0">
                <a:latin typeface="Arial Black" panose="020B0A04020102020204" pitchFamily="34" charset="0"/>
                <a:sym typeface="+mn-ea"/>
              </a:rPr>
              <a:t>Key Objectives</a:t>
            </a:r>
            <a:r>
              <a:rPr lang="en-US" dirty="0">
                <a:latin typeface="Arial Black" panose="020B0A04020102020204" pitchFamily="34" charset="0"/>
                <a:sym typeface="+mn-ea"/>
              </a:rPr>
              <a:t>: Implementing features such as movie trailer display, and detailed movie pages.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u="sng" dirty="0">
                <a:latin typeface="Arial Black" panose="020B0A04020102020204" pitchFamily="34" charset="0"/>
                <a:sym typeface="+mn-ea"/>
              </a:rPr>
              <a:t>Learning Focus</a:t>
            </a:r>
            <a:r>
              <a:rPr lang="en-US" dirty="0">
                <a:latin typeface="Arial Black" panose="020B0A04020102020204" pitchFamily="34" charset="0"/>
                <a:sym typeface="+mn-ea"/>
              </a:rPr>
              <a:t>: Gaining hands-on experience in full-stack development, understanding data flow, and honing problem-solving skills.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67747"/>
            <a:ext cx="9905999" cy="5271796"/>
          </a:xfrm>
        </p:spPr>
        <p:txBody>
          <a:bodyPr>
            <a:normAutofit fontScale="67500" lnSpcReduction="20000"/>
          </a:bodyPr>
          <a:lstStyle/>
          <a:p>
            <a:pPr algn="l"/>
            <a:r>
              <a:rPr lang="en-US" sz="3000" b="1" i="1" u="sng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MERN Stack Overview</a:t>
            </a:r>
            <a:r>
              <a:rPr lang="en-US" sz="3000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:</a:t>
            </a:r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r>
              <a:rPr lang="en-US" sz="3000" u="sng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MongoDB</a:t>
            </a:r>
            <a:r>
              <a:rPr lang="en-US" sz="3000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: A NoSQL database for storing movie data. Enables flexible and scalable data storage.</a:t>
            </a:r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r>
              <a:rPr lang="en-US" sz="3000" u="sng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Express.js</a:t>
            </a:r>
            <a:r>
              <a:rPr lang="en-US" sz="3000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: A back-end framework for building robust APIs and handling server-side logic.</a:t>
            </a:r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r>
              <a:rPr lang="en-US" sz="3000" u="sng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React:</a:t>
            </a:r>
            <a:r>
              <a:rPr lang="en-US" sz="3000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 A front-end library for building dynamic and responsive user interfaces.</a:t>
            </a:r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pPr algn="l"/>
            <a:r>
              <a:rPr lang="en-US" sz="3000" u="sng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Node.js</a:t>
            </a:r>
            <a:r>
              <a:rPr lang="en-US" sz="3000" dirty="0">
                <a:latin typeface="Arial Black" panose="020B0A04020102020204" pitchFamily="34" charset="0"/>
                <a:cs typeface="Comic Sans MS" panose="030F0702030302020204" charset="0"/>
                <a:sym typeface="+mn-ea"/>
              </a:rPr>
              <a:t>: A JavaScript runtime that executes server-side code, providing a unified development environment.</a:t>
            </a:r>
            <a:endParaRPr lang="en-US" sz="3000" dirty="0">
              <a:latin typeface="Arial Black" panose="020B0A04020102020204" pitchFamily="34" charset="0"/>
              <a:cs typeface="Comic Sans MS" panose="030F070203030202020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DD33-4580-A2F8-C931-8B6025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2089-3DE7-5B37-ABB3-6D4D0465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JAVA SCRIPT (JS)</a:t>
            </a:r>
          </a:p>
          <a:p>
            <a:r>
              <a:rPr lang="en-US" dirty="0"/>
              <a:t>CSS (CASCADING STYLE SHEETS)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9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82A2-2AC5-7609-C74F-5F39566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956B-D950-5BF8-556C-3F43B427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2147"/>
            <a:ext cx="9905999" cy="4009054"/>
          </a:xfrm>
        </p:spPr>
        <p:txBody>
          <a:bodyPr/>
          <a:lstStyle/>
          <a:p>
            <a:r>
              <a:rPr lang="en-US" dirty="0"/>
              <a:t>HTML also known as Hyper Text Markup Language</a:t>
            </a:r>
          </a:p>
          <a:p>
            <a:r>
              <a:rPr lang="en-US" dirty="0">
                <a:solidFill>
                  <a:srgbClr val="E2EEF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his language is famous for being the backbone of every website's front-end design</a:t>
            </a:r>
          </a:p>
          <a:p>
            <a:r>
              <a:rPr lang="en-US" b="0" i="0" dirty="0">
                <a:effectLst/>
                <a:latin typeface="Google Sans"/>
              </a:rPr>
              <a:t>Easy to Learn and Use.</a:t>
            </a:r>
          </a:p>
          <a:p>
            <a:endParaRPr lang="en-US" b="0" i="0" dirty="0">
              <a:effectLst/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F423-6A0D-88F4-3C0B-ABD2DE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7579-212E-1F69-008D-70479DC6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CSS is a computer language for laying out and structuring web pages (HTML or XML).</a:t>
            </a:r>
          </a:p>
          <a:p>
            <a:r>
              <a:rPr lang="en-US" b="0" i="0" dirty="0">
                <a:effectLst/>
                <a:latin typeface="Google Sans"/>
              </a:rPr>
              <a:t>This language contains coding elements and is composed of these “cascading style sheets” which are equally called CSS files</a:t>
            </a:r>
            <a:endParaRPr lang="en-US" dirty="0"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CSS is used to define styles for your web pages, including the design, layout and variations in display for different devices and screen sizes.</a:t>
            </a:r>
          </a:p>
          <a:p>
            <a:r>
              <a:rPr lang="en-IN" b="0" i="0" dirty="0">
                <a:effectLst/>
                <a:latin typeface="Google Sans"/>
              </a:rPr>
              <a:t>Easy Formatting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9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8EC-3D8D-0A53-CB7A-D6B2D276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61FE-97FF-BB91-2D19-DEE707E3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allows you to implement complex features on web pages </a:t>
            </a:r>
          </a:p>
          <a:p>
            <a:r>
              <a:rPr lang="en-US" b="0" i="0" dirty="0">
                <a:effectLst/>
                <a:latin typeface="Google Sans"/>
              </a:rPr>
              <a:t> a programming language that adds interactivity to your website.</a:t>
            </a:r>
            <a:endParaRPr lang="en-US" dirty="0"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a multi-paradigm, dynamic language with types and operators, standard built-in objects, and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Introduction to Movie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49086"/>
            <a:ext cx="9905999" cy="4942115"/>
          </a:xfrm>
        </p:spPr>
        <p:txBody>
          <a:bodyPr>
            <a:normAutofit fontScale="92500"/>
          </a:bodyPr>
          <a:lstStyle/>
          <a:p>
            <a:r>
              <a:rPr lang="en-US" b="1" i="1" u="sng" dirty="0"/>
              <a:t>Why a Movie App?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>
                <a:sym typeface="+mn-ea"/>
              </a:rPr>
              <a:t>Cinematic Exploration</a:t>
            </a:r>
            <a:r>
              <a:rPr lang="en-US" dirty="0">
                <a:sym typeface="+mn-ea"/>
              </a:rPr>
              <a:t>: The primary goal is to provide users with a platform to explore a diverse range of movies, including details such as cast, crew, reviews, and ratings.</a:t>
            </a:r>
            <a:endParaRPr lang="en-US" dirty="0"/>
          </a:p>
          <a:p>
            <a:endParaRPr lang="en-US" dirty="0"/>
          </a:p>
          <a:p>
            <a:r>
              <a:rPr lang="en-US" u="sng" dirty="0">
                <a:sym typeface="+mn-ea"/>
              </a:rPr>
              <a:t>User Engagement</a:t>
            </a:r>
            <a:r>
              <a:rPr lang="en-US" dirty="0">
                <a:sym typeface="+mn-ea"/>
              </a:rPr>
              <a:t>: Facilitating user interaction through features like reviews, ratings</a:t>
            </a:r>
            <a:endParaRPr lang="en-US" dirty="0"/>
          </a:p>
          <a:p>
            <a:endParaRPr lang="en-US" dirty="0"/>
          </a:p>
          <a:p>
            <a:r>
              <a:rPr lang="en-US" u="sng" dirty="0">
                <a:sym typeface="+mn-ea"/>
              </a:rPr>
              <a:t>Educational Purpose</a:t>
            </a:r>
            <a:r>
              <a:rPr lang="en-US" dirty="0">
                <a:sym typeface="+mn-ea"/>
              </a:rPr>
              <a:t>: Offering insights into the practical application of the MERN stack for web development.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851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Bell MT</vt:lpstr>
      <vt:lpstr>Google Sans</vt:lpstr>
      <vt:lpstr>Tw Cen MT</vt:lpstr>
      <vt:lpstr>Circuit</vt:lpstr>
      <vt:lpstr>Cine Hub </vt:lpstr>
      <vt:lpstr>PowerPoint Presentation</vt:lpstr>
      <vt:lpstr>PowerPoint Presentation</vt:lpstr>
      <vt:lpstr>LANGUAGES USED :</vt:lpstr>
      <vt:lpstr>HTML</vt:lpstr>
      <vt:lpstr>CSS</vt:lpstr>
      <vt:lpstr>JAVA SCRIPT</vt:lpstr>
      <vt:lpstr>Introduction to Movie App</vt:lpstr>
      <vt:lpstr>PowerPoint Presentation</vt:lpstr>
      <vt:lpstr>PowerPoint Presentation</vt:lpstr>
      <vt:lpstr>PowerPoint Presentation</vt:lpstr>
      <vt:lpstr>PowerPoint Presentation</vt:lpstr>
      <vt:lpstr> Technologies Used</vt:lpstr>
      <vt:lpstr>PowerPoint Presentation</vt:lpstr>
      <vt:lpstr>PowerPoint Presentation</vt:lpstr>
      <vt:lpstr>Displaying movie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Srikar Bulusu</cp:lastModifiedBy>
  <cp:revision>6</cp:revision>
  <dcterms:created xsi:type="dcterms:W3CDTF">2023-12-01T05:25:24Z</dcterms:created>
  <dcterms:modified xsi:type="dcterms:W3CDTF">2023-12-01T17:51:33Z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A80F2E4E70454089AE003F33996DF005_11</vt:lpwstr>
  </property>
  <property fmtid="{D5CDD505-2E9C-101B-9397-08002B2CF9AE}" pid="3" name="KSOProductBuildVer">
    <vt:lpwstr>1033-12.2.0.13266</vt:lpwstr>
  </property>
</Properties>
</file>