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1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12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2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15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80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66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3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86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9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2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9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1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0892-5832-4DC8-A0DD-F1DB5396619D}" type="datetimeFigureOut">
              <a:rPr lang="tr-TR" smtClean="0"/>
              <a:t>22.09.2017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F434C5-2B93-474F-AC63-DB0BE4BBF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2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ÇALIŞMA GÜNLÜĞÜM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Kullanıcı verimli ve pratik bir şekilde kendi takibini yapabilecektir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9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Fikir, temel olarak beklenenleri yerine getirecek bir uygulama </a:t>
            </a:r>
            <a:r>
              <a:rPr lang="tr-TR" sz="2800" dirty="0" err="1" smtClean="0"/>
              <a:t>modundadır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Daha sonra doğabilecek ihtiyaçlara göre içerik geliştirilecektir.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765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B</a:t>
            </a:r>
            <a:r>
              <a:rPr lang="tr-TR" sz="2800" dirty="0" smtClean="0"/>
              <a:t>u fikir;</a:t>
            </a:r>
          </a:p>
          <a:p>
            <a:pPr marL="0" indent="0">
              <a:buNone/>
            </a:pPr>
            <a:r>
              <a:rPr lang="tr-TR" sz="2800" dirty="0" smtClean="0"/>
              <a:t>Telefonun ve teknolojinin faydalarını sayarken,</a:t>
            </a:r>
          </a:p>
          <a:p>
            <a:pPr marL="0" indent="0">
              <a:buNone/>
            </a:pPr>
            <a:r>
              <a:rPr lang="tr-TR" sz="2800" dirty="0" smtClean="0"/>
              <a:t>öğrencilerin ve velilerin büyük ölçüde dikkatini çekecektir.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486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İsteğim ve gayretim teknolojinin zararları yanında faydalarını çoğaltıp, bu doğrultuda kullanılmasına yardımcı olabilmektir.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716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 smtClean="0"/>
              <a:t>Dinlediğiniz İçin Teşekkür Ederim..</a:t>
            </a:r>
            <a:endParaRPr lang="tr-TR" sz="3600" dirty="0"/>
          </a:p>
          <a:p>
            <a:pPr algn="r"/>
            <a:endParaRPr lang="tr-TR" sz="3600" dirty="0" smtClean="0"/>
          </a:p>
          <a:p>
            <a:pPr algn="r"/>
            <a:endParaRPr lang="tr-TR" sz="3600" dirty="0"/>
          </a:p>
          <a:p>
            <a:pPr marL="0" indent="0" algn="r">
              <a:buNone/>
            </a:pPr>
            <a:endParaRPr lang="tr-TR" sz="3600" dirty="0"/>
          </a:p>
          <a:p>
            <a:pPr marL="0" indent="0" algn="r">
              <a:buNone/>
            </a:pPr>
            <a:r>
              <a:rPr lang="tr-TR" sz="3600" dirty="0" smtClean="0"/>
              <a:t>Merve BULUT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12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Sizlere, gençlerimizin telefonlarının, derslerine ve çalışmalarına katkı sağlaması için geliştirdiğim uygulamayı tanıtacağım.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712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smtClean="0"/>
              <a:t>Proje Geliştiricisi: </a:t>
            </a:r>
            <a:r>
              <a:rPr lang="tr-TR" sz="3200" dirty="0"/>
              <a:t>M</a:t>
            </a:r>
            <a:r>
              <a:rPr lang="tr-TR" sz="3200" dirty="0" smtClean="0"/>
              <a:t>erve BULUT</a:t>
            </a:r>
          </a:p>
          <a:p>
            <a:r>
              <a:rPr lang="tr-TR" sz="3200" dirty="0" smtClean="0"/>
              <a:t>Lisans: Ankara Üniversitesi Bilgisayar Mühendisliği</a:t>
            </a:r>
          </a:p>
          <a:p>
            <a:r>
              <a:rPr lang="tr-TR" sz="3200" dirty="0" smtClean="0"/>
              <a:t>Yüksek Lisans: İskenderun Teknik Üniversitesi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78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Uygulamanın Amacı:</a:t>
            </a:r>
          </a:p>
          <a:p>
            <a:pPr marL="0" indent="0">
              <a:buNone/>
            </a:pPr>
            <a:r>
              <a:rPr lang="tr-TR" sz="3200" dirty="0" smtClean="0"/>
              <a:t>Telefonların ders çalışma konusunda yardımcı olabilmesi ve ders çalışma çizgisinin takibi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168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32764" y="5923128"/>
            <a:ext cx="8085848" cy="71271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79175" y="1528549"/>
            <a:ext cx="9116705" cy="3862316"/>
          </a:xfrm>
        </p:spPr>
        <p:txBody>
          <a:bodyPr>
            <a:noAutofit/>
          </a:bodyPr>
          <a:lstStyle/>
          <a:p>
            <a:r>
              <a:rPr lang="tr-TR" sz="2800" dirty="0" smtClean="0"/>
              <a:t>Çocuklar/ gençler telefonlardaki binlerce uygulama ile vakit geçirirken ders çalışmayı bırakmamaları ve telefonda bu durumu teşvik edici uygulamaların bulunması için bir uygulama geliştirmek istedim.</a:t>
            </a:r>
          </a:p>
          <a:p>
            <a:r>
              <a:rPr lang="tr-TR" sz="2800" dirty="0" smtClean="0"/>
              <a:t>Proje amacına ulaşırsa bu uygulama ile çocuklarımız ders konusunda kendi takiplerini yapabilecek ve kontrollü olarak çalışabileceklerdir.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103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Günümüzde kağıt üstünde ders takip çizelgeleri yapılabilmektedir.</a:t>
            </a:r>
          </a:p>
          <a:p>
            <a:r>
              <a:rPr lang="tr-TR" sz="2800" dirty="0" smtClean="0"/>
              <a:t>Fakat, gelişen teknoloji ile birlikte pek çok kayıt </a:t>
            </a:r>
            <a:r>
              <a:rPr lang="tr-TR" sz="2800" dirty="0" err="1" smtClean="0"/>
              <a:t>veritabanları</a:t>
            </a:r>
            <a:r>
              <a:rPr lang="tr-TR" sz="2800" dirty="0" smtClean="0"/>
              <a:t> üzerinde kolay ve güvenli bir şekilde saklanmaktadır.</a:t>
            </a:r>
          </a:p>
          <a:p>
            <a:r>
              <a:rPr lang="tr-TR" sz="2800" dirty="0" smtClean="0"/>
              <a:t>Ders çalışma konusunda böyle bir </a:t>
            </a:r>
            <a:r>
              <a:rPr lang="tr-TR" sz="2800" dirty="0" err="1" smtClean="0"/>
              <a:t>veritabanı</a:t>
            </a:r>
            <a:r>
              <a:rPr lang="tr-TR" sz="2800" dirty="0" smtClean="0"/>
              <a:t> öğrenciler için faydalı ve kullanışlı 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7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Telefonda fazlaca vakit geçirip dersi unutmak yerine telefonun dersi teşvik edici olması sağlanacaktır.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44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2513" y="365126"/>
            <a:ext cx="10521287" cy="467388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1583140"/>
            <a:ext cx="4913194" cy="4913193"/>
          </a:xfrm>
        </p:spPr>
      </p:pic>
    </p:spTree>
    <p:extLst>
      <p:ext uri="{BB962C8B-B14F-4D97-AF65-F5344CB8AC3E}">
        <p14:creationId xmlns:p14="http://schemas.microsoft.com/office/powerpoint/2010/main" val="36220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 uygulama hangi gün, hangi dersten kaç soru çözüldüğünü tutarak büyük bir </a:t>
            </a:r>
            <a:r>
              <a:rPr lang="tr-TR" sz="2800" dirty="0" err="1" smtClean="0"/>
              <a:t>veritabanında</a:t>
            </a:r>
            <a:r>
              <a:rPr lang="tr-TR" sz="2800" dirty="0" smtClean="0"/>
              <a:t> saklar ve öğrencinin kendi çalışma geçmişini kolaylıkla takip edebilmesini ve buna göre gerekirse yeni bir çalışma programı oluşturmasını sağlar.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5043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246</Words>
  <Application>Microsoft Office PowerPoint</Application>
  <PresentationFormat>Geniş ekran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Duman</vt:lpstr>
      <vt:lpstr>ÇALIŞMA GÜNLÜĞÜM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ÇALIŞMA GÜNLÜĞÜM </dc:title>
  <dc:creator>Windows Kullanıcısı</dc:creator>
  <cp:lastModifiedBy>Windows Kullanıcısı</cp:lastModifiedBy>
  <cp:revision>11</cp:revision>
  <dcterms:created xsi:type="dcterms:W3CDTF">2017-09-22T13:00:44Z</dcterms:created>
  <dcterms:modified xsi:type="dcterms:W3CDTF">2017-09-22T13:36:15Z</dcterms:modified>
</cp:coreProperties>
</file>