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5" r:id="rId3"/>
    <p:sldId id="278" r:id="rId4"/>
    <p:sldId id="279" r:id="rId5"/>
    <p:sldId id="280" r:id="rId6"/>
    <p:sldId id="281" r:id="rId7"/>
    <p:sldId id="283" r:id="rId8"/>
    <p:sldId id="284" r:id="rId9"/>
    <p:sldId id="289" r:id="rId10"/>
    <p:sldId id="286" r:id="rId11"/>
    <p:sldId id="287" r:id="rId12"/>
    <p:sldId id="288" r:id="rId13"/>
    <p:sldId id="2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BB2"/>
    <a:srgbClr val="149DA4"/>
    <a:srgbClr val="128C91"/>
    <a:srgbClr val="13969D"/>
    <a:srgbClr val="7A4684"/>
    <a:srgbClr val="51A65D"/>
    <a:srgbClr val="3F9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99" autoAdjust="0"/>
    <p:restoredTop sz="94150" autoAdjust="0"/>
  </p:normalViewPr>
  <p:slideViewPr>
    <p:cSldViewPr showGuides="1">
      <p:cViewPr varScale="1">
        <p:scale>
          <a:sx n="119" d="100"/>
          <a:sy n="119" d="100"/>
        </p:scale>
        <p:origin x="200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C85A3F-6AE6-46C2-9A6C-482542DB4DBA}" type="datetimeFigureOut">
              <a:rPr lang="ru-RU"/>
              <a:pPr>
                <a:defRPr/>
              </a:pPr>
              <a:t>16.04.2022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89B2BD-C126-4C7F-8B5C-590DCD3647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E42A7-E0C3-B642-9667-0E7DC599A291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67DAF-0C67-46B2-A2A8-BEF34F1EBA6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6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1CF6A-1B78-C344-924A-1CA68128FDBC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A5666-4A62-4720-BDD6-48E1234D31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11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7F652-0E00-0E4D-BECB-E577DDEFF9A2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1E287-44C5-4AE6-AA3F-2314225313E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90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1393F-3CE0-B548-BAFF-8E2636AC24E9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32A19-F267-4BB4-A0BB-F099E3C1676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546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440E0-E59E-4D49-9F7F-CEE168717E92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53EE-F243-4DEF-A689-90B801F534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150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1DB2-B577-0345-8087-D112CB3929C3}" type="datetime1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B1E60-AB2A-407E-8AB5-A68BFFA18E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45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ADF5-BE84-A841-93F5-2E62DB4C2219}" type="datetime1">
              <a:rPr lang="ru-RU" smtClean="0"/>
              <a:t>16.04.2022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3E28-770A-430A-8409-81A8490B6A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07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A84CC-8B32-6444-A337-F4C1F80BDF03}" type="datetime1">
              <a:rPr lang="ru-RU" smtClean="0"/>
              <a:t>16.04.2022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DFF1F-38C3-46A3-9550-18CB76F20A1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51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3B018-009E-6E4C-9A6B-C06BE0A78DC7}" type="datetime1">
              <a:rPr lang="ru-RU" smtClean="0"/>
              <a:t>16.04.2022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62A73-F87A-4C5D-A8F5-135286372D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93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21587-53EB-2C40-964D-52377725D4EE}" type="datetime1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DD53-1FCF-4E2F-8095-44522081EA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943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951BE-69E0-4A4A-92B1-5CBE8AB5474D}" type="datetime1">
              <a:rPr lang="ru-RU" smtClean="0"/>
              <a:t>16.04.2022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34E9-D5E0-4856-8ACE-643C0C266D0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218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056974-22C6-154E-89A8-762048A09EC4}" type="datetime1">
              <a:rPr lang="ru-RU" smtClean="0"/>
              <a:t>16.04.2022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E777119-2EDC-4BCE-9396-7DD425CBBD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223441" y="1819275"/>
            <a:ext cx="9297987" cy="2016621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Кластеризация временных рядов на примере финансового рынка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2521" y="4869160"/>
            <a:ext cx="9297988" cy="1703040"/>
          </a:xfrm>
        </p:spPr>
        <p:txBody>
          <a:bodyPr/>
          <a:lstStyle/>
          <a:p>
            <a:pPr algn="r">
              <a:defRPr/>
            </a:pP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Студент: Булыгин М.Е.</a:t>
            </a:r>
            <a:b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Группа: Э-1813</a:t>
            </a:r>
          </a:p>
          <a:p>
            <a:pPr algn="r">
              <a:defRPr/>
            </a:pP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Научный руководитель: </a:t>
            </a:r>
            <a:r>
              <a:rPr lang="ru-RU" sz="2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к.ф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-м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н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Леора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С.Н.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58338" y="0"/>
            <a:ext cx="2635250" cy="6858000"/>
          </a:xfrm>
          <a:prstGeom prst="rect">
            <a:avLst/>
          </a:prstGeom>
          <a:gradFill>
            <a:gsLst>
              <a:gs pos="0">
                <a:srgbClr val="128C91"/>
              </a:gs>
              <a:gs pos="100000">
                <a:srgbClr val="51A65D"/>
              </a:gs>
            </a:gsLst>
            <a:lin ang="4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077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313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0713"/>
            <a:ext cx="5715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E86A71-7C62-F5BB-489E-3470CA76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67DAF-0C67-46B2-A2A8-BEF34F1EBA6D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en-US" altLang="ru-RU" b="1" dirty="0">
                <a:latin typeface="Century Gothic" panose="020B0502020202020204" pitchFamily="34" charset="0"/>
              </a:rPr>
              <a:t>S&amp;P500 clustering approach</a:t>
            </a:r>
            <a:endParaRPr lang="ru-RU" altLang="ru-RU" b="1" dirty="0">
              <a:latin typeface="Century Gothic" panose="020B0502020202020204" pitchFamily="34" charset="0"/>
            </a:endParaRP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5EC5A-6729-9C40-E223-FA996FB13EB4}"/>
              </a:ext>
            </a:extLst>
          </p:cNvPr>
          <p:cNvSpPr txBox="1"/>
          <p:nvPr/>
        </p:nvSpPr>
        <p:spPr>
          <a:xfrm>
            <a:off x="788159" y="2209800"/>
            <a:ext cx="107894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Century Gothic" panose="020B0502020202020204" pitchFamily="34" charset="0"/>
              </a:rPr>
              <a:t>Данные по каждой компании индекса</a:t>
            </a:r>
            <a:r>
              <a:rPr lang="en-US" altLang="ru-RU" sz="3200" dirty="0">
                <a:latin typeface="Century Gothic" panose="020B0502020202020204" pitchFamily="34" charset="0"/>
              </a:rPr>
              <a:t> S&amp;P500</a:t>
            </a:r>
            <a:r>
              <a:rPr lang="ru-RU" altLang="ru-RU" sz="3200" dirty="0">
                <a:latin typeface="Century Gothic" panose="020B0502020202020204" pitchFamily="34" charset="0"/>
              </a:rPr>
              <a:t> за последнее полугодие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Century Gothic" panose="020B0502020202020204" pitchFamily="34" charset="0"/>
              </a:rPr>
              <a:t>Нормализация данных (не по времени, а по каждой компании в отдельности!)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3200" dirty="0" err="1">
                <a:latin typeface="Century Gothic" panose="020B0502020202020204" pitchFamily="34" charset="0"/>
              </a:rPr>
              <a:t>KMeans</a:t>
            </a:r>
            <a:r>
              <a:rPr lang="en-US" altLang="ru-RU" sz="3200" dirty="0">
                <a:latin typeface="Century Gothic" panose="020B0502020202020204" pitchFamily="34" charset="0"/>
              </a:rPr>
              <a:t> </a:t>
            </a:r>
            <a:r>
              <a:rPr lang="en-US" altLang="ru-RU" sz="3200" dirty="0" err="1">
                <a:latin typeface="Century Gothic" panose="020B0502020202020204" pitchFamily="34" charset="0"/>
              </a:rPr>
              <a:t>euclidean</a:t>
            </a:r>
            <a:r>
              <a:rPr lang="en-US" altLang="ru-RU" sz="3200" dirty="0">
                <a:latin typeface="Century Gothic" panose="020B0502020202020204" pitchFamily="34" charset="0"/>
              </a:rPr>
              <a:t> metric VS </a:t>
            </a:r>
            <a:r>
              <a:rPr lang="en-US" altLang="ru-RU" sz="3200" dirty="0" err="1">
                <a:latin typeface="Century Gothic" panose="020B0502020202020204" pitchFamily="34" charset="0"/>
              </a:rPr>
              <a:t>KMeans</a:t>
            </a:r>
            <a:r>
              <a:rPr lang="en-US" altLang="ru-RU" sz="3200" dirty="0">
                <a:latin typeface="Century Gothic" panose="020B0502020202020204" pitchFamily="34" charset="0"/>
              </a:rPr>
              <a:t> DWT metric</a:t>
            </a:r>
            <a:endParaRPr lang="ru-RU" altLang="ru-RU" sz="32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5FA08C2-0F24-D7BF-799F-63020AC3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328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09600" y="679917"/>
            <a:ext cx="10972800" cy="1012825"/>
          </a:xfrm>
        </p:spPr>
        <p:txBody>
          <a:bodyPr/>
          <a:lstStyle/>
          <a:p>
            <a:r>
              <a:rPr lang="en-US" altLang="ru-RU" b="1" dirty="0">
                <a:latin typeface="Century Gothic" panose="020B0502020202020204" pitchFamily="34" charset="0"/>
              </a:rPr>
              <a:t>S&amp;P500 clustering results</a:t>
            </a:r>
            <a:endParaRPr lang="ru-RU" altLang="ru-RU" b="1" dirty="0">
              <a:latin typeface="Century Gothic" panose="020B0502020202020204" pitchFamily="34" charset="0"/>
            </a:endParaRP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0177D9-AA27-EA1F-F1E5-75B3B5135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11" y="2254843"/>
            <a:ext cx="5442570" cy="1980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0B7333-D650-3A80-24E2-364C66870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411" y="4323216"/>
            <a:ext cx="5442570" cy="20691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6E9032-410A-7713-2BAD-EF14B0DBC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2224872"/>
            <a:ext cx="5126360" cy="20105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604DB7-3091-3354-B7E3-E9336123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6040" y="4323215"/>
            <a:ext cx="5126360" cy="2069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6DA76C-139A-C145-FC9D-FCE83E55941A}"/>
              </a:ext>
            </a:extLst>
          </p:cNvPr>
          <p:cNvSpPr txBox="1"/>
          <p:nvPr/>
        </p:nvSpPr>
        <p:spPr>
          <a:xfrm>
            <a:off x="1631504" y="1766917"/>
            <a:ext cx="345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2000" dirty="0" err="1">
                <a:latin typeface="Century Gothic" panose="020B0502020202020204" pitchFamily="34" charset="0"/>
              </a:rPr>
              <a:t>KMeans</a:t>
            </a:r>
            <a:r>
              <a:rPr lang="en-US" altLang="ru-RU" sz="2000" dirty="0">
                <a:latin typeface="Century Gothic" panose="020B0502020202020204" pitchFamily="34" charset="0"/>
              </a:rPr>
              <a:t> </a:t>
            </a:r>
            <a:r>
              <a:rPr lang="en-US" altLang="ru-RU" sz="2000" dirty="0" err="1">
                <a:latin typeface="Century Gothic" panose="020B0502020202020204" pitchFamily="34" charset="0"/>
              </a:rPr>
              <a:t>euclidean</a:t>
            </a:r>
            <a:r>
              <a:rPr lang="en-US" altLang="ru-RU" sz="2000" dirty="0">
                <a:latin typeface="Century Gothic" panose="020B0502020202020204" pitchFamily="34" charset="0"/>
              </a:rPr>
              <a:t> 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2A27D-939B-DE85-445B-CFDC1D189323}"/>
              </a:ext>
            </a:extLst>
          </p:cNvPr>
          <p:cNvSpPr txBox="1"/>
          <p:nvPr/>
        </p:nvSpPr>
        <p:spPr>
          <a:xfrm>
            <a:off x="8095861" y="1782306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800" dirty="0" err="1">
                <a:latin typeface="Century Gothic" panose="020B0502020202020204" pitchFamily="34" charset="0"/>
              </a:rPr>
              <a:t>KMeans</a:t>
            </a:r>
            <a:r>
              <a:rPr lang="en-US" altLang="ru-RU" sz="1800" dirty="0">
                <a:latin typeface="Century Gothic" panose="020B0502020202020204" pitchFamily="34" charset="0"/>
              </a:rPr>
              <a:t> DWT </a:t>
            </a:r>
            <a:endParaRPr lang="ru-R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43EB8-B8C2-2FF9-C91E-5E246B46B002}"/>
              </a:ext>
            </a:extLst>
          </p:cNvPr>
          <p:cNvSpPr txBox="1"/>
          <p:nvPr/>
        </p:nvSpPr>
        <p:spPr>
          <a:xfrm>
            <a:off x="337682" y="6531957"/>
            <a:ext cx="60991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*</a:t>
            </a:r>
            <a:r>
              <a:rPr lang="ru-RU" sz="1200" dirty="0">
                <a:latin typeface="Century Gothic" panose="020B0502020202020204" pitchFamily="34" charset="0"/>
              </a:rPr>
              <a:t> это лишь часть результатов для визуализации</a:t>
            </a: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44CCA7-E3E5-D178-39F8-69E3B387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38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Что еще предстоит сделать</a:t>
            </a: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5EC5A-6729-9C40-E223-FA996FB13EB4}"/>
              </a:ext>
            </a:extLst>
          </p:cNvPr>
          <p:cNvSpPr txBox="1"/>
          <p:nvPr/>
        </p:nvSpPr>
        <p:spPr>
          <a:xfrm>
            <a:off x="407989" y="2209800"/>
            <a:ext cx="115206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Century Gothic" panose="020B0502020202020204" pitchFamily="34" charset="0"/>
              </a:rPr>
              <a:t>Рассмотреть классический подход к формированию структуры портфеля – например, модель </a:t>
            </a:r>
            <a:r>
              <a:rPr lang="ru-RU" altLang="ru-RU" sz="3200" dirty="0" err="1">
                <a:latin typeface="Century Gothic" panose="020B0502020202020204" pitchFamily="34" charset="0"/>
              </a:rPr>
              <a:t>Блека-Литтермана</a:t>
            </a:r>
            <a:endParaRPr lang="ru-RU" altLang="ru-RU" sz="3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Century Gothic" panose="020B0502020202020204" pitchFamily="34" charset="0"/>
              </a:rPr>
              <a:t>Рассмотреть </a:t>
            </a:r>
            <a:r>
              <a:rPr lang="en-US" altLang="ru-RU" sz="3200" dirty="0">
                <a:latin typeface="Century Gothic" panose="020B0502020202020204" pitchFamily="34" charset="0"/>
              </a:rPr>
              <a:t>Time2Vec</a:t>
            </a:r>
            <a:r>
              <a:rPr lang="ru-RU" altLang="ru-RU" sz="3200" dirty="0">
                <a:latin typeface="Century Gothic" panose="020B0502020202020204" pitchFamily="34" charset="0"/>
              </a:rPr>
              <a:t> </a:t>
            </a:r>
            <a:r>
              <a:rPr lang="en-US" altLang="ru-RU" sz="3200" dirty="0">
                <a:latin typeface="Century Gothic" panose="020B0502020202020204" pitchFamily="34" charset="0"/>
              </a:rPr>
              <a:t>LSTM </a:t>
            </a:r>
            <a:r>
              <a:rPr lang="ru-RU" altLang="ru-RU" sz="3200" dirty="0">
                <a:latin typeface="Century Gothic" panose="020B0502020202020204" pitchFamily="34" charset="0"/>
              </a:rPr>
              <a:t>подход к прогнозированию временных рядов, сравнить его с классическими </a:t>
            </a:r>
            <a:r>
              <a:rPr lang="ru-RU" altLang="ru-RU" sz="3200">
                <a:latin typeface="Century Gothic" panose="020B0502020202020204" pitchFamily="34" charset="0"/>
              </a:rPr>
              <a:t>подходами прогнозирования </a:t>
            </a:r>
            <a:endParaRPr lang="ru-RU" altLang="ru-RU" sz="32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Century Gothic" panose="020B0502020202020204" pitchFamily="34" charset="0"/>
              </a:rPr>
              <a:t>Сформировать структуру портфеля, оценить доходность на тестовых данных</a:t>
            </a:r>
            <a:endParaRPr lang="en-US" altLang="ru-RU" sz="3200" dirty="0"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C26DAC-D067-4C71-4835-6B98E8D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477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-25400"/>
            <a:ext cx="470535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A6CCFD6-4003-2C46-5539-54EEBA96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12306"/>
            <a:ext cx="10972800" cy="433387"/>
          </a:xfrm>
        </p:spPr>
        <p:txBody>
          <a:bodyPr/>
          <a:lstStyle/>
          <a:p>
            <a:r>
              <a:rPr lang="ru-RU" altLang="ru-RU" sz="4800" dirty="0">
                <a:latin typeface="Century Gothic" panose="020B0502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4837" y="2116138"/>
                <a:ext cx="10982326" cy="4240212"/>
              </a:xfrm>
            </p:spPr>
            <p:txBody>
              <a:bodyPr/>
              <a:lstStyle/>
              <a:p>
                <a:r>
                  <a:rPr lang="ru-RU" altLang="ru-RU" dirty="0">
                    <a:latin typeface="Century Gothic" panose="020B0502020202020204" pitchFamily="34" charset="0"/>
                  </a:rPr>
                  <a:t>Даны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ru-RU" dirty="0">
                    <a:latin typeface="Century Gothic" panose="020B0502020202020204" pitchFamily="34" charset="0"/>
                  </a:rPr>
                  <a:t> </a:t>
                </a:r>
                <a:r>
                  <a:rPr lang="ru-RU" altLang="ru-RU" dirty="0">
                    <a:latin typeface="Century Gothic" panose="020B0502020202020204" pitchFamily="34" charset="0"/>
                  </a:rPr>
                  <a:t>временных рядов, каждый временной ряд задается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ru-R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ru-R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={1⋯,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ru-RU" dirty="0">
                  <a:latin typeface="Century Gothic" panose="020B0502020202020204" pitchFamily="34" charset="0"/>
                </a:endParaRPr>
              </a:p>
              <a:p>
                <a:r>
                  <a:rPr lang="ru-RU" altLang="ru-RU" dirty="0">
                    <a:latin typeface="Century Gothic" panose="020B0502020202020204" pitchFamily="34" charset="0"/>
                  </a:rPr>
                  <a:t>Дано множество меток классов</a:t>
                </a:r>
                <a:r>
                  <a:rPr lang="en-US" altLang="ru-RU" dirty="0"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={1,⋯,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u-RU" altLang="ru-RU" dirty="0">
                  <a:latin typeface="Century Gothic" panose="020B0502020202020204" pitchFamily="34" charset="0"/>
                </a:endParaRPr>
              </a:p>
              <a:p>
                <a:r>
                  <a:rPr lang="ru-RU" altLang="ru-RU" dirty="0">
                    <a:latin typeface="Century Gothic" panose="020B0502020202020204" pitchFamily="34" charset="0"/>
                  </a:rPr>
                  <a:t>Дана метрика схожести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ru-R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ru-RU" altLang="ru-RU" dirty="0">
                  <a:latin typeface="Century Gothic" panose="020B0502020202020204" pitchFamily="34" charset="0"/>
                </a:endParaRPr>
              </a:p>
              <a:p>
                <a:r>
                  <a:rPr lang="ru-RU" altLang="ru-RU" dirty="0">
                    <a:latin typeface="Century Gothic" panose="020B0502020202020204" pitchFamily="34" charset="0"/>
                  </a:rPr>
                  <a:t>Необходимо найти алгоритм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altLang="ru-R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latin typeface="Century Gothic" panose="020B0502020202020204" pitchFamily="34" charset="0"/>
                  </a:rPr>
                  <a:t>такой,</a:t>
                </a:r>
                <a:br>
                  <a:rPr lang="en-US" altLang="ru-RU" dirty="0">
                    <a:latin typeface="Century Gothic" panose="020B0502020202020204" pitchFamily="34" charset="0"/>
                  </a:rPr>
                </a:br>
                <a:r>
                  <a:rPr lang="ru-RU" altLang="ru-RU" dirty="0">
                    <a:latin typeface="Century Gothic" panose="020B0502020202020204" pitchFamily="34" charset="0"/>
                  </a:rPr>
                  <a:t>чтобы объекты внутри каждого кластера были близки относительно метрики</a:t>
                </a:r>
                <a:r>
                  <a:rPr lang="en-US" altLang="ru-RU" dirty="0"/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ru-RU" altLang="ru-RU" dirty="0"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512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837" y="2116138"/>
                <a:ext cx="10982326" cy="4240212"/>
              </a:xfrm>
              <a:blipFill>
                <a:blip r:embed="rId2"/>
                <a:stretch>
                  <a:fillRect l="-1270" t="-1791" r="-231" b="-1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240136-8756-9D8F-9FFB-A6BA8D4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Особенности и проблемы кластеризации временных рядов</a:t>
            </a:r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>
          <a:xfrm>
            <a:off x="695400" y="2349500"/>
            <a:ext cx="11305256" cy="3776663"/>
          </a:xfrm>
        </p:spPr>
        <p:txBody>
          <a:bodyPr/>
          <a:lstStyle/>
          <a:p>
            <a:pPr marL="0" indent="0">
              <a:buNone/>
            </a:pPr>
            <a:r>
              <a:rPr lang="ru-RU" altLang="ru-RU" sz="3000" dirty="0">
                <a:latin typeface="Century Gothic" panose="020B0502020202020204" pitchFamily="34" charset="0"/>
              </a:rPr>
              <a:t>Классические </a:t>
            </a:r>
            <a:r>
              <a:rPr lang="en-US" altLang="ru-RU" sz="3000" dirty="0">
                <a:latin typeface="Century Gothic" panose="020B0502020202020204" pitchFamily="34" charset="0"/>
              </a:rPr>
              <a:t>ML </a:t>
            </a:r>
            <a:r>
              <a:rPr lang="ru-RU" altLang="ru-RU" sz="3000" dirty="0">
                <a:latin typeface="Century Gothic" panose="020B0502020202020204" pitchFamily="34" charset="0"/>
              </a:rPr>
              <a:t>проблемы:</a:t>
            </a:r>
          </a:p>
          <a:p>
            <a:r>
              <a:rPr lang="ru-RU" altLang="ru-RU" sz="3000" dirty="0">
                <a:latin typeface="Century Gothic" panose="020B0502020202020204" pitchFamily="34" charset="0"/>
              </a:rPr>
              <a:t>Проклятие размерности</a:t>
            </a:r>
          </a:p>
          <a:p>
            <a:r>
              <a:rPr lang="ru-RU" altLang="ru-RU" sz="3000" dirty="0">
                <a:latin typeface="Century Gothic" panose="020B0502020202020204" pitchFamily="34" charset="0"/>
              </a:rPr>
              <a:t>Пропуски</a:t>
            </a:r>
            <a:r>
              <a:rPr lang="en-US" altLang="ru-RU" sz="3000" dirty="0">
                <a:latin typeface="Century Gothic" panose="020B0502020202020204" pitchFamily="34" charset="0"/>
              </a:rPr>
              <a:t>,</a:t>
            </a:r>
            <a:r>
              <a:rPr lang="ru-RU" altLang="ru-RU" sz="3000" dirty="0">
                <a:latin typeface="Century Gothic" panose="020B0502020202020204" pitchFamily="34" charset="0"/>
              </a:rPr>
              <a:t> шум</a:t>
            </a:r>
            <a:r>
              <a:rPr lang="en-US" altLang="ru-RU" sz="3000" dirty="0">
                <a:latin typeface="Century Gothic" panose="020B0502020202020204" pitchFamily="34" charset="0"/>
              </a:rPr>
              <a:t>,</a:t>
            </a:r>
            <a:r>
              <a:rPr lang="ru-RU" altLang="ru-RU" sz="3000" dirty="0">
                <a:latin typeface="Century Gothic" panose="020B0502020202020204" pitchFamily="34" charset="0"/>
              </a:rPr>
              <a:t> выбросы</a:t>
            </a:r>
          </a:p>
          <a:p>
            <a:pPr marL="0" indent="0">
              <a:buNone/>
            </a:pPr>
            <a:r>
              <a:rPr lang="ru-RU" altLang="ru-RU" sz="3000" dirty="0">
                <a:latin typeface="Century Gothic" panose="020B0502020202020204" pitchFamily="34" charset="0"/>
              </a:rPr>
              <a:t>Проблемы временных рядов:</a:t>
            </a:r>
          </a:p>
          <a:p>
            <a:r>
              <a:rPr lang="ru-RU" altLang="ru-RU" sz="3000" dirty="0">
                <a:latin typeface="Century Gothic" panose="020B0502020202020204" pitchFamily="34" charset="0"/>
              </a:rPr>
              <a:t>В рядах может быть разное количество единиц времени</a:t>
            </a:r>
          </a:p>
          <a:p>
            <a:r>
              <a:rPr lang="ru-RU" altLang="ru-RU" sz="3000" dirty="0">
                <a:latin typeface="Century Gothic" panose="020B0502020202020204" pitchFamily="34" charset="0"/>
              </a:rPr>
              <a:t>Что значит «похожие» временные ряды</a:t>
            </a:r>
            <a:r>
              <a:rPr lang="en-US" altLang="ru-RU" sz="3000" dirty="0">
                <a:latin typeface="Century Gothic" panose="020B0502020202020204" pitchFamily="34" charset="0"/>
              </a:rPr>
              <a:t>?</a:t>
            </a:r>
            <a:endParaRPr lang="ru-RU" altLang="ru-RU" sz="3000" dirty="0">
              <a:latin typeface="Century Gothic" panose="020B0502020202020204" pitchFamily="34" charset="0"/>
            </a:endParaRP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1EB0FA-E814-4B3E-9BC7-FE4BEA77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60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Похожесть временных рядов</a:t>
            </a: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B778E60-F56B-6156-3E00-9E1CDEE1849D}"/>
              </a:ext>
            </a:extLst>
          </p:cNvPr>
          <p:cNvCxnSpPr/>
          <p:nvPr/>
        </p:nvCxnSpPr>
        <p:spPr>
          <a:xfrm>
            <a:off x="3287688" y="5778292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13EC53D-973A-81B6-773F-8A0650B54535}"/>
              </a:ext>
            </a:extLst>
          </p:cNvPr>
          <p:cNvCxnSpPr>
            <a:cxnSpLocks/>
          </p:cNvCxnSpPr>
          <p:nvPr/>
        </p:nvCxnSpPr>
        <p:spPr>
          <a:xfrm flipV="1">
            <a:off x="3287688" y="2542868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/>
              <p:nvPr/>
            </p:nvSpPr>
            <p:spPr>
              <a:xfrm>
                <a:off x="7452496" y="5717093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6" y="5717093"/>
                <a:ext cx="149913" cy="276999"/>
              </a:xfrm>
              <a:prstGeom prst="rect">
                <a:avLst/>
              </a:prstGeom>
              <a:blipFill>
                <a:blip r:embed="rId5"/>
                <a:stretch>
                  <a:fillRect l="-33333" r="-25000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/>
              <p:nvPr/>
            </p:nvSpPr>
            <p:spPr>
              <a:xfrm>
                <a:off x="3140524" y="2218320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24" y="2218320"/>
                <a:ext cx="29432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29E3C5AC-1E1A-BFB5-57E6-0D3D37205B8F}"/>
              </a:ext>
            </a:extLst>
          </p:cNvPr>
          <p:cNvSpPr/>
          <p:nvPr/>
        </p:nvSpPr>
        <p:spPr>
          <a:xfrm>
            <a:off x="3382550" y="2986816"/>
            <a:ext cx="3816626" cy="1243507"/>
          </a:xfrm>
          <a:custGeom>
            <a:avLst/>
            <a:gdLst>
              <a:gd name="connsiteX0" fmla="*/ 0 w 3816626"/>
              <a:gd name="connsiteY0" fmla="*/ 1222513 h 1243507"/>
              <a:gd name="connsiteX1" fmla="*/ 129209 w 3816626"/>
              <a:gd name="connsiteY1" fmla="*/ 1232452 h 1243507"/>
              <a:gd name="connsiteX2" fmla="*/ 149087 w 3816626"/>
              <a:gd name="connsiteY2" fmla="*/ 1202635 h 1243507"/>
              <a:gd name="connsiteX3" fmla="*/ 188844 w 3816626"/>
              <a:gd name="connsiteY3" fmla="*/ 1162878 h 1243507"/>
              <a:gd name="connsiteX4" fmla="*/ 208722 w 3816626"/>
              <a:gd name="connsiteY4" fmla="*/ 1133061 h 1243507"/>
              <a:gd name="connsiteX5" fmla="*/ 238539 w 3816626"/>
              <a:gd name="connsiteY5" fmla="*/ 1123122 h 1243507"/>
              <a:gd name="connsiteX6" fmla="*/ 288235 w 3816626"/>
              <a:gd name="connsiteY6" fmla="*/ 1083365 h 1243507"/>
              <a:gd name="connsiteX7" fmla="*/ 347870 w 3816626"/>
              <a:gd name="connsiteY7" fmla="*/ 1063487 h 1243507"/>
              <a:gd name="connsiteX8" fmla="*/ 407505 w 3816626"/>
              <a:gd name="connsiteY8" fmla="*/ 1073426 h 1243507"/>
              <a:gd name="connsiteX9" fmla="*/ 437322 w 3816626"/>
              <a:gd name="connsiteY9" fmla="*/ 1093304 h 1243507"/>
              <a:gd name="connsiteX10" fmla="*/ 467139 w 3816626"/>
              <a:gd name="connsiteY10" fmla="*/ 1103243 h 1243507"/>
              <a:gd name="connsiteX11" fmla="*/ 496957 w 3816626"/>
              <a:gd name="connsiteY11" fmla="*/ 1123122 h 1243507"/>
              <a:gd name="connsiteX12" fmla="*/ 765313 w 3816626"/>
              <a:gd name="connsiteY12" fmla="*/ 1123122 h 1243507"/>
              <a:gd name="connsiteX13" fmla="*/ 844826 w 3816626"/>
              <a:gd name="connsiteY13" fmla="*/ 1063487 h 1243507"/>
              <a:gd name="connsiteX14" fmla="*/ 904461 w 3816626"/>
              <a:gd name="connsiteY14" fmla="*/ 1043609 h 1243507"/>
              <a:gd name="connsiteX15" fmla="*/ 934279 w 3816626"/>
              <a:gd name="connsiteY15" fmla="*/ 1033669 h 1243507"/>
              <a:gd name="connsiteX16" fmla="*/ 993913 w 3816626"/>
              <a:gd name="connsiteY16" fmla="*/ 1003852 h 1243507"/>
              <a:gd name="connsiteX17" fmla="*/ 1212574 w 3816626"/>
              <a:gd name="connsiteY17" fmla="*/ 993913 h 1243507"/>
              <a:gd name="connsiteX18" fmla="*/ 1272209 w 3816626"/>
              <a:gd name="connsiteY18" fmla="*/ 974035 h 1243507"/>
              <a:gd name="connsiteX19" fmla="*/ 1480931 w 3816626"/>
              <a:gd name="connsiteY19" fmla="*/ 954156 h 1243507"/>
              <a:gd name="connsiteX20" fmla="*/ 1550505 w 3816626"/>
              <a:gd name="connsiteY20" fmla="*/ 934278 h 1243507"/>
              <a:gd name="connsiteX21" fmla="*/ 1590261 w 3816626"/>
              <a:gd name="connsiteY21" fmla="*/ 924339 h 1243507"/>
              <a:gd name="connsiteX22" fmla="*/ 1669774 w 3816626"/>
              <a:gd name="connsiteY22" fmla="*/ 884582 h 1243507"/>
              <a:gd name="connsiteX23" fmla="*/ 1729409 w 3816626"/>
              <a:gd name="connsiteY23" fmla="*/ 864704 h 1243507"/>
              <a:gd name="connsiteX24" fmla="*/ 1798983 w 3816626"/>
              <a:gd name="connsiteY24" fmla="*/ 844826 h 1243507"/>
              <a:gd name="connsiteX25" fmla="*/ 1888435 w 3816626"/>
              <a:gd name="connsiteY25" fmla="*/ 805069 h 1243507"/>
              <a:gd name="connsiteX26" fmla="*/ 1918252 w 3816626"/>
              <a:gd name="connsiteY26" fmla="*/ 795130 h 1243507"/>
              <a:gd name="connsiteX27" fmla="*/ 1997765 w 3816626"/>
              <a:gd name="connsiteY27" fmla="*/ 775252 h 1243507"/>
              <a:gd name="connsiteX28" fmla="*/ 2266122 w 3816626"/>
              <a:gd name="connsiteY28" fmla="*/ 765313 h 1243507"/>
              <a:gd name="connsiteX29" fmla="*/ 2345635 w 3816626"/>
              <a:gd name="connsiteY29" fmla="*/ 735495 h 1243507"/>
              <a:gd name="connsiteX30" fmla="*/ 2375452 w 3816626"/>
              <a:gd name="connsiteY30" fmla="*/ 725556 h 1243507"/>
              <a:gd name="connsiteX31" fmla="*/ 2464905 w 3816626"/>
              <a:gd name="connsiteY31" fmla="*/ 705678 h 1243507"/>
              <a:gd name="connsiteX32" fmla="*/ 2494722 w 3816626"/>
              <a:gd name="connsiteY32" fmla="*/ 695739 h 1243507"/>
              <a:gd name="connsiteX33" fmla="*/ 2574235 w 3816626"/>
              <a:gd name="connsiteY33" fmla="*/ 675861 h 1243507"/>
              <a:gd name="connsiteX34" fmla="*/ 2613992 w 3816626"/>
              <a:gd name="connsiteY34" fmla="*/ 665922 h 1243507"/>
              <a:gd name="connsiteX35" fmla="*/ 2683565 w 3816626"/>
              <a:gd name="connsiteY35" fmla="*/ 636104 h 1243507"/>
              <a:gd name="connsiteX36" fmla="*/ 2713383 w 3816626"/>
              <a:gd name="connsiteY36" fmla="*/ 616226 h 1243507"/>
              <a:gd name="connsiteX37" fmla="*/ 2753139 w 3816626"/>
              <a:gd name="connsiteY37" fmla="*/ 606287 h 1243507"/>
              <a:gd name="connsiteX38" fmla="*/ 2782957 w 3816626"/>
              <a:gd name="connsiteY38" fmla="*/ 586409 h 1243507"/>
              <a:gd name="connsiteX39" fmla="*/ 2842592 w 3816626"/>
              <a:gd name="connsiteY39" fmla="*/ 566530 h 1243507"/>
              <a:gd name="connsiteX40" fmla="*/ 2922105 w 3816626"/>
              <a:gd name="connsiteY40" fmla="*/ 506895 h 1243507"/>
              <a:gd name="connsiteX41" fmla="*/ 2951922 w 3816626"/>
              <a:gd name="connsiteY41" fmla="*/ 447261 h 1243507"/>
              <a:gd name="connsiteX42" fmla="*/ 2961861 w 3816626"/>
              <a:gd name="connsiteY42" fmla="*/ 417443 h 1243507"/>
              <a:gd name="connsiteX43" fmla="*/ 2981739 w 3816626"/>
              <a:gd name="connsiteY43" fmla="*/ 387626 h 1243507"/>
              <a:gd name="connsiteX44" fmla="*/ 2991679 w 3816626"/>
              <a:gd name="connsiteY44" fmla="*/ 357809 h 1243507"/>
              <a:gd name="connsiteX45" fmla="*/ 3031435 w 3816626"/>
              <a:gd name="connsiteY45" fmla="*/ 298174 h 1243507"/>
              <a:gd name="connsiteX46" fmla="*/ 3101009 w 3816626"/>
              <a:gd name="connsiteY46" fmla="*/ 218661 h 1243507"/>
              <a:gd name="connsiteX47" fmla="*/ 3160644 w 3816626"/>
              <a:gd name="connsiteY47" fmla="*/ 198782 h 1243507"/>
              <a:gd name="connsiteX48" fmla="*/ 3200400 w 3816626"/>
              <a:gd name="connsiteY48" fmla="*/ 188843 h 1243507"/>
              <a:gd name="connsiteX49" fmla="*/ 3260035 w 3816626"/>
              <a:gd name="connsiteY49" fmla="*/ 168965 h 1243507"/>
              <a:gd name="connsiteX50" fmla="*/ 3299792 w 3816626"/>
              <a:gd name="connsiteY50" fmla="*/ 159026 h 1243507"/>
              <a:gd name="connsiteX51" fmla="*/ 3359426 w 3816626"/>
              <a:gd name="connsiteY51" fmla="*/ 139148 h 1243507"/>
              <a:gd name="connsiteX52" fmla="*/ 3389244 w 3816626"/>
              <a:gd name="connsiteY52" fmla="*/ 129209 h 1243507"/>
              <a:gd name="connsiteX53" fmla="*/ 3429000 w 3816626"/>
              <a:gd name="connsiteY53" fmla="*/ 119269 h 1243507"/>
              <a:gd name="connsiteX54" fmla="*/ 3667539 w 3816626"/>
              <a:gd name="connsiteY54" fmla="*/ 109330 h 1243507"/>
              <a:gd name="connsiteX55" fmla="*/ 3697357 w 3816626"/>
              <a:gd name="connsiteY55" fmla="*/ 99391 h 1243507"/>
              <a:gd name="connsiteX56" fmla="*/ 3756992 w 3816626"/>
              <a:gd name="connsiteY56" fmla="*/ 59635 h 1243507"/>
              <a:gd name="connsiteX57" fmla="*/ 3766931 w 3816626"/>
              <a:gd name="connsiteY57" fmla="*/ 29817 h 1243507"/>
              <a:gd name="connsiteX58" fmla="*/ 3816626 w 3816626"/>
              <a:gd name="connsiteY58" fmla="*/ 0 h 124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16626" h="1243507">
                <a:moveTo>
                  <a:pt x="0" y="1222513"/>
                </a:moveTo>
                <a:cubicBezTo>
                  <a:pt x="46591" y="1235825"/>
                  <a:pt x="81176" y="1256468"/>
                  <a:pt x="129209" y="1232452"/>
                </a:cubicBezTo>
                <a:cubicBezTo>
                  <a:pt x="139893" y="1227110"/>
                  <a:pt x="141313" y="1211704"/>
                  <a:pt x="149087" y="1202635"/>
                </a:cubicBezTo>
                <a:cubicBezTo>
                  <a:pt x="161284" y="1188405"/>
                  <a:pt x="178448" y="1178472"/>
                  <a:pt x="188844" y="1162878"/>
                </a:cubicBezTo>
                <a:cubicBezTo>
                  <a:pt x="195470" y="1152939"/>
                  <a:pt x="199394" y="1140523"/>
                  <a:pt x="208722" y="1133061"/>
                </a:cubicBezTo>
                <a:cubicBezTo>
                  <a:pt x="216903" y="1126516"/>
                  <a:pt x="228600" y="1126435"/>
                  <a:pt x="238539" y="1123122"/>
                </a:cubicBezTo>
                <a:cubicBezTo>
                  <a:pt x="255061" y="1106600"/>
                  <a:pt x="265667" y="1093395"/>
                  <a:pt x="288235" y="1083365"/>
                </a:cubicBezTo>
                <a:cubicBezTo>
                  <a:pt x="307383" y="1074855"/>
                  <a:pt x="347870" y="1063487"/>
                  <a:pt x="347870" y="1063487"/>
                </a:cubicBezTo>
                <a:cubicBezTo>
                  <a:pt x="367748" y="1066800"/>
                  <a:pt x="388387" y="1067053"/>
                  <a:pt x="407505" y="1073426"/>
                </a:cubicBezTo>
                <a:cubicBezTo>
                  <a:pt x="418837" y="1077203"/>
                  <a:pt x="426638" y="1087962"/>
                  <a:pt x="437322" y="1093304"/>
                </a:cubicBezTo>
                <a:cubicBezTo>
                  <a:pt x="446693" y="1097989"/>
                  <a:pt x="457200" y="1099930"/>
                  <a:pt x="467139" y="1103243"/>
                </a:cubicBezTo>
                <a:cubicBezTo>
                  <a:pt x="477078" y="1109869"/>
                  <a:pt x="486273" y="1117780"/>
                  <a:pt x="496957" y="1123122"/>
                </a:cubicBezTo>
                <a:cubicBezTo>
                  <a:pt x="569866" y="1159577"/>
                  <a:pt x="762466" y="1123241"/>
                  <a:pt x="765313" y="1123122"/>
                </a:cubicBezTo>
                <a:cubicBezTo>
                  <a:pt x="788860" y="1099575"/>
                  <a:pt x="811111" y="1074725"/>
                  <a:pt x="844826" y="1063487"/>
                </a:cubicBezTo>
                <a:lnTo>
                  <a:pt x="904461" y="1043609"/>
                </a:lnTo>
                <a:cubicBezTo>
                  <a:pt x="914400" y="1040296"/>
                  <a:pt x="925562" y="1039481"/>
                  <a:pt x="934279" y="1033669"/>
                </a:cubicBezTo>
                <a:cubicBezTo>
                  <a:pt x="952553" y="1021486"/>
                  <a:pt x="970533" y="1005722"/>
                  <a:pt x="993913" y="1003852"/>
                </a:cubicBezTo>
                <a:cubicBezTo>
                  <a:pt x="1066643" y="998034"/>
                  <a:pt x="1139687" y="997226"/>
                  <a:pt x="1212574" y="993913"/>
                </a:cubicBezTo>
                <a:lnTo>
                  <a:pt x="1272209" y="974035"/>
                </a:lnTo>
                <a:cubicBezTo>
                  <a:pt x="1358696" y="945206"/>
                  <a:pt x="1291519" y="964679"/>
                  <a:pt x="1480931" y="954156"/>
                </a:cubicBezTo>
                <a:cubicBezTo>
                  <a:pt x="1605212" y="923086"/>
                  <a:pt x="1450694" y="962795"/>
                  <a:pt x="1550505" y="934278"/>
                </a:cubicBezTo>
                <a:cubicBezTo>
                  <a:pt x="1563639" y="930525"/>
                  <a:pt x="1577652" y="929593"/>
                  <a:pt x="1590261" y="924339"/>
                </a:cubicBezTo>
                <a:cubicBezTo>
                  <a:pt x="1617614" y="912942"/>
                  <a:pt x="1641662" y="893953"/>
                  <a:pt x="1669774" y="884582"/>
                </a:cubicBezTo>
                <a:cubicBezTo>
                  <a:pt x="1689652" y="877956"/>
                  <a:pt x="1709081" y="869786"/>
                  <a:pt x="1729409" y="864704"/>
                </a:cubicBezTo>
                <a:cubicBezTo>
                  <a:pt x="1779329" y="852224"/>
                  <a:pt x="1756206" y="859084"/>
                  <a:pt x="1798983" y="844826"/>
                </a:cubicBezTo>
                <a:cubicBezTo>
                  <a:pt x="1846234" y="813325"/>
                  <a:pt x="1817469" y="828725"/>
                  <a:pt x="1888435" y="805069"/>
                </a:cubicBezTo>
                <a:lnTo>
                  <a:pt x="1918252" y="795130"/>
                </a:lnTo>
                <a:cubicBezTo>
                  <a:pt x="1945213" y="786143"/>
                  <a:pt x="1968244" y="777097"/>
                  <a:pt x="1997765" y="775252"/>
                </a:cubicBezTo>
                <a:cubicBezTo>
                  <a:pt x="2087104" y="769668"/>
                  <a:pt x="2176670" y="768626"/>
                  <a:pt x="2266122" y="765313"/>
                </a:cubicBezTo>
                <a:cubicBezTo>
                  <a:pt x="2315205" y="732591"/>
                  <a:pt x="2276858" y="752690"/>
                  <a:pt x="2345635" y="735495"/>
                </a:cubicBezTo>
                <a:cubicBezTo>
                  <a:pt x="2355799" y="732954"/>
                  <a:pt x="2365378" y="728434"/>
                  <a:pt x="2375452" y="725556"/>
                </a:cubicBezTo>
                <a:cubicBezTo>
                  <a:pt x="2446873" y="705150"/>
                  <a:pt x="2382924" y="726173"/>
                  <a:pt x="2464905" y="705678"/>
                </a:cubicBezTo>
                <a:cubicBezTo>
                  <a:pt x="2475069" y="703137"/>
                  <a:pt x="2484615" y="698496"/>
                  <a:pt x="2494722" y="695739"/>
                </a:cubicBezTo>
                <a:cubicBezTo>
                  <a:pt x="2521079" y="688551"/>
                  <a:pt x="2547731" y="682487"/>
                  <a:pt x="2574235" y="675861"/>
                </a:cubicBezTo>
                <a:cubicBezTo>
                  <a:pt x="2587487" y="672548"/>
                  <a:pt x="2601033" y="670242"/>
                  <a:pt x="2613992" y="665922"/>
                </a:cubicBezTo>
                <a:cubicBezTo>
                  <a:pt x="2647443" y="654771"/>
                  <a:pt x="2649177" y="655754"/>
                  <a:pt x="2683565" y="636104"/>
                </a:cubicBezTo>
                <a:cubicBezTo>
                  <a:pt x="2693937" y="630177"/>
                  <a:pt x="2702403" y="620931"/>
                  <a:pt x="2713383" y="616226"/>
                </a:cubicBezTo>
                <a:cubicBezTo>
                  <a:pt x="2725938" y="610845"/>
                  <a:pt x="2739887" y="609600"/>
                  <a:pt x="2753139" y="606287"/>
                </a:cubicBezTo>
                <a:cubicBezTo>
                  <a:pt x="2763078" y="599661"/>
                  <a:pt x="2772041" y="591261"/>
                  <a:pt x="2782957" y="586409"/>
                </a:cubicBezTo>
                <a:cubicBezTo>
                  <a:pt x="2802105" y="577899"/>
                  <a:pt x="2842592" y="566530"/>
                  <a:pt x="2842592" y="566530"/>
                </a:cubicBezTo>
                <a:cubicBezTo>
                  <a:pt x="2910023" y="521576"/>
                  <a:pt x="2885333" y="543667"/>
                  <a:pt x="2922105" y="506895"/>
                </a:cubicBezTo>
                <a:cubicBezTo>
                  <a:pt x="2947088" y="431946"/>
                  <a:pt x="2913387" y="524333"/>
                  <a:pt x="2951922" y="447261"/>
                </a:cubicBezTo>
                <a:cubicBezTo>
                  <a:pt x="2956607" y="437890"/>
                  <a:pt x="2957176" y="426814"/>
                  <a:pt x="2961861" y="417443"/>
                </a:cubicBezTo>
                <a:cubicBezTo>
                  <a:pt x="2967203" y="406759"/>
                  <a:pt x="2976397" y="398310"/>
                  <a:pt x="2981739" y="387626"/>
                </a:cubicBezTo>
                <a:cubicBezTo>
                  <a:pt x="2986424" y="378255"/>
                  <a:pt x="2986591" y="366967"/>
                  <a:pt x="2991679" y="357809"/>
                </a:cubicBezTo>
                <a:cubicBezTo>
                  <a:pt x="3003281" y="336925"/>
                  <a:pt x="3018183" y="318052"/>
                  <a:pt x="3031435" y="298174"/>
                </a:cubicBezTo>
                <a:cubicBezTo>
                  <a:pt x="3047368" y="274275"/>
                  <a:pt x="3076088" y="226968"/>
                  <a:pt x="3101009" y="218661"/>
                </a:cubicBezTo>
                <a:cubicBezTo>
                  <a:pt x="3120887" y="212035"/>
                  <a:pt x="3140316" y="203864"/>
                  <a:pt x="3160644" y="198782"/>
                </a:cubicBezTo>
                <a:cubicBezTo>
                  <a:pt x="3173896" y="195469"/>
                  <a:pt x="3187316" y="192768"/>
                  <a:pt x="3200400" y="188843"/>
                </a:cubicBezTo>
                <a:cubicBezTo>
                  <a:pt x="3220470" y="182822"/>
                  <a:pt x="3239707" y="174047"/>
                  <a:pt x="3260035" y="168965"/>
                </a:cubicBezTo>
                <a:cubicBezTo>
                  <a:pt x="3273287" y="165652"/>
                  <a:pt x="3286708" y="162951"/>
                  <a:pt x="3299792" y="159026"/>
                </a:cubicBezTo>
                <a:cubicBezTo>
                  <a:pt x="3319862" y="153005"/>
                  <a:pt x="3339548" y="145774"/>
                  <a:pt x="3359426" y="139148"/>
                </a:cubicBezTo>
                <a:cubicBezTo>
                  <a:pt x="3369365" y="135835"/>
                  <a:pt x="3379080" y="131750"/>
                  <a:pt x="3389244" y="129209"/>
                </a:cubicBezTo>
                <a:cubicBezTo>
                  <a:pt x="3402496" y="125896"/>
                  <a:pt x="3415375" y="120242"/>
                  <a:pt x="3429000" y="119269"/>
                </a:cubicBezTo>
                <a:cubicBezTo>
                  <a:pt x="3508380" y="113599"/>
                  <a:pt x="3588026" y="112643"/>
                  <a:pt x="3667539" y="109330"/>
                </a:cubicBezTo>
                <a:cubicBezTo>
                  <a:pt x="3677478" y="106017"/>
                  <a:pt x="3688198" y="104479"/>
                  <a:pt x="3697357" y="99391"/>
                </a:cubicBezTo>
                <a:cubicBezTo>
                  <a:pt x="3718241" y="87789"/>
                  <a:pt x="3756992" y="59635"/>
                  <a:pt x="3756992" y="59635"/>
                </a:cubicBezTo>
                <a:cubicBezTo>
                  <a:pt x="3760305" y="49696"/>
                  <a:pt x="3760386" y="37998"/>
                  <a:pt x="3766931" y="29817"/>
                </a:cubicBezTo>
                <a:cubicBezTo>
                  <a:pt x="3774926" y="19822"/>
                  <a:pt x="3803420" y="6603"/>
                  <a:pt x="3816626" y="0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BA54F5A4-4787-D20F-01AA-A2DCFEEDF804}"/>
              </a:ext>
            </a:extLst>
          </p:cNvPr>
          <p:cNvSpPr/>
          <p:nvPr/>
        </p:nvSpPr>
        <p:spPr>
          <a:xfrm>
            <a:off x="3578087" y="2949278"/>
            <a:ext cx="3458817" cy="1463696"/>
          </a:xfrm>
          <a:custGeom>
            <a:avLst/>
            <a:gdLst>
              <a:gd name="connsiteX0" fmla="*/ 0 w 3458817"/>
              <a:gd name="connsiteY0" fmla="*/ 1463696 h 1463696"/>
              <a:gd name="connsiteX1" fmla="*/ 39756 w 3458817"/>
              <a:gd name="connsiteY1" fmla="*/ 1364305 h 1463696"/>
              <a:gd name="connsiteX2" fmla="*/ 59635 w 3458817"/>
              <a:gd name="connsiteY2" fmla="*/ 1344426 h 1463696"/>
              <a:gd name="connsiteX3" fmla="*/ 178904 w 3458817"/>
              <a:gd name="connsiteY3" fmla="*/ 1284792 h 1463696"/>
              <a:gd name="connsiteX4" fmla="*/ 318052 w 3458817"/>
              <a:gd name="connsiteY4" fmla="*/ 1245035 h 1463696"/>
              <a:gd name="connsiteX5" fmla="*/ 347870 w 3458817"/>
              <a:gd name="connsiteY5" fmla="*/ 1235096 h 1463696"/>
              <a:gd name="connsiteX6" fmla="*/ 626165 w 3458817"/>
              <a:gd name="connsiteY6" fmla="*/ 1225157 h 1463696"/>
              <a:gd name="connsiteX7" fmla="*/ 705678 w 3458817"/>
              <a:gd name="connsiteY7" fmla="*/ 1205279 h 1463696"/>
              <a:gd name="connsiteX8" fmla="*/ 765313 w 3458817"/>
              <a:gd name="connsiteY8" fmla="*/ 1185400 h 1463696"/>
              <a:gd name="connsiteX9" fmla="*/ 824948 w 3458817"/>
              <a:gd name="connsiteY9" fmla="*/ 1155583 h 1463696"/>
              <a:gd name="connsiteX10" fmla="*/ 854765 w 3458817"/>
              <a:gd name="connsiteY10" fmla="*/ 1135705 h 1463696"/>
              <a:gd name="connsiteX11" fmla="*/ 964096 w 3458817"/>
              <a:gd name="connsiteY11" fmla="*/ 1105887 h 1463696"/>
              <a:gd name="connsiteX12" fmla="*/ 1023730 w 3458817"/>
              <a:gd name="connsiteY12" fmla="*/ 1086009 h 1463696"/>
              <a:gd name="connsiteX13" fmla="*/ 1053548 w 3458817"/>
              <a:gd name="connsiteY13" fmla="*/ 1076070 h 1463696"/>
              <a:gd name="connsiteX14" fmla="*/ 1083365 w 3458817"/>
              <a:gd name="connsiteY14" fmla="*/ 1066131 h 1463696"/>
              <a:gd name="connsiteX15" fmla="*/ 1152939 w 3458817"/>
              <a:gd name="connsiteY15" fmla="*/ 1046252 h 1463696"/>
              <a:gd name="connsiteX16" fmla="*/ 1162878 w 3458817"/>
              <a:gd name="connsiteY16" fmla="*/ 1016435 h 1463696"/>
              <a:gd name="connsiteX17" fmla="*/ 1192696 w 3458817"/>
              <a:gd name="connsiteY17" fmla="*/ 946861 h 1463696"/>
              <a:gd name="connsiteX18" fmla="*/ 1252330 w 3458817"/>
              <a:gd name="connsiteY18" fmla="*/ 917044 h 1463696"/>
              <a:gd name="connsiteX19" fmla="*/ 1282148 w 3458817"/>
              <a:gd name="connsiteY19" fmla="*/ 897165 h 1463696"/>
              <a:gd name="connsiteX20" fmla="*/ 1341783 w 3458817"/>
              <a:gd name="connsiteY20" fmla="*/ 877287 h 1463696"/>
              <a:gd name="connsiteX21" fmla="*/ 1371600 w 3458817"/>
              <a:gd name="connsiteY21" fmla="*/ 857409 h 1463696"/>
              <a:gd name="connsiteX22" fmla="*/ 1411356 w 3458817"/>
              <a:gd name="connsiteY22" fmla="*/ 847470 h 1463696"/>
              <a:gd name="connsiteX23" fmla="*/ 1441174 w 3458817"/>
              <a:gd name="connsiteY23" fmla="*/ 837531 h 1463696"/>
              <a:gd name="connsiteX24" fmla="*/ 1530626 w 3458817"/>
              <a:gd name="connsiteY24" fmla="*/ 817652 h 1463696"/>
              <a:gd name="connsiteX25" fmla="*/ 1610139 w 3458817"/>
              <a:gd name="connsiteY25" fmla="*/ 797774 h 1463696"/>
              <a:gd name="connsiteX26" fmla="*/ 1649896 w 3458817"/>
              <a:gd name="connsiteY26" fmla="*/ 787835 h 1463696"/>
              <a:gd name="connsiteX27" fmla="*/ 1719470 w 3458817"/>
              <a:gd name="connsiteY27" fmla="*/ 777896 h 1463696"/>
              <a:gd name="connsiteX28" fmla="*/ 1808922 w 3458817"/>
              <a:gd name="connsiteY28" fmla="*/ 758018 h 1463696"/>
              <a:gd name="connsiteX29" fmla="*/ 1848678 w 3458817"/>
              <a:gd name="connsiteY29" fmla="*/ 738139 h 1463696"/>
              <a:gd name="connsiteX30" fmla="*/ 1918252 w 3458817"/>
              <a:gd name="connsiteY30" fmla="*/ 698383 h 1463696"/>
              <a:gd name="connsiteX31" fmla="*/ 1948070 w 3458817"/>
              <a:gd name="connsiteY31" fmla="*/ 688444 h 1463696"/>
              <a:gd name="connsiteX32" fmla="*/ 2027583 w 3458817"/>
              <a:gd name="connsiteY32" fmla="*/ 628809 h 1463696"/>
              <a:gd name="connsiteX33" fmla="*/ 2057400 w 3458817"/>
              <a:gd name="connsiteY33" fmla="*/ 618870 h 1463696"/>
              <a:gd name="connsiteX34" fmla="*/ 2087217 w 3458817"/>
              <a:gd name="connsiteY34" fmla="*/ 589052 h 1463696"/>
              <a:gd name="connsiteX35" fmla="*/ 2146852 w 3458817"/>
              <a:gd name="connsiteY35" fmla="*/ 569174 h 1463696"/>
              <a:gd name="connsiteX36" fmla="*/ 2216426 w 3458817"/>
              <a:gd name="connsiteY36" fmla="*/ 549296 h 1463696"/>
              <a:gd name="connsiteX37" fmla="*/ 2325756 w 3458817"/>
              <a:gd name="connsiteY37" fmla="*/ 519479 h 1463696"/>
              <a:gd name="connsiteX38" fmla="*/ 2445026 w 3458817"/>
              <a:gd name="connsiteY38" fmla="*/ 499600 h 1463696"/>
              <a:gd name="connsiteX39" fmla="*/ 3110948 w 3458817"/>
              <a:gd name="connsiteY39" fmla="*/ 469783 h 1463696"/>
              <a:gd name="connsiteX40" fmla="*/ 3190461 w 3458817"/>
              <a:gd name="connsiteY40" fmla="*/ 449905 h 1463696"/>
              <a:gd name="connsiteX41" fmla="*/ 3210339 w 3458817"/>
              <a:gd name="connsiteY41" fmla="*/ 430026 h 1463696"/>
              <a:gd name="connsiteX42" fmla="*/ 3240156 w 3458817"/>
              <a:gd name="connsiteY42" fmla="*/ 410148 h 1463696"/>
              <a:gd name="connsiteX43" fmla="*/ 3260035 w 3458817"/>
              <a:gd name="connsiteY43" fmla="*/ 350513 h 1463696"/>
              <a:gd name="connsiteX44" fmla="*/ 3269974 w 3458817"/>
              <a:gd name="connsiteY44" fmla="*/ 320696 h 1463696"/>
              <a:gd name="connsiteX45" fmla="*/ 3289852 w 3458817"/>
              <a:gd name="connsiteY45" fmla="*/ 290879 h 1463696"/>
              <a:gd name="connsiteX46" fmla="*/ 3319670 w 3458817"/>
              <a:gd name="connsiteY46" fmla="*/ 241183 h 1463696"/>
              <a:gd name="connsiteX47" fmla="*/ 3329609 w 3458817"/>
              <a:gd name="connsiteY47" fmla="*/ 211365 h 1463696"/>
              <a:gd name="connsiteX48" fmla="*/ 3369365 w 3458817"/>
              <a:gd name="connsiteY48" fmla="*/ 151731 h 1463696"/>
              <a:gd name="connsiteX49" fmla="*/ 3389243 w 3458817"/>
              <a:gd name="connsiteY49" fmla="*/ 121913 h 1463696"/>
              <a:gd name="connsiteX50" fmla="*/ 3399183 w 3458817"/>
              <a:gd name="connsiteY50" fmla="*/ 92096 h 1463696"/>
              <a:gd name="connsiteX51" fmla="*/ 3438939 w 3458817"/>
              <a:gd name="connsiteY51" fmla="*/ 32461 h 1463696"/>
              <a:gd name="connsiteX52" fmla="*/ 3458817 w 3458817"/>
              <a:gd name="connsiteY52" fmla="*/ 2644 h 1463696"/>
              <a:gd name="connsiteX53" fmla="*/ 3458817 w 3458817"/>
              <a:gd name="connsiteY53" fmla="*/ 22522 h 146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58817" h="1463696">
                <a:moveTo>
                  <a:pt x="0" y="1463696"/>
                </a:moveTo>
                <a:cubicBezTo>
                  <a:pt x="15698" y="1408751"/>
                  <a:pt x="10194" y="1401257"/>
                  <a:pt x="39756" y="1364305"/>
                </a:cubicBezTo>
                <a:cubicBezTo>
                  <a:pt x="45610" y="1356987"/>
                  <a:pt x="52138" y="1350049"/>
                  <a:pt x="59635" y="1344426"/>
                </a:cubicBezTo>
                <a:cubicBezTo>
                  <a:pt x="108220" y="1307987"/>
                  <a:pt x="121587" y="1299122"/>
                  <a:pt x="178904" y="1284792"/>
                </a:cubicBezTo>
                <a:cubicBezTo>
                  <a:pt x="278747" y="1259830"/>
                  <a:pt x="232497" y="1273553"/>
                  <a:pt x="318052" y="1245035"/>
                </a:cubicBezTo>
                <a:cubicBezTo>
                  <a:pt x="327991" y="1241722"/>
                  <a:pt x="337400" y="1235470"/>
                  <a:pt x="347870" y="1235096"/>
                </a:cubicBezTo>
                <a:lnTo>
                  <a:pt x="626165" y="1225157"/>
                </a:lnTo>
                <a:cubicBezTo>
                  <a:pt x="716657" y="1194994"/>
                  <a:pt x="573720" y="1241269"/>
                  <a:pt x="705678" y="1205279"/>
                </a:cubicBezTo>
                <a:cubicBezTo>
                  <a:pt x="725893" y="1199766"/>
                  <a:pt x="747878" y="1197023"/>
                  <a:pt x="765313" y="1185400"/>
                </a:cubicBezTo>
                <a:cubicBezTo>
                  <a:pt x="803847" y="1159710"/>
                  <a:pt x="783798" y="1169299"/>
                  <a:pt x="824948" y="1155583"/>
                </a:cubicBezTo>
                <a:cubicBezTo>
                  <a:pt x="834887" y="1148957"/>
                  <a:pt x="843849" y="1140556"/>
                  <a:pt x="854765" y="1135705"/>
                </a:cubicBezTo>
                <a:cubicBezTo>
                  <a:pt x="918373" y="1107434"/>
                  <a:pt x="903571" y="1122394"/>
                  <a:pt x="964096" y="1105887"/>
                </a:cubicBezTo>
                <a:cubicBezTo>
                  <a:pt x="984311" y="1100374"/>
                  <a:pt x="1003852" y="1092635"/>
                  <a:pt x="1023730" y="1086009"/>
                </a:cubicBezTo>
                <a:lnTo>
                  <a:pt x="1053548" y="1076070"/>
                </a:lnTo>
                <a:cubicBezTo>
                  <a:pt x="1063487" y="1072757"/>
                  <a:pt x="1073201" y="1068672"/>
                  <a:pt x="1083365" y="1066131"/>
                </a:cubicBezTo>
                <a:cubicBezTo>
                  <a:pt x="1133286" y="1053651"/>
                  <a:pt x="1110163" y="1060512"/>
                  <a:pt x="1152939" y="1046252"/>
                </a:cubicBezTo>
                <a:cubicBezTo>
                  <a:pt x="1156252" y="1036313"/>
                  <a:pt x="1160000" y="1026509"/>
                  <a:pt x="1162878" y="1016435"/>
                </a:cubicBezTo>
                <a:cubicBezTo>
                  <a:pt x="1172003" y="984499"/>
                  <a:pt x="1168486" y="971071"/>
                  <a:pt x="1192696" y="946861"/>
                </a:cubicBezTo>
                <a:cubicBezTo>
                  <a:pt x="1211963" y="927594"/>
                  <a:pt x="1228079" y="925128"/>
                  <a:pt x="1252330" y="917044"/>
                </a:cubicBezTo>
                <a:cubicBezTo>
                  <a:pt x="1262269" y="910418"/>
                  <a:pt x="1271232" y="902017"/>
                  <a:pt x="1282148" y="897165"/>
                </a:cubicBezTo>
                <a:cubicBezTo>
                  <a:pt x="1301296" y="888655"/>
                  <a:pt x="1341783" y="877287"/>
                  <a:pt x="1341783" y="877287"/>
                </a:cubicBezTo>
                <a:cubicBezTo>
                  <a:pt x="1351722" y="870661"/>
                  <a:pt x="1360621" y="862114"/>
                  <a:pt x="1371600" y="857409"/>
                </a:cubicBezTo>
                <a:cubicBezTo>
                  <a:pt x="1384155" y="852028"/>
                  <a:pt x="1398222" y="851223"/>
                  <a:pt x="1411356" y="847470"/>
                </a:cubicBezTo>
                <a:cubicBezTo>
                  <a:pt x="1421430" y="844592"/>
                  <a:pt x="1431100" y="840409"/>
                  <a:pt x="1441174" y="837531"/>
                </a:cubicBezTo>
                <a:cubicBezTo>
                  <a:pt x="1489385" y="823757"/>
                  <a:pt x="1477348" y="829947"/>
                  <a:pt x="1530626" y="817652"/>
                </a:cubicBezTo>
                <a:cubicBezTo>
                  <a:pt x="1557246" y="811509"/>
                  <a:pt x="1583635" y="804400"/>
                  <a:pt x="1610139" y="797774"/>
                </a:cubicBezTo>
                <a:cubicBezTo>
                  <a:pt x="1623391" y="794461"/>
                  <a:pt x="1636373" y="789767"/>
                  <a:pt x="1649896" y="787835"/>
                </a:cubicBezTo>
                <a:cubicBezTo>
                  <a:pt x="1673087" y="784522"/>
                  <a:pt x="1696362" y="781747"/>
                  <a:pt x="1719470" y="777896"/>
                </a:cubicBezTo>
                <a:cubicBezTo>
                  <a:pt x="1757321" y="771587"/>
                  <a:pt x="1773185" y="766952"/>
                  <a:pt x="1808922" y="758018"/>
                </a:cubicBezTo>
                <a:cubicBezTo>
                  <a:pt x="1822174" y="751392"/>
                  <a:pt x="1835814" y="745490"/>
                  <a:pt x="1848678" y="738139"/>
                </a:cubicBezTo>
                <a:cubicBezTo>
                  <a:pt x="1898577" y="709625"/>
                  <a:pt x="1858196" y="724121"/>
                  <a:pt x="1918252" y="698383"/>
                </a:cubicBezTo>
                <a:cubicBezTo>
                  <a:pt x="1927882" y="694256"/>
                  <a:pt x="1938131" y="691757"/>
                  <a:pt x="1948070" y="688444"/>
                </a:cubicBezTo>
                <a:cubicBezTo>
                  <a:pt x="1971618" y="664895"/>
                  <a:pt x="1993863" y="640049"/>
                  <a:pt x="2027583" y="628809"/>
                </a:cubicBezTo>
                <a:lnTo>
                  <a:pt x="2057400" y="618870"/>
                </a:lnTo>
                <a:cubicBezTo>
                  <a:pt x="2067339" y="608931"/>
                  <a:pt x="2074930" y="595878"/>
                  <a:pt x="2087217" y="589052"/>
                </a:cubicBezTo>
                <a:cubicBezTo>
                  <a:pt x="2105534" y="578876"/>
                  <a:pt x="2126974" y="575800"/>
                  <a:pt x="2146852" y="569174"/>
                </a:cubicBezTo>
                <a:cubicBezTo>
                  <a:pt x="2218346" y="545343"/>
                  <a:pt x="2129064" y="574256"/>
                  <a:pt x="2216426" y="549296"/>
                </a:cubicBezTo>
                <a:cubicBezTo>
                  <a:pt x="2270385" y="533879"/>
                  <a:pt x="2240710" y="533654"/>
                  <a:pt x="2325756" y="519479"/>
                </a:cubicBezTo>
                <a:cubicBezTo>
                  <a:pt x="2365513" y="512853"/>
                  <a:pt x="2404764" y="501473"/>
                  <a:pt x="2445026" y="499600"/>
                </a:cubicBezTo>
                <a:lnTo>
                  <a:pt x="3110948" y="469783"/>
                </a:lnTo>
                <a:cubicBezTo>
                  <a:pt x="3121634" y="467646"/>
                  <a:pt x="3175181" y="459073"/>
                  <a:pt x="3190461" y="449905"/>
                </a:cubicBezTo>
                <a:cubicBezTo>
                  <a:pt x="3198496" y="445084"/>
                  <a:pt x="3203022" y="435880"/>
                  <a:pt x="3210339" y="430026"/>
                </a:cubicBezTo>
                <a:cubicBezTo>
                  <a:pt x="3219667" y="422564"/>
                  <a:pt x="3230217" y="416774"/>
                  <a:pt x="3240156" y="410148"/>
                </a:cubicBezTo>
                <a:lnTo>
                  <a:pt x="3260035" y="350513"/>
                </a:lnTo>
                <a:cubicBezTo>
                  <a:pt x="3263348" y="340574"/>
                  <a:pt x="3264163" y="329413"/>
                  <a:pt x="3269974" y="320696"/>
                </a:cubicBezTo>
                <a:lnTo>
                  <a:pt x="3289852" y="290879"/>
                </a:lnTo>
                <a:cubicBezTo>
                  <a:pt x="3318008" y="206409"/>
                  <a:pt x="3278739" y="309400"/>
                  <a:pt x="3319670" y="241183"/>
                </a:cubicBezTo>
                <a:cubicBezTo>
                  <a:pt x="3325060" y="232199"/>
                  <a:pt x="3324521" y="220524"/>
                  <a:pt x="3329609" y="211365"/>
                </a:cubicBezTo>
                <a:cubicBezTo>
                  <a:pt x="3341211" y="190481"/>
                  <a:pt x="3356113" y="171609"/>
                  <a:pt x="3369365" y="151731"/>
                </a:cubicBezTo>
                <a:cubicBezTo>
                  <a:pt x="3375991" y="141792"/>
                  <a:pt x="3385465" y="133245"/>
                  <a:pt x="3389243" y="121913"/>
                </a:cubicBezTo>
                <a:cubicBezTo>
                  <a:pt x="3392556" y="111974"/>
                  <a:pt x="3394095" y="101254"/>
                  <a:pt x="3399183" y="92096"/>
                </a:cubicBezTo>
                <a:cubicBezTo>
                  <a:pt x="3410785" y="71212"/>
                  <a:pt x="3425687" y="52339"/>
                  <a:pt x="3438939" y="32461"/>
                </a:cubicBezTo>
                <a:cubicBezTo>
                  <a:pt x="3445565" y="22522"/>
                  <a:pt x="3458817" y="-9301"/>
                  <a:pt x="3458817" y="2644"/>
                </a:cubicBezTo>
                <a:lnTo>
                  <a:pt x="3458817" y="22522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2AD0D694-8D73-3754-5D50-C504C3E2344C}"/>
              </a:ext>
            </a:extLst>
          </p:cNvPr>
          <p:cNvSpPr/>
          <p:nvPr/>
        </p:nvSpPr>
        <p:spPr>
          <a:xfrm>
            <a:off x="3477411" y="4221437"/>
            <a:ext cx="3816626" cy="1212574"/>
          </a:xfrm>
          <a:custGeom>
            <a:avLst/>
            <a:gdLst>
              <a:gd name="connsiteX0" fmla="*/ 0 w 3816626"/>
              <a:gd name="connsiteY0" fmla="*/ 1212574 h 1212574"/>
              <a:gd name="connsiteX1" fmla="*/ 19878 w 3816626"/>
              <a:gd name="connsiteY1" fmla="*/ 1143000 h 1212574"/>
              <a:gd name="connsiteX2" fmla="*/ 49696 w 3816626"/>
              <a:gd name="connsiteY2" fmla="*/ 1113183 h 1212574"/>
              <a:gd name="connsiteX3" fmla="*/ 139148 w 3816626"/>
              <a:gd name="connsiteY3" fmla="*/ 1073427 h 1212574"/>
              <a:gd name="connsiteX4" fmla="*/ 198782 w 3816626"/>
              <a:gd name="connsiteY4" fmla="*/ 1053548 h 1212574"/>
              <a:gd name="connsiteX5" fmla="*/ 228600 w 3816626"/>
              <a:gd name="connsiteY5" fmla="*/ 1043609 h 1212574"/>
              <a:gd name="connsiteX6" fmla="*/ 337930 w 3816626"/>
              <a:gd name="connsiteY6" fmla="*/ 1023731 h 1212574"/>
              <a:gd name="connsiteX7" fmla="*/ 427382 w 3816626"/>
              <a:gd name="connsiteY7" fmla="*/ 1013792 h 1212574"/>
              <a:gd name="connsiteX8" fmla="*/ 546652 w 3816626"/>
              <a:gd name="connsiteY8" fmla="*/ 993913 h 1212574"/>
              <a:gd name="connsiteX9" fmla="*/ 626165 w 3816626"/>
              <a:gd name="connsiteY9" fmla="*/ 983974 h 1212574"/>
              <a:gd name="connsiteX10" fmla="*/ 655982 w 3816626"/>
              <a:gd name="connsiteY10" fmla="*/ 974035 h 1212574"/>
              <a:gd name="connsiteX11" fmla="*/ 1212574 w 3816626"/>
              <a:gd name="connsiteY11" fmla="*/ 954157 h 1212574"/>
              <a:gd name="connsiteX12" fmla="*/ 1630017 w 3816626"/>
              <a:gd name="connsiteY12" fmla="*/ 944218 h 1212574"/>
              <a:gd name="connsiteX13" fmla="*/ 1808922 w 3816626"/>
              <a:gd name="connsiteY13" fmla="*/ 924340 h 1212574"/>
              <a:gd name="connsiteX14" fmla="*/ 1838739 w 3816626"/>
              <a:gd name="connsiteY14" fmla="*/ 914400 h 1212574"/>
              <a:gd name="connsiteX15" fmla="*/ 1888435 w 3816626"/>
              <a:gd name="connsiteY15" fmla="*/ 904461 h 1212574"/>
              <a:gd name="connsiteX16" fmla="*/ 1948069 w 3816626"/>
              <a:gd name="connsiteY16" fmla="*/ 884583 h 1212574"/>
              <a:gd name="connsiteX17" fmla="*/ 1977887 w 3816626"/>
              <a:gd name="connsiteY17" fmla="*/ 874644 h 1212574"/>
              <a:gd name="connsiteX18" fmla="*/ 2047461 w 3816626"/>
              <a:gd name="connsiteY18" fmla="*/ 864705 h 1212574"/>
              <a:gd name="connsiteX19" fmla="*/ 2117035 w 3816626"/>
              <a:gd name="connsiteY19" fmla="*/ 844827 h 1212574"/>
              <a:gd name="connsiteX20" fmla="*/ 2146852 w 3816626"/>
              <a:gd name="connsiteY20" fmla="*/ 834887 h 1212574"/>
              <a:gd name="connsiteX21" fmla="*/ 2206487 w 3816626"/>
              <a:gd name="connsiteY21" fmla="*/ 824948 h 1212574"/>
              <a:gd name="connsiteX22" fmla="*/ 2236304 w 3816626"/>
              <a:gd name="connsiteY22" fmla="*/ 815009 h 1212574"/>
              <a:gd name="connsiteX23" fmla="*/ 2305878 w 3816626"/>
              <a:gd name="connsiteY23" fmla="*/ 775253 h 1212574"/>
              <a:gd name="connsiteX24" fmla="*/ 2355574 w 3816626"/>
              <a:gd name="connsiteY24" fmla="*/ 735496 h 1212574"/>
              <a:gd name="connsiteX25" fmla="*/ 2375452 w 3816626"/>
              <a:gd name="connsiteY25" fmla="*/ 705679 h 1212574"/>
              <a:gd name="connsiteX26" fmla="*/ 2415209 w 3816626"/>
              <a:gd name="connsiteY26" fmla="*/ 665922 h 1212574"/>
              <a:gd name="connsiteX27" fmla="*/ 2435087 w 3816626"/>
              <a:gd name="connsiteY27" fmla="*/ 636105 h 1212574"/>
              <a:gd name="connsiteX28" fmla="*/ 2464904 w 3816626"/>
              <a:gd name="connsiteY28" fmla="*/ 626166 h 1212574"/>
              <a:gd name="connsiteX29" fmla="*/ 2484782 w 3816626"/>
              <a:gd name="connsiteY29" fmla="*/ 606287 h 1212574"/>
              <a:gd name="connsiteX30" fmla="*/ 2544417 w 3816626"/>
              <a:gd name="connsiteY30" fmla="*/ 566531 h 1212574"/>
              <a:gd name="connsiteX31" fmla="*/ 2564296 w 3816626"/>
              <a:gd name="connsiteY31" fmla="*/ 546653 h 1212574"/>
              <a:gd name="connsiteX32" fmla="*/ 2623930 w 3816626"/>
              <a:gd name="connsiteY32" fmla="*/ 506896 h 1212574"/>
              <a:gd name="connsiteX33" fmla="*/ 2643809 w 3816626"/>
              <a:gd name="connsiteY33" fmla="*/ 487018 h 1212574"/>
              <a:gd name="connsiteX34" fmla="*/ 2753139 w 3816626"/>
              <a:gd name="connsiteY34" fmla="*/ 457200 h 1212574"/>
              <a:gd name="connsiteX35" fmla="*/ 2792896 w 3816626"/>
              <a:gd name="connsiteY35" fmla="*/ 447261 h 1212574"/>
              <a:gd name="connsiteX36" fmla="*/ 2971800 w 3816626"/>
              <a:gd name="connsiteY36" fmla="*/ 427383 h 1212574"/>
              <a:gd name="connsiteX37" fmla="*/ 3051313 w 3816626"/>
              <a:gd name="connsiteY37" fmla="*/ 417444 h 1212574"/>
              <a:gd name="connsiteX38" fmla="*/ 3081130 w 3816626"/>
              <a:gd name="connsiteY38" fmla="*/ 407505 h 1212574"/>
              <a:gd name="connsiteX39" fmla="*/ 3120887 w 3816626"/>
              <a:gd name="connsiteY39" fmla="*/ 397566 h 1212574"/>
              <a:gd name="connsiteX40" fmla="*/ 3140765 w 3816626"/>
              <a:gd name="connsiteY40" fmla="*/ 377687 h 1212574"/>
              <a:gd name="connsiteX41" fmla="*/ 3200400 w 3816626"/>
              <a:gd name="connsiteY41" fmla="*/ 337931 h 1212574"/>
              <a:gd name="connsiteX42" fmla="*/ 3260035 w 3816626"/>
              <a:gd name="connsiteY42" fmla="*/ 298174 h 1212574"/>
              <a:gd name="connsiteX43" fmla="*/ 3369365 w 3816626"/>
              <a:gd name="connsiteY43" fmla="*/ 188844 h 1212574"/>
              <a:gd name="connsiteX44" fmla="*/ 3399182 w 3816626"/>
              <a:gd name="connsiteY44" fmla="*/ 159027 h 1212574"/>
              <a:gd name="connsiteX45" fmla="*/ 3419061 w 3816626"/>
              <a:gd name="connsiteY45" fmla="*/ 139148 h 1212574"/>
              <a:gd name="connsiteX46" fmla="*/ 3448878 w 3816626"/>
              <a:gd name="connsiteY46" fmla="*/ 119270 h 1212574"/>
              <a:gd name="connsiteX47" fmla="*/ 3478696 w 3816626"/>
              <a:gd name="connsiteY47" fmla="*/ 89453 h 1212574"/>
              <a:gd name="connsiteX48" fmla="*/ 3508513 w 3816626"/>
              <a:gd name="connsiteY48" fmla="*/ 79513 h 1212574"/>
              <a:gd name="connsiteX49" fmla="*/ 3588026 w 3816626"/>
              <a:gd name="connsiteY49" fmla="*/ 59635 h 1212574"/>
              <a:gd name="connsiteX50" fmla="*/ 3617843 w 3816626"/>
              <a:gd name="connsiteY50" fmla="*/ 39757 h 1212574"/>
              <a:gd name="connsiteX51" fmla="*/ 3677478 w 3816626"/>
              <a:gd name="connsiteY51" fmla="*/ 29818 h 1212574"/>
              <a:gd name="connsiteX52" fmla="*/ 3717235 w 3816626"/>
              <a:gd name="connsiteY52" fmla="*/ 19879 h 1212574"/>
              <a:gd name="connsiteX53" fmla="*/ 3776869 w 3816626"/>
              <a:gd name="connsiteY53" fmla="*/ 0 h 1212574"/>
              <a:gd name="connsiteX54" fmla="*/ 3816626 w 3816626"/>
              <a:gd name="connsiteY54" fmla="*/ 9940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16626" h="1212574">
                <a:moveTo>
                  <a:pt x="0" y="1212574"/>
                </a:moveTo>
                <a:cubicBezTo>
                  <a:pt x="6626" y="1189383"/>
                  <a:pt x="9091" y="1164573"/>
                  <a:pt x="19878" y="1143000"/>
                </a:cubicBezTo>
                <a:cubicBezTo>
                  <a:pt x="26164" y="1130428"/>
                  <a:pt x="38898" y="1122181"/>
                  <a:pt x="49696" y="1113183"/>
                </a:cubicBezTo>
                <a:cubicBezTo>
                  <a:pt x="81199" y="1086931"/>
                  <a:pt x="95806" y="1087875"/>
                  <a:pt x="139148" y="1073427"/>
                </a:cubicBezTo>
                <a:lnTo>
                  <a:pt x="198782" y="1053548"/>
                </a:lnTo>
                <a:cubicBezTo>
                  <a:pt x="208721" y="1050235"/>
                  <a:pt x="218327" y="1045664"/>
                  <a:pt x="228600" y="1043609"/>
                </a:cubicBezTo>
                <a:cubicBezTo>
                  <a:pt x="266075" y="1036114"/>
                  <a:pt x="299784" y="1028817"/>
                  <a:pt x="337930" y="1023731"/>
                </a:cubicBezTo>
                <a:cubicBezTo>
                  <a:pt x="367668" y="1019766"/>
                  <a:pt x="397683" y="1018035"/>
                  <a:pt x="427382" y="1013792"/>
                </a:cubicBezTo>
                <a:cubicBezTo>
                  <a:pt x="467282" y="1008092"/>
                  <a:pt x="506658" y="998912"/>
                  <a:pt x="546652" y="993913"/>
                </a:cubicBezTo>
                <a:lnTo>
                  <a:pt x="626165" y="983974"/>
                </a:lnTo>
                <a:cubicBezTo>
                  <a:pt x="636104" y="980661"/>
                  <a:pt x="645674" y="975909"/>
                  <a:pt x="655982" y="974035"/>
                </a:cubicBezTo>
                <a:cubicBezTo>
                  <a:pt x="809565" y="946111"/>
                  <a:pt x="1207592" y="954268"/>
                  <a:pt x="1212574" y="954157"/>
                </a:cubicBezTo>
                <a:lnTo>
                  <a:pt x="1630017" y="944218"/>
                </a:lnTo>
                <a:cubicBezTo>
                  <a:pt x="1676103" y="940028"/>
                  <a:pt x="1758546" y="934416"/>
                  <a:pt x="1808922" y="924340"/>
                </a:cubicBezTo>
                <a:cubicBezTo>
                  <a:pt x="1819195" y="922285"/>
                  <a:pt x="1828575" y="916941"/>
                  <a:pt x="1838739" y="914400"/>
                </a:cubicBezTo>
                <a:cubicBezTo>
                  <a:pt x="1855128" y="910303"/>
                  <a:pt x="1872137" y="908906"/>
                  <a:pt x="1888435" y="904461"/>
                </a:cubicBezTo>
                <a:cubicBezTo>
                  <a:pt x="1908650" y="898948"/>
                  <a:pt x="1928191" y="891209"/>
                  <a:pt x="1948069" y="884583"/>
                </a:cubicBezTo>
                <a:cubicBezTo>
                  <a:pt x="1958008" y="881270"/>
                  <a:pt x="1967515" y="876126"/>
                  <a:pt x="1977887" y="874644"/>
                </a:cubicBezTo>
                <a:lnTo>
                  <a:pt x="2047461" y="864705"/>
                </a:lnTo>
                <a:cubicBezTo>
                  <a:pt x="2118972" y="840868"/>
                  <a:pt x="2029648" y="869796"/>
                  <a:pt x="2117035" y="844827"/>
                </a:cubicBezTo>
                <a:cubicBezTo>
                  <a:pt x="2127109" y="841949"/>
                  <a:pt x="2136625" y="837160"/>
                  <a:pt x="2146852" y="834887"/>
                </a:cubicBezTo>
                <a:cubicBezTo>
                  <a:pt x="2166525" y="830515"/>
                  <a:pt x="2186609" y="828261"/>
                  <a:pt x="2206487" y="824948"/>
                </a:cubicBezTo>
                <a:cubicBezTo>
                  <a:pt x="2216426" y="821635"/>
                  <a:pt x="2226674" y="819136"/>
                  <a:pt x="2236304" y="815009"/>
                </a:cubicBezTo>
                <a:cubicBezTo>
                  <a:pt x="2258279" y="805591"/>
                  <a:pt x="2286682" y="790610"/>
                  <a:pt x="2305878" y="775253"/>
                </a:cubicBezTo>
                <a:cubicBezTo>
                  <a:pt x="2376682" y="718608"/>
                  <a:pt x="2263808" y="796671"/>
                  <a:pt x="2355574" y="735496"/>
                </a:cubicBezTo>
                <a:cubicBezTo>
                  <a:pt x="2362200" y="725557"/>
                  <a:pt x="2367678" y="714748"/>
                  <a:pt x="2375452" y="705679"/>
                </a:cubicBezTo>
                <a:cubicBezTo>
                  <a:pt x="2387649" y="691449"/>
                  <a:pt x="2404813" y="681516"/>
                  <a:pt x="2415209" y="665922"/>
                </a:cubicBezTo>
                <a:cubicBezTo>
                  <a:pt x="2421835" y="655983"/>
                  <a:pt x="2425759" y="643567"/>
                  <a:pt x="2435087" y="636105"/>
                </a:cubicBezTo>
                <a:cubicBezTo>
                  <a:pt x="2443268" y="629560"/>
                  <a:pt x="2454965" y="629479"/>
                  <a:pt x="2464904" y="626166"/>
                </a:cubicBezTo>
                <a:cubicBezTo>
                  <a:pt x="2471530" y="619540"/>
                  <a:pt x="2477285" y="611910"/>
                  <a:pt x="2484782" y="606287"/>
                </a:cubicBezTo>
                <a:cubicBezTo>
                  <a:pt x="2503894" y="591953"/>
                  <a:pt x="2527523" y="583424"/>
                  <a:pt x="2544417" y="566531"/>
                </a:cubicBezTo>
                <a:cubicBezTo>
                  <a:pt x="2551043" y="559905"/>
                  <a:pt x="2556799" y="552276"/>
                  <a:pt x="2564296" y="546653"/>
                </a:cubicBezTo>
                <a:cubicBezTo>
                  <a:pt x="2583408" y="532319"/>
                  <a:pt x="2607036" y="523789"/>
                  <a:pt x="2623930" y="506896"/>
                </a:cubicBezTo>
                <a:cubicBezTo>
                  <a:pt x="2630556" y="500270"/>
                  <a:pt x="2635427" y="491209"/>
                  <a:pt x="2643809" y="487018"/>
                </a:cubicBezTo>
                <a:cubicBezTo>
                  <a:pt x="2681040" y="468403"/>
                  <a:pt x="2713880" y="465924"/>
                  <a:pt x="2753139" y="457200"/>
                </a:cubicBezTo>
                <a:cubicBezTo>
                  <a:pt x="2766474" y="454237"/>
                  <a:pt x="2779422" y="449507"/>
                  <a:pt x="2792896" y="447261"/>
                </a:cubicBezTo>
                <a:cubicBezTo>
                  <a:pt x="2841245" y="439203"/>
                  <a:pt x="2925861" y="432487"/>
                  <a:pt x="2971800" y="427383"/>
                </a:cubicBezTo>
                <a:cubicBezTo>
                  <a:pt x="2998347" y="424433"/>
                  <a:pt x="3024809" y="420757"/>
                  <a:pt x="3051313" y="417444"/>
                </a:cubicBezTo>
                <a:cubicBezTo>
                  <a:pt x="3061252" y="414131"/>
                  <a:pt x="3071056" y="410383"/>
                  <a:pt x="3081130" y="407505"/>
                </a:cubicBezTo>
                <a:cubicBezTo>
                  <a:pt x="3094265" y="403752"/>
                  <a:pt x="3108669" y="403675"/>
                  <a:pt x="3120887" y="397566"/>
                </a:cubicBezTo>
                <a:cubicBezTo>
                  <a:pt x="3129268" y="393375"/>
                  <a:pt x="3133268" y="383310"/>
                  <a:pt x="3140765" y="377687"/>
                </a:cubicBezTo>
                <a:cubicBezTo>
                  <a:pt x="3159877" y="363353"/>
                  <a:pt x="3180522" y="351183"/>
                  <a:pt x="3200400" y="337931"/>
                </a:cubicBezTo>
                <a:cubicBezTo>
                  <a:pt x="3200402" y="337929"/>
                  <a:pt x="3260034" y="298175"/>
                  <a:pt x="3260035" y="298174"/>
                </a:cubicBezTo>
                <a:lnTo>
                  <a:pt x="3369365" y="188844"/>
                </a:lnTo>
                <a:lnTo>
                  <a:pt x="3399182" y="159027"/>
                </a:lnTo>
                <a:cubicBezTo>
                  <a:pt x="3405808" y="152401"/>
                  <a:pt x="3411264" y="144346"/>
                  <a:pt x="3419061" y="139148"/>
                </a:cubicBezTo>
                <a:cubicBezTo>
                  <a:pt x="3429000" y="132522"/>
                  <a:pt x="3439701" y="126917"/>
                  <a:pt x="3448878" y="119270"/>
                </a:cubicBezTo>
                <a:cubicBezTo>
                  <a:pt x="3459676" y="110272"/>
                  <a:pt x="3467001" y="97250"/>
                  <a:pt x="3478696" y="89453"/>
                </a:cubicBezTo>
                <a:cubicBezTo>
                  <a:pt x="3487413" y="83642"/>
                  <a:pt x="3498405" y="82270"/>
                  <a:pt x="3508513" y="79513"/>
                </a:cubicBezTo>
                <a:cubicBezTo>
                  <a:pt x="3534870" y="72324"/>
                  <a:pt x="3588026" y="59635"/>
                  <a:pt x="3588026" y="59635"/>
                </a:cubicBezTo>
                <a:cubicBezTo>
                  <a:pt x="3597965" y="53009"/>
                  <a:pt x="3606511" y="43534"/>
                  <a:pt x="3617843" y="39757"/>
                </a:cubicBezTo>
                <a:cubicBezTo>
                  <a:pt x="3636961" y="33384"/>
                  <a:pt x="3657717" y="33770"/>
                  <a:pt x="3677478" y="29818"/>
                </a:cubicBezTo>
                <a:cubicBezTo>
                  <a:pt x="3690873" y="27139"/>
                  <a:pt x="3704151" y="23804"/>
                  <a:pt x="3717235" y="19879"/>
                </a:cubicBezTo>
                <a:cubicBezTo>
                  <a:pt x="3737305" y="13858"/>
                  <a:pt x="3776869" y="0"/>
                  <a:pt x="3776869" y="0"/>
                </a:cubicBezTo>
                <a:lnTo>
                  <a:pt x="3816626" y="9940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4D6553-64AD-4DD9-6C10-2A453ECF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9510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Похожесть временных рядов</a:t>
            </a: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B778E60-F56B-6156-3E00-9E1CDEE1849D}"/>
              </a:ext>
            </a:extLst>
          </p:cNvPr>
          <p:cNvCxnSpPr/>
          <p:nvPr/>
        </p:nvCxnSpPr>
        <p:spPr>
          <a:xfrm>
            <a:off x="839416" y="5445224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13EC53D-973A-81B6-773F-8A0650B54535}"/>
              </a:ext>
            </a:extLst>
          </p:cNvPr>
          <p:cNvCxnSpPr>
            <a:cxnSpLocks/>
          </p:cNvCxnSpPr>
          <p:nvPr/>
        </p:nvCxnSpPr>
        <p:spPr>
          <a:xfrm flipV="1">
            <a:off x="839416" y="2209800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380D0CA-FBE3-4B4E-5438-32B5C5DBA29B}"/>
              </a:ext>
            </a:extLst>
          </p:cNvPr>
          <p:cNvCxnSpPr/>
          <p:nvPr/>
        </p:nvCxnSpPr>
        <p:spPr>
          <a:xfrm>
            <a:off x="6096000" y="5480316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587B8E1-8842-DA5C-AF52-84A23A174C32}"/>
              </a:ext>
            </a:extLst>
          </p:cNvPr>
          <p:cNvCxnSpPr>
            <a:cxnSpLocks/>
          </p:cNvCxnSpPr>
          <p:nvPr/>
        </p:nvCxnSpPr>
        <p:spPr>
          <a:xfrm flipV="1">
            <a:off x="6096000" y="2244892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F00E448-1534-A688-6C90-00ABABE84382}"/>
              </a:ext>
            </a:extLst>
          </p:cNvPr>
          <p:cNvSpPr/>
          <p:nvPr/>
        </p:nvSpPr>
        <p:spPr>
          <a:xfrm>
            <a:off x="1083365" y="3349227"/>
            <a:ext cx="3876261" cy="1212834"/>
          </a:xfrm>
          <a:custGeom>
            <a:avLst/>
            <a:gdLst>
              <a:gd name="connsiteX0" fmla="*/ 0 w 3876261"/>
              <a:gd name="connsiteY0" fmla="*/ 1183016 h 1212834"/>
              <a:gd name="connsiteX1" fmla="*/ 407505 w 3876261"/>
              <a:gd name="connsiteY1" fmla="*/ 1183016 h 1212834"/>
              <a:gd name="connsiteX2" fmla="*/ 636105 w 3876261"/>
              <a:gd name="connsiteY2" fmla="*/ 1173077 h 1212834"/>
              <a:gd name="connsiteX3" fmla="*/ 705678 w 3876261"/>
              <a:gd name="connsiteY3" fmla="*/ 1153199 h 1212834"/>
              <a:gd name="connsiteX4" fmla="*/ 854765 w 3876261"/>
              <a:gd name="connsiteY4" fmla="*/ 1133321 h 1212834"/>
              <a:gd name="connsiteX5" fmla="*/ 1033670 w 3876261"/>
              <a:gd name="connsiteY5" fmla="*/ 1103503 h 1212834"/>
              <a:gd name="connsiteX6" fmla="*/ 1093305 w 3876261"/>
              <a:gd name="connsiteY6" fmla="*/ 1083625 h 1212834"/>
              <a:gd name="connsiteX7" fmla="*/ 1123122 w 3876261"/>
              <a:gd name="connsiteY7" fmla="*/ 1073686 h 1212834"/>
              <a:gd name="connsiteX8" fmla="*/ 1282148 w 3876261"/>
              <a:gd name="connsiteY8" fmla="*/ 1053808 h 1212834"/>
              <a:gd name="connsiteX9" fmla="*/ 1311965 w 3876261"/>
              <a:gd name="connsiteY9" fmla="*/ 1033930 h 1212834"/>
              <a:gd name="connsiteX10" fmla="*/ 1331844 w 3876261"/>
              <a:gd name="connsiteY10" fmla="*/ 1014051 h 1212834"/>
              <a:gd name="connsiteX11" fmla="*/ 1391478 w 3876261"/>
              <a:gd name="connsiteY11" fmla="*/ 974295 h 1212834"/>
              <a:gd name="connsiteX12" fmla="*/ 1411357 w 3876261"/>
              <a:gd name="connsiteY12" fmla="*/ 954416 h 1212834"/>
              <a:gd name="connsiteX13" fmla="*/ 1441174 w 3876261"/>
              <a:gd name="connsiteY13" fmla="*/ 944477 h 1212834"/>
              <a:gd name="connsiteX14" fmla="*/ 1470992 w 3876261"/>
              <a:gd name="connsiteY14" fmla="*/ 924599 h 1212834"/>
              <a:gd name="connsiteX15" fmla="*/ 1520687 w 3876261"/>
              <a:gd name="connsiteY15" fmla="*/ 715877 h 1212834"/>
              <a:gd name="connsiteX16" fmla="*/ 1540565 w 3876261"/>
              <a:gd name="connsiteY16" fmla="*/ 517095 h 1212834"/>
              <a:gd name="connsiteX17" fmla="*/ 1550505 w 3876261"/>
              <a:gd name="connsiteY17" fmla="*/ 477338 h 1212834"/>
              <a:gd name="connsiteX18" fmla="*/ 1570383 w 3876261"/>
              <a:gd name="connsiteY18" fmla="*/ 387886 h 1212834"/>
              <a:gd name="connsiteX19" fmla="*/ 1600200 w 3876261"/>
              <a:gd name="connsiteY19" fmla="*/ 278556 h 1212834"/>
              <a:gd name="connsiteX20" fmla="*/ 1610139 w 3876261"/>
              <a:gd name="connsiteY20" fmla="*/ 248738 h 1212834"/>
              <a:gd name="connsiteX21" fmla="*/ 1630018 w 3876261"/>
              <a:gd name="connsiteY21" fmla="*/ 228860 h 1212834"/>
              <a:gd name="connsiteX22" fmla="*/ 1699592 w 3876261"/>
              <a:gd name="connsiteY22" fmla="*/ 79773 h 1212834"/>
              <a:gd name="connsiteX23" fmla="*/ 1729409 w 3876261"/>
              <a:gd name="connsiteY23" fmla="*/ 49956 h 1212834"/>
              <a:gd name="connsiteX24" fmla="*/ 1789044 w 3876261"/>
              <a:gd name="connsiteY24" fmla="*/ 30077 h 1212834"/>
              <a:gd name="connsiteX25" fmla="*/ 1848678 w 3876261"/>
              <a:gd name="connsiteY25" fmla="*/ 260 h 1212834"/>
              <a:gd name="connsiteX26" fmla="*/ 1868557 w 3876261"/>
              <a:gd name="connsiteY26" fmla="*/ 20138 h 1212834"/>
              <a:gd name="connsiteX27" fmla="*/ 1898374 w 3876261"/>
              <a:gd name="connsiteY27" fmla="*/ 30077 h 1212834"/>
              <a:gd name="connsiteX28" fmla="*/ 1948070 w 3876261"/>
              <a:gd name="connsiteY28" fmla="*/ 79773 h 1212834"/>
              <a:gd name="connsiteX29" fmla="*/ 1958009 w 3876261"/>
              <a:gd name="connsiteY29" fmla="*/ 159286 h 1212834"/>
              <a:gd name="connsiteX30" fmla="*/ 1977887 w 3876261"/>
              <a:gd name="connsiteY30" fmla="*/ 248738 h 1212834"/>
              <a:gd name="connsiteX31" fmla="*/ 1987826 w 3876261"/>
              <a:gd name="connsiteY31" fmla="*/ 278556 h 1212834"/>
              <a:gd name="connsiteX32" fmla="*/ 1997765 w 3876261"/>
              <a:gd name="connsiteY32" fmla="*/ 318312 h 1212834"/>
              <a:gd name="connsiteX33" fmla="*/ 2017644 w 3876261"/>
              <a:gd name="connsiteY33" fmla="*/ 377947 h 1212834"/>
              <a:gd name="connsiteX34" fmla="*/ 2057400 w 3876261"/>
              <a:gd name="connsiteY34" fmla="*/ 437582 h 1212834"/>
              <a:gd name="connsiteX35" fmla="*/ 2107096 w 3876261"/>
              <a:gd name="connsiteY35" fmla="*/ 536973 h 1212834"/>
              <a:gd name="connsiteX36" fmla="*/ 2166731 w 3876261"/>
              <a:gd name="connsiteY36" fmla="*/ 636364 h 1212834"/>
              <a:gd name="connsiteX37" fmla="*/ 2176670 w 3876261"/>
              <a:gd name="connsiteY37" fmla="*/ 735756 h 1212834"/>
              <a:gd name="connsiteX38" fmla="*/ 2216426 w 3876261"/>
              <a:gd name="connsiteY38" fmla="*/ 805330 h 1212834"/>
              <a:gd name="connsiteX39" fmla="*/ 2266122 w 3876261"/>
              <a:gd name="connsiteY39" fmla="*/ 855025 h 1212834"/>
              <a:gd name="connsiteX40" fmla="*/ 2276061 w 3876261"/>
              <a:gd name="connsiteY40" fmla="*/ 884843 h 1212834"/>
              <a:gd name="connsiteX41" fmla="*/ 2315818 w 3876261"/>
              <a:gd name="connsiteY41" fmla="*/ 934538 h 1212834"/>
              <a:gd name="connsiteX42" fmla="*/ 2345635 w 3876261"/>
              <a:gd name="connsiteY42" fmla="*/ 954416 h 1212834"/>
              <a:gd name="connsiteX43" fmla="*/ 2405270 w 3876261"/>
              <a:gd name="connsiteY43" fmla="*/ 974295 h 1212834"/>
              <a:gd name="connsiteX44" fmla="*/ 2474844 w 3876261"/>
              <a:gd name="connsiteY44" fmla="*/ 1004112 h 1212834"/>
              <a:gd name="connsiteX45" fmla="*/ 2534478 w 3876261"/>
              <a:gd name="connsiteY45" fmla="*/ 1023990 h 1212834"/>
              <a:gd name="connsiteX46" fmla="*/ 2564296 w 3876261"/>
              <a:gd name="connsiteY46" fmla="*/ 1043869 h 1212834"/>
              <a:gd name="connsiteX47" fmla="*/ 2623931 w 3876261"/>
              <a:gd name="connsiteY47" fmla="*/ 1063747 h 1212834"/>
              <a:gd name="connsiteX48" fmla="*/ 2653748 w 3876261"/>
              <a:gd name="connsiteY48" fmla="*/ 1073686 h 1212834"/>
              <a:gd name="connsiteX49" fmla="*/ 2713383 w 3876261"/>
              <a:gd name="connsiteY49" fmla="*/ 1093564 h 1212834"/>
              <a:gd name="connsiteX50" fmla="*/ 2743200 w 3876261"/>
              <a:gd name="connsiteY50" fmla="*/ 1103503 h 1212834"/>
              <a:gd name="connsiteX51" fmla="*/ 2782957 w 3876261"/>
              <a:gd name="connsiteY51" fmla="*/ 1113443 h 1212834"/>
              <a:gd name="connsiteX52" fmla="*/ 2852531 w 3876261"/>
              <a:gd name="connsiteY52" fmla="*/ 1133321 h 1212834"/>
              <a:gd name="connsiteX53" fmla="*/ 3071192 w 3876261"/>
              <a:gd name="connsiteY53" fmla="*/ 1143260 h 1212834"/>
              <a:gd name="connsiteX54" fmla="*/ 3349487 w 3876261"/>
              <a:gd name="connsiteY54" fmla="*/ 1143260 h 1212834"/>
              <a:gd name="connsiteX55" fmla="*/ 3458818 w 3876261"/>
              <a:gd name="connsiteY55" fmla="*/ 1123382 h 1212834"/>
              <a:gd name="connsiteX56" fmla="*/ 3518452 w 3876261"/>
              <a:gd name="connsiteY56" fmla="*/ 1113443 h 1212834"/>
              <a:gd name="connsiteX57" fmla="*/ 3657600 w 3876261"/>
              <a:gd name="connsiteY57" fmla="*/ 1123382 h 1212834"/>
              <a:gd name="connsiteX58" fmla="*/ 3687418 w 3876261"/>
              <a:gd name="connsiteY58" fmla="*/ 1133321 h 1212834"/>
              <a:gd name="connsiteX59" fmla="*/ 3737113 w 3876261"/>
              <a:gd name="connsiteY59" fmla="*/ 1153199 h 1212834"/>
              <a:gd name="connsiteX60" fmla="*/ 3816626 w 3876261"/>
              <a:gd name="connsiteY60" fmla="*/ 1192956 h 1212834"/>
              <a:gd name="connsiteX61" fmla="*/ 3876261 w 3876261"/>
              <a:gd name="connsiteY61" fmla="*/ 1212834 h 121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876261" h="1212834">
                <a:moveTo>
                  <a:pt x="0" y="1183016"/>
                </a:moveTo>
                <a:cubicBezTo>
                  <a:pt x="185134" y="1206160"/>
                  <a:pt x="64753" y="1195258"/>
                  <a:pt x="407505" y="1183016"/>
                </a:cubicBezTo>
                <a:lnTo>
                  <a:pt x="636105" y="1173077"/>
                </a:lnTo>
                <a:cubicBezTo>
                  <a:pt x="659737" y="1165200"/>
                  <a:pt x="680719" y="1157359"/>
                  <a:pt x="705678" y="1153199"/>
                </a:cubicBezTo>
                <a:cubicBezTo>
                  <a:pt x="749220" y="1145942"/>
                  <a:pt x="810686" y="1142137"/>
                  <a:pt x="854765" y="1133321"/>
                </a:cubicBezTo>
                <a:cubicBezTo>
                  <a:pt x="1022490" y="1099776"/>
                  <a:pt x="838953" y="1122976"/>
                  <a:pt x="1033670" y="1103503"/>
                </a:cubicBezTo>
                <a:lnTo>
                  <a:pt x="1093305" y="1083625"/>
                </a:lnTo>
                <a:cubicBezTo>
                  <a:pt x="1103244" y="1080312"/>
                  <a:pt x="1112709" y="1074843"/>
                  <a:pt x="1123122" y="1073686"/>
                </a:cubicBezTo>
                <a:cubicBezTo>
                  <a:pt x="1235857" y="1061160"/>
                  <a:pt x="1182875" y="1067990"/>
                  <a:pt x="1282148" y="1053808"/>
                </a:cubicBezTo>
                <a:cubicBezTo>
                  <a:pt x="1292087" y="1047182"/>
                  <a:pt x="1302637" y="1041392"/>
                  <a:pt x="1311965" y="1033930"/>
                </a:cubicBezTo>
                <a:cubicBezTo>
                  <a:pt x="1319283" y="1028076"/>
                  <a:pt x="1324347" y="1019674"/>
                  <a:pt x="1331844" y="1014051"/>
                </a:cubicBezTo>
                <a:cubicBezTo>
                  <a:pt x="1350956" y="999717"/>
                  <a:pt x="1374585" y="991188"/>
                  <a:pt x="1391478" y="974295"/>
                </a:cubicBezTo>
                <a:cubicBezTo>
                  <a:pt x="1398104" y="967669"/>
                  <a:pt x="1403321" y="959237"/>
                  <a:pt x="1411357" y="954416"/>
                </a:cubicBezTo>
                <a:cubicBezTo>
                  <a:pt x="1420341" y="949026"/>
                  <a:pt x="1431803" y="949162"/>
                  <a:pt x="1441174" y="944477"/>
                </a:cubicBezTo>
                <a:cubicBezTo>
                  <a:pt x="1451858" y="939135"/>
                  <a:pt x="1461053" y="931225"/>
                  <a:pt x="1470992" y="924599"/>
                </a:cubicBezTo>
                <a:cubicBezTo>
                  <a:pt x="1539066" y="822486"/>
                  <a:pt x="1507718" y="890963"/>
                  <a:pt x="1520687" y="715877"/>
                </a:cubicBezTo>
                <a:cubicBezTo>
                  <a:pt x="1524483" y="664633"/>
                  <a:pt x="1531276" y="572827"/>
                  <a:pt x="1540565" y="517095"/>
                </a:cubicBezTo>
                <a:cubicBezTo>
                  <a:pt x="1542811" y="503621"/>
                  <a:pt x="1547826" y="490733"/>
                  <a:pt x="1550505" y="477338"/>
                </a:cubicBezTo>
                <a:cubicBezTo>
                  <a:pt x="1567999" y="389871"/>
                  <a:pt x="1551039" y="445918"/>
                  <a:pt x="1570383" y="387886"/>
                </a:cubicBezTo>
                <a:cubicBezTo>
                  <a:pt x="1584801" y="301379"/>
                  <a:pt x="1571469" y="355173"/>
                  <a:pt x="1600200" y="278556"/>
                </a:cubicBezTo>
                <a:cubicBezTo>
                  <a:pt x="1603879" y="268746"/>
                  <a:pt x="1604749" y="257722"/>
                  <a:pt x="1610139" y="248738"/>
                </a:cubicBezTo>
                <a:cubicBezTo>
                  <a:pt x="1614960" y="240703"/>
                  <a:pt x="1623392" y="235486"/>
                  <a:pt x="1630018" y="228860"/>
                </a:cubicBezTo>
                <a:cubicBezTo>
                  <a:pt x="1648581" y="173171"/>
                  <a:pt x="1656698" y="122667"/>
                  <a:pt x="1699592" y="79773"/>
                </a:cubicBezTo>
                <a:cubicBezTo>
                  <a:pt x="1709531" y="69834"/>
                  <a:pt x="1717122" y="56782"/>
                  <a:pt x="1729409" y="49956"/>
                </a:cubicBezTo>
                <a:cubicBezTo>
                  <a:pt x="1747726" y="39780"/>
                  <a:pt x="1789044" y="30077"/>
                  <a:pt x="1789044" y="30077"/>
                </a:cubicBezTo>
                <a:cubicBezTo>
                  <a:pt x="1798706" y="23636"/>
                  <a:pt x="1832851" y="-2905"/>
                  <a:pt x="1848678" y="260"/>
                </a:cubicBezTo>
                <a:cubicBezTo>
                  <a:pt x="1857867" y="2098"/>
                  <a:pt x="1860522" y="15317"/>
                  <a:pt x="1868557" y="20138"/>
                </a:cubicBezTo>
                <a:cubicBezTo>
                  <a:pt x="1877541" y="25528"/>
                  <a:pt x="1888435" y="26764"/>
                  <a:pt x="1898374" y="30077"/>
                </a:cubicBezTo>
                <a:cubicBezTo>
                  <a:pt x="1918988" y="43820"/>
                  <a:pt x="1940708" y="52778"/>
                  <a:pt x="1948070" y="79773"/>
                </a:cubicBezTo>
                <a:cubicBezTo>
                  <a:pt x="1955098" y="105542"/>
                  <a:pt x="1953948" y="132886"/>
                  <a:pt x="1958009" y="159286"/>
                </a:cubicBezTo>
                <a:cubicBezTo>
                  <a:pt x="1961425" y="181492"/>
                  <a:pt x="1971291" y="225652"/>
                  <a:pt x="1977887" y="248738"/>
                </a:cubicBezTo>
                <a:cubicBezTo>
                  <a:pt x="1980765" y="258812"/>
                  <a:pt x="1984948" y="268482"/>
                  <a:pt x="1987826" y="278556"/>
                </a:cubicBezTo>
                <a:cubicBezTo>
                  <a:pt x="1991579" y="291690"/>
                  <a:pt x="1993840" y="305228"/>
                  <a:pt x="1997765" y="318312"/>
                </a:cubicBezTo>
                <a:cubicBezTo>
                  <a:pt x="2003786" y="338382"/>
                  <a:pt x="2006021" y="360512"/>
                  <a:pt x="2017644" y="377947"/>
                </a:cubicBezTo>
                <a:cubicBezTo>
                  <a:pt x="2030896" y="397825"/>
                  <a:pt x="2045687" y="416759"/>
                  <a:pt x="2057400" y="437582"/>
                </a:cubicBezTo>
                <a:cubicBezTo>
                  <a:pt x="2075560" y="469866"/>
                  <a:pt x="2088039" y="505211"/>
                  <a:pt x="2107096" y="536973"/>
                </a:cubicBezTo>
                <a:lnTo>
                  <a:pt x="2166731" y="636364"/>
                </a:lnTo>
                <a:cubicBezTo>
                  <a:pt x="2170044" y="669495"/>
                  <a:pt x="2171607" y="702847"/>
                  <a:pt x="2176670" y="735756"/>
                </a:cubicBezTo>
                <a:cubicBezTo>
                  <a:pt x="2181730" y="768645"/>
                  <a:pt x="2196321" y="777183"/>
                  <a:pt x="2216426" y="805330"/>
                </a:cubicBezTo>
                <a:cubicBezTo>
                  <a:pt x="2246543" y="847494"/>
                  <a:pt x="2222754" y="826113"/>
                  <a:pt x="2266122" y="855025"/>
                </a:cubicBezTo>
                <a:cubicBezTo>
                  <a:pt x="2269435" y="864964"/>
                  <a:pt x="2271376" y="875472"/>
                  <a:pt x="2276061" y="884843"/>
                </a:cubicBezTo>
                <a:cubicBezTo>
                  <a:pt x="2284672" y="902065"/>
                  <a:pt x="2300409" y="922211"/>
                  <a:pt x="2315818" y="934538"/>
                </a:cubicBezTo>
                <a:cubicBezTo>
                  <a:pt x="2325146" y="942000"/>
                  <a:pt x="2334719" y="949565"/>
                  <a:pt x="2345635" y="954416"/>
                </a:cubicBezTo>
                <a:cubicBezTo>
                  <a:pt x="2364783" y="962926"/>
                  <a:pt x="2405270" y="974295"/>
                  <a:pt x="2405270" y="974295"/>
                </a:cubicBezTo>
                <a:cubicBezTo>
                  <a:pt x="2452576" y="1005832"/>
                  <a:pt x="2416496" y="986608"/>
                  <a:pt x="2474844" y="1004112"/>
                </a:cubicBezTo>
                <a:cubicBezTo>
                  <a:pt x="2494914" y="1010133"/>
                  <a:pt x="2534478" y="1023990"/>
                  <a:pt x="2534478" y="1023990"/>
                </a:cubicBezTo>
                <a:cubicBezTo>
                  <a:pt x="2544417" y="1030616"/>
                  <a:pt x="2553380" y="1039017"/>
                  <a:pt x="2564296" y="1043869"/>
                </a:cubicBezTo>
                <a:cubicBezTo>
                  <a:pt x="2583444" y="1052379"/>
                  <a:pt x="2604053" y="1057121"/>
                  <a:pt x="2623931" y="1063747"/>
                </a:cubicBezTo>
                <a:lnTo>
                  <a:pt x="2653748" y="1073686"/>
                </a:lnTo>
                <a:lnTo>
                  <a:pt x="2713383" y="1093564"/>
                </a:lnTo>
                <a:cubicBezTo>
                  <a:pt x="2723322" y="1096877"/>
                  <a:pt x="2733036" y="1100962"/>
                  <a:pt x="2743200" y="1103503"/>
                </a:cubicBezTo>
                <a:cubicBezTo>
                  <a:pt x="2756452" y="1106816"/>
                  <a:pt x="2769822" y="1109690"/>
                  <a:pt x="2782957" y="1113443"/>
                </a:cubicBezTo>
                <a:cubicBezTo>
                  <a:pt x="2803752" y="1119385"/>
                  <a:pt x="2831271" y="1131686"/>
                  <a:pt x="2852531" y="1133321"/>
                </a:cubicBezTo>
                <a:cubicBezTo>
                  <a:pt x="2925278" y="1138917"/>
                  <a:pt x="2998305" y="1139947"/>
                  <a:pt x="3071192" y="1143260"/>
                </a:cubicBezTo>
                <a:cubicBezTo>
                  <a:pt x="3205559" y="1160056"/>
                  <a:pt x="3151293" y="1157941"/>
                  <a:pt x="3349487" y="1143260"/>
                </a:cubicBezTo>
                <a:cubicBezTo>
                  <a:pt x="3429740" y="1137315"/>
                  <a:pt x="3397992" y="1135547"/>
                  <a:pt x="3458818" y="1123382"/>
                </a:cubicBezTo>
                <a:cubicBezTo>
                  <a:pt x="3478579" y="1119430"/>
                  <a:pt x="3498574" y="1116756"/>
                  <a:pt x="3518452" y="1113443"/>
                </a:cubicBezTo>
                <a:cubicBezTo>
                  <a:pt x="3564835" y="1116756"/>
                  <a:pt x="3611418" y="1117949"/>
                  <a:pt x="3657600" y="1123382"/>
                </a:cubicBezTo>
                <a:cubicBezTo>
                  <a:pt x="3668005" y="1124606"/>
                  <a:pt x="3677608" y="1129642"/>
                  <a:pt x="3687418" y="1133321"/>
                </a:cubicBezTo>
                <a:cubicBezTo>
                  <a:pt x="3704123" y="1139585"/>
                  <a:pt x="3720914" y="1145723"/>
                  <a:pt x="3737113" y="1153199"/>
                </a:cubicBezTo>
                <a:cubicBezTo>
                  <a:pt x="3764018" y="1165617"/>
                  <a:pt x="3787878" y="1185769"/>
                  <a:pt x="3816626" y="1192956"/>
                </a:cubicBezTo>
                <a:cubicBezTo>
                  <a:pt x="3863570" y="1204692"/>
                  <a:pt x="3844165" y="1196786"/>
                  <a:pt x="3876261" y="12128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47D00AB6-3EAF-B8B8-59ED-2A131E759113}"/>
              </a:ext>
            </a:extLst>
          </p:cNvPr>
          <p:cNvSpPr/>
          <p:nvPr/>
        </p:nvSpPr>
        <p:spPr>
          <a:xfrm>
            <a:off x="6202017" y="3429000"/>
            <a:ext cx="3578087" cy="1182757"/>
          </a:xfrm>
          <a:custGeom>
            <a:avLst/>
            <a:gdLst>
              <a:gd name="connsiteX0" fmla="*/ 0 w 3578087"/>
              <a:gd name="connsiteY0" fmla="*/ 1073426 h 1182757"/>
              <a:gd name="connsiteX1" fmla="*/ 159026 w 3578087"/>
              <a:gd name="connsiteY1" fmla="*/ 1073426 h 1182757"/>
              <a:gd name="connsiteX2" fmla="*/ 178905 w 3578087"/>
              <a:gd name="connsiteY2" fmla="*/ 1013791 h 1182757"/>
              <a:gd name="connsiteX3" fmla="*/ 198783 w 3578087"/>
              <a:gd name="connsiteY3" fmla="*/ 924339 h 1182757"/>
              <a:gd name="connsiteX4" fmla="*/ 208722 w 3578087"/>
              <a:gd name="connsiteY4" fmla="*/ 894522 h 1182757"/>
              <a:gd name="connsiteX5" fmla="*/ 218661 w 3578087"/>
              <a:gd name="connsiteY5" fmla="*/ 854765 h 1182757"/>
              <a:gd name="connsiteX6" fmla="*/ 238540 w 3578087"/>
              <a:gd name="connsiteY6" fmla="*/ 795130 h 1182757"/>
              <a:gd name="connsiteX7" fmla="*/ 248479 w 3578087"/>
              <a:gd name="connsiteY7" fmla="*/ 765313 h 1182757"/>
              <a:gd name="connsiteX8" fmla="*/ 258418 w 3578087"/>
              <a:gd name="connsiteY8" fmla="*/ 487017 h 1182757"/>
              <a:gd name="connsiteX9" fmla="*/ 278296 w 3578087"/>
              <a:gd name="connsiteY9" fmla="*/ 427383 h 1182757"/>
              <a:gd name="connsiteX10" fmla="*/ 298174 w 3578087"/>
              <a:gd name="connsiteY10" fmla="*/ 367748 h 1182757"/>
              <a:gd name="connsiteX11" fmla="*/ 318053 w 3578087"/>
              <a:gd name="connsiteY11" fmla="*/ 337930 h 1182757"/>
              <a:gd name="connsiteX12" fmla="*/ 357809 w 3578087"/>
              <a:gd name="connsiteY12" fmla="*/ 258417 h 1182757"/>
              <a:gd name="connsiteX13" fmla="*/ 367748 w 3578087"/>
              <a:gd name="connsiteY13" fmla="*/ 228600 h 1182757"/>
              <a:gd name="connsiteX14" fmla="*/ 407505 w 3578087"/>
              <a:gd name="connsiteY14" fmla="*/ 168965 h 1182757"/>
              <a:gd name="connsiteX15" fmla="*/ 437322 w 3578087"/>
              <a:gd name="connsiteY15" fmla="*/ 109330 h 1182757"/>
              <a:gd name="connsiteX16" fmla="*/ 447261 w 3578087"/>
              <a:gd name="connsiteY16" fmla="*/ 79513 h 1182757"/>
              <a:gd name="connsiteX17" fmla="*/ 467140 w 3578087"/>
              <a:gd name="connsiteY17" fmla="*/ 59635 h 1182757"/>
              <a:gd name="connsiteX18" fmla="*/ 487018 w 3578087"/>
              <a:gd name="connsiteY18" fmla="*/ 29817 h 1182757"/>
              <a:gd name="connsiteX19" fmla="*/ 546653 w 3578087"/>
              <a:gd name="connsiteY19" fmla="*/ 0 h 1182757"/>
              <a:gd name="connsiteX20" fmla="*/ 606287 w 3578087"/>
              <a:gd name="connsiteY20" fmla="*/ 0 h 1182757"/>
              <a:gd name="connsiteX21" fmla="*/ 685800 w 3578087"/>
              <a:gd name="connsiteY21" fmla="*/ 9939 h 1182757"/>
              <a:gd name="connsiteX22" fmla="*/ 715618 w 3578087"/>
              <a:gd name="connsiteY22" fmla="*/ 19878 h 1182757"/>
              <a:gd name="connsiteX23" fmla="*/ 725557 w 3578087"/>
              <a:gd name="connsiteY23" fmla="*/ 49696 h 1182757"/>
              <a:gd name="connsiteX24" fmla="*/ 755374 w 3578087"/>
              <a:gd name="connsiteY24" fmla="*/ 79513 h 1182757"/>
              <a:gd name="connsiteX25" fmla="*/ 765313 w 3578087"/>
              <a:gd name="connsiteY25" fmla="*/ 109330 h 1182757"/>
              <a:gd name="connsiteX26" fmla="*/ 785192 w 3578087"/>
              <a:gd name="connsiteY26" fmla="*/ 129209 h 1182757"/>
              <a:gd name="connsiteX27" fmla="*/ 805070 w 3578087"/>
              <a:gd name="connsiteY27" fmla="*/ 188843 h 1182757"/>
              <a:gd name="connsiteX28" fmla="*/ 815009 w 3578087"/>
              <a:gd name="connsiteY28" fmla="*/ 218661 h 1182757"/>
              <a:gd name="connsiteX29" fmla="*/ 824948 w 3578087"/>
              <a:gd name="connsiteY29" fmla="*/ 248478 h 1182757"/>
              <a:gd name="connsiteX30" fmla="*/ 834887 w 3578087"/>
              <a:gd name="connsiteY30" fmla="*/ 298174 h 1182757"/>
              <a:gd name="connsiteX31" fmla="*/ 854766 w 3578087"/>
              <a:gd name="connsiteY31" fmla="*/ 437322 h 1182757"/>
              <a:gd name="connsiteX32" fmla="*/ 864705 w 3578087"/>
              <a:gd name="connsiteY32" fmla="*/ 496957 h 1182757"/>
              <a:gd name="connsiteX33" fmla="*/ 894522 w 3578087"/>
              <a:gd name="connsiteY33" fmla="*/ 765313 h 1182757"/>
              <a:gd name="connsiteX34" fmla="*/ 904461 w 3578087"/>
              <a:gd name="connsiteY34" fmla="*/ 834887 h 1182757"/>
              <a:gd name="connsiteX35" fmla="*/ 914400 w 3578087"/>
              <a:gd name="connsiteY35" fmla="*/ 864704 h 1182757"/>
              <a:gd name="connsiteX36" fmla="*/ 934279 w 3578087"/>
              <a:gd name="connsiteY36" fmla="*/ 944217 h 1182757"/>
              <a:gd name="connsiteX37" fmla="*/ 944218 w 3578087"/>
              <a:gd name="connsiteY37" fmla="*/ 1003852 h 1182757"/>
              <a:gd name="connsiteX38" fmla="*/ 1043609 w 3578087"/>
              <a:gd name="connsiteY38" fmla="*/ 1033670 h 1182757"/>
              <a:gd name="connsiteX39" fmla="*/ 1103244 w 3578087"/>
              <a:gd name="connsiteY39" fmla="*/ 1053548 h 1182757"/>
              <a:gd name="connsiteX40" fmla="*/ 1192696 w 3578087"/>
              <a:gd name="connsiteY40" fmla="*/ 1083365 h 1182757"/>
              <a:gd name="connsiteX41" fmla="*/ 1222513 w 3578087"/>
              <a:gd name="connsiteY41" fmla="*/ 1093304 h 1182757"/>
              <a:gd name="connsiteX42" fmla="*/ 1302026 w 3578087"/>
              <a:gd name="connsiteY42" fmla="*/ 1113183 h 1182757"/>
              <a:gd name="connsiteX43" fmla="*/ 1421296 w 3578087"/>
              <a:gd name="connsiteY43" fmla="*/ 1152939 h 1182757"/>
              <a:gd name="connsiteX44" fmla="*/ 1480931 w 3578087"/>
              <a:gd name="connsiteY44" fmla="*/ 1172817 h 1182757"/>
              <a:gd name="connsiteX45" fmla="*/ 1520687 w 3578087"/>
              <a:gd name="connsiteY45" fmla="*/ 1182757 h 1182757"/>
              <a:gd name="connsiteX46" fmla="*/ 1928192 w 3578087"/>
              <a:gd name="connsiteY46" fmla="*/ 1172817 h 1182757"/>
              <a:gd name="connsiteX47" fmla="*/ 2007705 w 3578087"/>
              <a:gd name="connsiteY47" fmla="*/ 1152939 h 1182757"/>
              <a:gd name="connsiteX48" fmla="*/ 2097157 w 3578087"/>
              <a:gd name="connsiteY48" fmla="*/ 1143000 h 1182757"/>
              <a:gd name="connsiteX49" fmla="*/ 2146853 w 3578087"/>
              <a:gd name="connsiteY49" fmla="*/ 1133061 h 1182757"/>
              <a:gd name="connsiteX50" fmla="*/ 2802835 w 3578087"/>
              <a:gd name="connsiteY50" fmla="*/ 1123122 h 1182757"/>
              <a:gd name="connsiteX51" fmla="*/ 2842592 w 3578087"/>
              <a:gd name="connsiteY51" fmla="*/ 1113183 h 1182757"/>
              <a:gd name="connsiteX52" fmla="*/ 3091070 w 3578087"/>
              <a:gd name="connsiteY52" fmla="*/ 1093304 h 1182757"/>
              <a:gd name="connsiteX53" fmla="*/ 3210340 w 3578087"/>
              <a:gd name="connsiteY53" fmla="*/ 1073426 h 1182757"/>
              <a:gd name="connsiteX54" fmla="*/ 3269974 w 3578087"/>
              <a:gd name="connsiteY54" fmla="*/ 1053548 h 1182757"/>
              <a:gd name="connsiteX55" fmla="*/ 3379305 w 3578087"/>
              <a:gd name="connsiteY55" fmla="*/ 1043609 h 1182757"/>
              <a:gd name="connsiteX56" fmla="*/ 3558209 w 3578087"/>
              <a:gd name="connsiteY56" fmla="*/ 1063487 h 1182757"/>
              <a:gd name="connsiteX57" fmla="*/ 3578087 w 3578087"/>
              <a:gd name="connsiteY57" fmla="*/ 1073426 h 118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78087" h="1182757">
                <a:moveTo>
                  <a:pt x="0" y="1073426"/>
                </a:moveTo>
                <a:cubicBezTo>
                  <a:pt x="39933" y="1079131"/>
                  <a:pt x="122283" y="1096808"/>
                  <a:pt x="159026" y="1073426"/>
                </a:cubicBezTo>
                <a:cubicBezTo>
                  <a:pt x="176704" y="1062177"/>
                  <a:pt x="174796" y="1034338"/>
                  <a:pt x="178905" y="1013791"/>
                </a:cubicBezTo>
                <a:cubicBezTo>
                  <a:pt x="185736" y="979635"/>
                  <a:pt x="189426" y="957088"/>
                  <a:pt x="198783" y="924339"/>
                </a:cubicBezTo>
                <a:cubicBezTo>
                  <a:pt x="201661" y="914265"/>
                  <a:pt x="205844" y="904596"/>
                  <a:pt x="208722" y="894522"/>
                </a:cubicBezTo>
                <a:cubicBezTo>
                  <a:pt x="212475" y="881387"/>
                  <a:pt x="214736" y="867849"/>
                  <a:pt x="218661" y="854765"/>
                </a:cubicBezTo>
                <a:cubicBezTo>
                  <a:pt x="224682" y="834695"/>
                  <a:pt x="231914" y="815008"/>
                  <a:pt x="238540" y="795130"/>
                </a:cubicBezTo>
                <a:lnTo>
                  <a:pt x="248479" y="765313"/>
                </a:lnTo>
                <a:cubicBezTo>
                  <a:pt x="251792" y="672548"/>
                  <a:pt x="250259" y="579482"/>
                  <a:pt x="258418" y="487017"/>
                </a:cubicBezTo>
                <a:cubicBezTo>
                  <a:pt x="260260" y="466145"/>
                  <a:pt x="271670" y="447261"/>
                  <a:pt x="278296" y="427383"/>
                </a:cubicBezTo>
                <a:cubicBezTo>
                  <a:pt x="278296" y="427382"/>
                  <a:pt x="298173" y="367749"/>
                  <a:pt x="298174" y="367748"/>
                </a:cubicBezTo>
                <a:lnTo>
                  <a:pt x="318053" y="337930"/>
                </a:lnTo>
                <a:cubicBezTo>
                  <a:pt x="340894" y="269406"/>
                  <a:pt x="323115" y="293113"/>
                  <a:pt x="357809" y="258417"/>
                </a:cubicBezTo>
                <a:cubicBezTo>
                  <a:pt x="361122" y="248478"/>
                  <a:pt x="362660" y="237758"/>
                  <a:pt x="367748" y="228600"/>
                </a:cubicBezTo>
                <a:cubicBezTo>
                  <a:pt x="379350" y="207716"/>
                  <a:pt x="407505" y="168965"/>
                  <a:pt x="407505" y="168965"/>
                </a:cubicBezTo>
                <a:cubicBezTo>
                  <a:pt x="432487" y="94020"/>
                  <a:pt x="398788" y="186399"/>
                  <a:pt x="437322" y="109330"/>
                </a:cubicBezTo>
                <a:cubicBezTo>
                  <a:pt x="442007" y="99959"/>
                  <a:pt x="441871" y="88497"/>
                  <a:pt x="447261" y="79513"/>
                </a:cubicBezTo>
                <a:cubicBezTo>
                  <a:pt x="452082" y="71478"/>
                  <a:pt x="461286" y="66952"/>
                  <a:pt x="467140" y="59635"/>
                </a:cubicBezTo>
                <a:cubicBezTo>
                  <a:pt x="474602" y="50307"/>
                  <a:pt x="478571" y="38264"/>
                  <a:pt x="487018" y="29817"/>
                </a:cubicBezTo>
                <a:cubicBezTo>
                  <a:pt x="506285" y="10550"/>
                  <a:pt x="522402" y="8083"/>
                  <a:pt x="546653" y="0"/>
                </a:cubicBezTo>
                <a:cubicBezTo>
                  <a:pt x="626165" y="26504"/>
                  <a:pt x="526775" y="0"/>
                  <a:pt x="606287" y="0"/>
                </a:cubicBezTo>
                <a:cubicBezTo>
                  <a:pt x="632998" y="0"/>
                  <a:pt x="659296" y="6626"/>
                  <a:pt x="685800" y="9939"/>
                </a:cubicBezTo>
                <a:cubicBezTo>
                  <a:pt x="695739" y="13252"/>
                  <a:pt x="708210" y="12470"/>
                  <a:pt x="715618" y="19878"/>
                </a:cubicBezTo>
                <a:cubicBezTo>
                  <a:pt x="723026" y="27286"/>
                  <a:pt x="719746" y="40979"/>
                  <a:pt x="725557" y="49696"/>
                </a:cubicBezTo>
                <a:cubicBezTo>
                  <a:pt x="733354" y="61391"/>
                  <a:pt x="745435" y="69574"/>
                  <a:pt x="755374" y="79513"/>
                </a:cubicBezTo>
                <a:cubicBezTo>
                  <a:pt x="758687" y="89452"/>
                  <a:pt x="759923" y="100346"/>
                  <a:pt x="765313" y="109330"/>
                </a:cubicBezTo>
                <a:cubicBezTo>
                  <a:pt x="770134" y="117366"/>
                  <a:pt x="781001" y="120827"/>
                  <a:pt x="785192" y="129209"/>
                </a:cubicBezTo>
                <a:cubicBezTo>
                  <a:pt x="794563" y="147950"/>
                  <a:pt x="798444" y="168965"/>
                  <a:pt x="805070" y="188843"/>
                </a:cubicBezTo>
                <a:lnTo>
                  <a:pt x="815009" y="218661"/>
                </a:lnTo>
                <a:cubicBezTo>
                  <a:pt x="818322" y="228600"/>
                  <a:pt x="822893" y="238205"/>
                  <a:pt x="824948" y="248478"/>
                </a:cubicBezTo>
                <a:cubicBezTo>
                  <a:pt x="828261" y="265043"/>
                  <a:pt x="832252" y="281487"/>
                  <a:pt x="834887" y="298174"/>
                </a:cubicBezTo>
                <a:cubicBezTo>
                  <a:pt x="842195" y="344454"/>
                  <a:pt x="847063" y="391106"/>
                  <a:pt x="854766" y="437322"/>
                </a:cubicBezTo>
                <a:lnTo>
                  <a:pt x="864705" y="496957"/>
                </a:lnTo>
                <a:cubicBezTo>
                  <a:pt x="878237" y="672881"/>
                  <a:pt x="868535" y="583403"/>
                  <a:pt x="894522" y="765313"/>
                </a:cubicBezTo>
                <a:cubicBezTo>
                  <a:pt x="897835" y="788504"/>
                  <a:pt x="897053" y="812662"/>
                  <a:pt x="904461" y="834887"/>
                </a:cubicBezTo>
                <a:cubicBezTo>
                  <a:pt x="907774" y="844826"/>
                  <a:pt x="911859" y="854540"/>
                  <a:pt x="914400" y="864704"/>
                </a:cubicBezTo>
                <a:lnTo>
                  <a:pt x="934279" y="944217"/>
                </a:lnTo>
                <a:cubicBezTo>
                  <a:pt x="937592" y="964095"/>
                  <a:pt x="930947" y="988686"/>
                  <a:pt x="944218" y="1003852"/>
                </a:cubicBezTo>
                <a:cubicBezTo>
                  <a:pt x="952553" y="1013378"/>
                  <a:pt x="1025416" y="1028212"/>
                  <a:pt x="1043609" y="1033670"/>
                </a:cubicBezTo>
                <a:cubicBezTo>
                  <a:pt x="1063679" y="1039691"/>
                  <a:pt x="1083366" y="1046922"/>
                  <a:pt x="1103244" y="1053548"/>
                </a:cubicBezTo>
                <a:lnTo>
                  <a:pt x="1192696" y="1083365"/>
                </a:lnTo>
                <a:cubicBezTo>
                  <a:pt x="1202635" y="1086678"/>
                  <a:pt x="1212349" y="1090763"/>
                  <a:pt x="1222513" y="1093304"/>
                </a:cubicBezTo>
                <a:cubicBezTo>
                  <a:pt x="1249017" y="1099930"/>
                  <a:pt x="1276108" y="1104544"/>
                  <a:pt x="1302026" y="1113183"/>
                </a:cubicBezTo>
                <a:lnTo>
                  <a:pt x="1421296" y="1152939"/>
                </a:lnTo>
                <a:lnTo>
                  <a:pt x="1480931" y="1172817"/>
                </a:lnTo>
                <a:lnTo>
                  <a:pt x="1520687" y="1182757"/>
                </a:lnTo>
                <a:cubicBezTo>
                  <a:pt x="1656522" y="1179444"/>
                  <a:pt x="1792571" y="1181121"/>
                  <a:pt x="1928192" y="1172817"/>
                </a:cubicBezTo>
                <a:cubicBezTo>
                  <a:pt x="1955461" y="1171147"/>
                  <a:pt x="1980552" y="1155956"/>
                  <a:pt x="2007705" y="1152939"/>
                </a:cubicBezTo>
                <a:cubicBezTo>
                  <a:pt x="2037522" y="1149626"/>
                  <a:pt x="2067458" y="1147243"/>
                  <a:pt x="2097157" y="1143000"/>
                </a:cubicBezTo>
                <a:cubicBezTo>
                  <a:pt x="2113881" y="1140611"/>
                  <a:pt x="2129966" y="1133537"/>
                  <a:pt x="2146853" y="1133061"/>
                </a:cubicBezTo>
                <a:cubicBezTo>
                  <a:pt x="2365452" y="1126903"/>
                  <a:pt x="2584174" y="1126435"/>
                  <a:pt x="2802835" y="1123122"/>
                </a:cubicBezTo>
                <a:cubicBezTo>
                  <a:pt x="2816087" y="1119809"/>
                  <a:pt x="2829069" y="1115115"/>
                  <a:pt x="2842592" y="1113183"/>
                </a:cubicBezTo>
                <a:cubicBezTo>
                  <a:pt x="2921601" y="1101896"/>
                  <a:pt x="3013384" y="1100059"/>
                  <a:pt x="3091070" y="1093304"/>
                </a:cubicBezTo>
                <a:cubicBezTo>
                  <a:pt x="3137379" y="1089277"/>
                  <a:pt x="3168583" y="1085953"/>
                  <a:pt x="3210340" y="1073426"/>
                </a:cubicBezTo>
                <a:cubicBezTo>
                  <a:pt x="3230410" y="1067405"/>
                  <a:pt x="3249107" y="1055445"/>
                  <a:pt x="3269974" y="1053548"/>
                </a:cubicBezTo>
                <a:lnTo>
                  <a:pt x="3379305" y="1043609"/>
                </a:lnTo>
                <a:cubicBezTo>
                  <a:pt x="3440153" y="1047955"/>
                  <a:pt x="3500344" y="1044199"/>
                  <a:pt x="3558209" y="1063487"/>
                </a:cubicBezTo>
                <a:cubicBezTo>
                  <a:pt x="3565237" y="1065830"/>
                  <a:pt x="3571461" y="1070113"/>
                  <a:pt x="3578087" y="1073426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9F6B4A5-EC2B-F297-CCED-F289E82744BC}"/>
              </a:ext>
            </a:extLst>
          </p:cNvPr>
          <p:cNvCxnSpPr>
            <a:endCxn id="7" idx="25"/>
          </p:cNvCxnSpPr>
          <p:nvPr/>
        </p:nvCxnSpPr>
        <p:spPr>
          <a:xfrm flipV="1">
            <a:off x="2927648" y="3349487"/>
            <a:ext cx="4395" cy="21090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07F0CB-9964-11DE-B7E7-AAB467E2FB66}"/>
              </a:ext>
            </a:extLst>
          </p:cNvPr>
          <p:cNvCxnSpPr>
            <a:cxnSpLocks/>
            <a:endCxn id="8" idx="20"/>
          </p:cNvCxnSpPr>
          <p:nvPr/>
        </p:nvCxnSpPr>
        <p:spPr>
          <a:xfrm flipH="1" flipV="1">
            <a:off x="6808304" y="3429000"/>
            <a:ext cx="6017" cy="2041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F34E92-B390-5485-6A42-FEE23969416E}"/>
                  </a:ext>
                </a:extLst>
              </p:cNvPr>
              <p:cNvSpPr txBox="1"/>
              <p:nvPr/>
            </p:nvSpPr>
            <p:spPr>
              <a:xfrm>
                <a:off x="2814604" y="5522525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F34E92-B390-5485-6A42-FEE23969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04" y="5522525"/>
                <a:ext cx="226088" cy="276999"/>
              </a:xfrm>
              <a:prstGeom prst="rect">
                <a:avLst/>
              </a:prstGeom>
              <a:blipFill>
                <a:blip r:embed="rId5"/>
                <a:stretch>
                  <a:fillRect l="-21053" r="-5263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701C7-8C92-FD35-9846-2F09928A9809}"/>
                  </a:ext>
                </a:extLst>
              </p:cNvPr>
              <p:cNvSpPr txBox="1"/>
              <p:nvPr/>
            </p:nvSpPr>
            <p:spPr>
              <a:xfrm>
                <a:off x="6695260" y="5538066"/>
                <a:ext cx="285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701C7-8C92-FD35-9846-2F09928A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60" y="5538066"/>
                <a:ext cx="285399" cy="276999"/>
              </a:xfrm>
              <a:prstGeom prst="rect">
                <a:avLst/>
              </a:prstGeom>
              <a:blipFill>
                <a:blip r:embed="rId6"/>
                <a:stretch>
                  <a:fillRect l="-17391" r="-4348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/>
              <p:nvPr/>
            </p:nvSpPr>
            <p:spPr>
              <a:xfrm>
                <a:off x="5004224" y="538402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4" y="5384025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4DD352-968F-CABD-E73B-165D4A819C4C}"/>
                  </a:ext>
                </a:extLst>
              </p:cNvPr>
              <p:cNvSpPr txBox="1"/>
              <p:nvPr/>
            </p:nvSpPr>
            <p:spPr>
              <a:xfrm>
                <a:off x="7340925" y="5388367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4DD352-968F-CABD-E73B-165D4A81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25" y="5388367"/>
                <a:ext cx="60976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/>
              <p:nvPr/>
            </p:nvSpPr>
            <p:spPr>
              <a:xfrm>
                <a:off x="692252" y="1885252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2" y="1885252"/>
                <a:ext cx="29432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85E91B-BAE9-2807-9CC6-BEC119A8FF68}"/>
                  </a:ext>
                </a:extLst>
              </p:cNvPr>
              <p:cNvSpPr txBox="1"/>
              <p:nvPr/>
            </p:nvSpPr>
            <p:spPr>
              <a:xfrm>
                <a:off x="2736574" y="1881823"/>
                <a:ext cx="6718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85E91B-BAE9-2807-9CC6-BEC119A8F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574" y="1881823"/>
                <a:ext cx="671885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ACAA256-6FB9-02D9-D559-A80E843F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078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Похожесть временных рядов</a:t>
            </a: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B778E60-F56B-6156-3E00-9E1CDEE1849D}"/>
              </a:ext>
            </a:extLst>
          </p:cNvPr>
          <p:cNvCxnSpPr/>
          <p:nvPr/>
        </p:nvCxnSpPr>
        <p:spPr>
          <a:xfrm>
            <a:off x="839416" y="5445224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13EC53D-973A-81B6-773F-8A0650B54535}"/>
              </a:ext>
            </a:extLst>
          </p:cNvPr>
          <p:cNvCxnSpPr>
            <a:cxnSpLocks/>
          </p:cNvCxnSpPr>
          <p:nvPr/>
        </p:nvCxnSpPr>
        <p:spPr>
          <a:xfrm flipV="1">
            <a:off x="839416" y="2209800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BF00E448-1534-A688-6C90-00ABABE84382}"/>
              </a:ext>
            </a:extLst>
          </p:cNvPr>
          <p:cNvSpPr/>
          <p:nvPr/>
        </p:nvSpPr>
        <p:spPr>
          <a:xfrm>
            <a:off x="1083365" y="3349227"/>
            <a:ext cx="3876261" cy="1212834"/>
          </a:xfrm>
          <a:custGeom>
            <a:avLst/>
            <a:gdLst>
              <a:gd name="connsiteX0" fmla="*/ 0 w 3876261"/>
              <a:gd name="connsiteY0" fmla="*/ 1183016 h 1212834"/>
              <a:gd name="connsiteX1" fmla="*/ 407505 w 3876261"/>
              <a:gd name="connsiteY1" fmla="*/ 1183016 h 1212834"/>
              <a:gd name="connsiteX2" fmla="*/ 636105 w 3876261"/>
              <a:gd name="connsiteY2" fmla="*/ 1173077 h 1212834"/>
              <a:gd name="connsiteX3" fmla="*/ 705678 w 3876261"/>
              <a:gd name="connsiteY3" fmla="*/ 1153199 h 1212834"/>
              <a:gd name="connsiteX4" fmla="*/ 854765 w 3876261"/>
              <a:gd name="connsiteY4" fmla="*/ 1133321 h 1212834"/>
              <a:gd name="connsiteX5" fmla="*/ 1033670 w 3876261"/>
              <a:gd name="connsiteY5" fmla="*/ 1103503 h 1212834"/>
              <a:gd name="connsiteX6" fmla="*/ 1093305 w 3876261"/>
              <a:gd name="connsiteY6" fmla="*/ 1083625 h 1212834"/>
              <a:gd name="connsiteX7" fmla="*/ 1123122 w 3876261"/>
              <a:gd name="connsiteY7" fmla="*/ 1073686 h 1212834"/>
              <a:gd name="connsiteX8" fmla="*/ 1282148 w 3876261"/>
              <a:gd name="connsiteY8" fmla="*/ 1053808 h 1212834"/>
              <a:gd name="connsiteX9" fmla="*/ 1311965 w 3876261"/>
              <a:gd name="connsiteY9" fmla="*/ 1033930 h 1212834"/>
              <a:gd name="connsiteX10" fmla="*/ 1331844 w 3876261"/>
              <a:gd name="connsiteY10" fmla="*/ 1014051 h 1212834"/>
              <a:gd name="connsiteX11" fmla="*/ 1391478 w 3876261"/>
              <a:gd name="connsiteY11" fmla="*/ 974295 h 1212834"/>
              <a:gd name="connsiteX12" fmla="*/ 1411357 w 3876261"/>
              <a:gd name="connsiteY12" fmla="*/ 954416 h 1212834"/>
              <a:gd name="connsiteX13" fmla="*/ 1441174 w 3876261"/>
              <a:gd name="connsiteY13" fmla="*/ 944477 h 1212834"/>
              <a:gd name="connsiteX14" fmla="*/ 1470992 w 3876261"/>
              <a:gd name="connsiteY14" fmla="*/ 924599 h 1212834"/>
              <a:gd name="connsiteX15" fmla="*/ 1520687 w 3876261"/>
              <a:gd name="connsiteY15" fmla="*/ 715877 h 1212834"/>
              <a:gd name="connsiteX16" fmla="*/ 1540565 w 3876261"/>
              <a:gd name="connsiteY16" fmla="*/ 517095 h 1212834"/>
              <a:gd name="connsiteX17" fmla="*/ 1550505 w 3876261"/>
              <a:gd name="connsiteY17" fmla="*/ 477338 h 1212834"/>
              <a:gd name="connsiteX18" fmla="*/ 1570383 w 3876261"/>
              <a:gd name="connsiteY18" fmla="*/ 387886 h 1212834"/>
              <a:gd name="connsiteX19" fmla="*/ 1600200 w 3876261"/>
              <a:gd name="connsiteY19" fmla="*/ 278556 h 1212834"/>
              <a:gd name="connsiteX20" fmla="*/ 1610139 w 3876261"/>
              <a:gd name="connsiteY20" fmla="*/ 248738 h 1212834"/>
              <a:gd name="connsiteX21" fmla="*/ 1630018 w 3876261"/>
              <a:gd name="connsiteY21" fmla="*/ 228860 h 1212834"/>
              <a:gd name="connsiteX22" fmla="*/ 1699592 w 3876261"/>
              <a:gd name="connsiteY22" fmla="*/ 79773 h 1212834"/>
              <a:gd name="connsiteX23" fmla="*/ 1729409 w 3876261"/>
              <a:gd name="connsiteY23" fmla="*/ 49956 h 1212834"/>
              <a:gd name="connsiteX24" fmla="*/ 1789044 w 3876261"/>
              <a:gd name="connsiteY24" fmla="*/ 30077 h 1212834"/>
              <a:gd name="connsiteX25" fmla="*/ 1848678 w 3876261"/>
              <a:gd name="connsiteY25" fmla="*/ 260 h 1212834"/>
              <a:gd name="connsiteX26" fmla="*/ 1868557 w 3876261"/>
              <a:gd name="connsiteY26" fmla="*/ 20138 h 1212834"/>
              <a:gd name="connsiteX27" fmla="*/ 1898374 w 3876261"/>
              <a:gd name="connsiteY27" fmla="*/ 30077 h 1212834"/>
              <a:gd name="connsiteX28" fmla="*/ 1948070 w 3876261"/>
              <a:gd name="connsiteY28" fmla="*/ 79773 h 1212834"/>
              <a:gd name="connsiteX29" fmla="*/ 1958009 w 3876261"/>
              <a:gd name="connsiteY29" fmla="*/ 159286 h 1212834"/>
              <a:gd name="connsiteX30" fmla="*/ 1977887 w 3876261"/>
              <a:gd name="connsiteY30" fmla="*/ 248738 h 1212834"/>
              <a:gd name="connsiteX31" fmla="*/ 1987826 w 3876261"/>
              <a:gd name="connsiteY31" fmla="*/ 278556 h 1212834"/>
              <a:gd name="connsiteX32" fmla="*/ 1997765 w 3876261"/>
              <a:gd name="connsiteY32" fmla="*/ 318312 h 1212834"/>
              <a:gd name="connsiteX33" fmla="*/ 2017644 w 3876261"/>
              <a:gd name="connsiteY33" fmla="*/ 377947 h 1212834"/>
              <a:gd name="connsiteX34" fmla="*/ 2057400 w 3876261"/>
              <a:gd name="connsiteY34" fmla="*/ 437582 h 1212834"/>
              <a:gd name="connsiteX35" fmla="*/ 2107096 w 3876261"/>
              <a:gd name="connsiteY35" fmla="*/ 536973 h 1212834"/>
              <a:gd name="connsiteX36" fmla="*/ 2166731 w 3876261"/>
              <a:gd name="connsiteY36" fmla="*/ 636364 h 1212834"/>
              <a:gd name="connsiteX37" fmla="*/ 2176670 w 3876261"/>
              <a:gd name="connsiteY37" fmla="*/ 735756 h 1212834"/>
              <a:gd name="connsiteX38" fmla="*/ 2216426 w 3876261"/>
              <a:gd name="connsiteY38" fmla="*/ 805330 h 1212834"/>
              <a:gd name="connsiteX39" fmla="*/ 2266122 w 3876261"/>
              <a:gd name="connsiteY39" fmla="*/ 855025 h 1212834"/>
              <a:gd name="connsiteX40" fmla="*/ 2276061 w 3876261"/>
              <a:gd name="connsiteY40" fmla="*/ 884843 h 1212834"/>
              <a:gd name="connsiteX41" fmla="*/ 2315818 w 3876261"/>
              <a:gd name="connsiteY41" fmla="*/ 934538 h 1212834"/>
              <a:gd name="connsiteX42" fmla="*/ 2345635 w 3876261"/>
              <a:gd name="connsiteY42" fmla="*/ 954416 h 1212834"/>
              <a:gd name="connsiteX43" fmla="*/ 2405270 w 3876261"/>
              <a:gd name="connsiteY43" fmla="*/ 974295 h 1212834"/>
              <a:gd name="connsiteX44" fmla="*/ 2474844 w 3876261"/>
              <a:gd name="connsiteY44" fmla="*/ 1004112 h 1212834"/>
              <a:gd name="connsiteX45" fmla="*/ 2534478 w 3876261"/>
              <a:gd name="connsiteY45" fmla="*/ 1023990 h 1212834"/>
              <a:gd name="connsiteX46" fmla="*/ 2564296 w 3876261"/>
              <a:gd name="connsiteY46" fmla="*/ 1043869 h 1212834"/>
              <a:gd name="connsiteX47" fmla="*/ 2623931 w 3876261"/>
              <a:gd name="connsiteY47" fmla="*/ 1063747 h 1212834"/>
              <a:gd name="connsiteX48" fmla="*/ 2653748 w 3876261"/>
              <a:gd name="connsiteY48" fmla="*/ 1073686 h 1212834"/>
              <a:gd name="connsiteX49" fmla="*/ 2713383 w 3876261"/>
              <a:gd name="connsiteY49" fmla="*/ 1093564 h 1212834"/>
              <a:gd name="connsiteX50" fmla="*/ 2743200 w 3876261"/>
              <a:gd name="connsiteY50" fmla="*/ 1103503 h 1212834"/>
              <a:gd name="connsiteX51" fmla="*/ 2782957 w 3876261"/>
              <a:gd name="connsiteY51" fmla="*/ 1113443 h 1212834"/>
              <a:gd name="connsiteX52" fmla="*/ 2852531 w 3876261"/>
              <a:gd name="connsiteY52" fmla="*/ 1133321 h 1212834"/>
              <a:gd name="connsiteX53" fmla="*/ 3071192 w 3876261"/>
              <a:gd name="connsiteY53" fmla="*/ 1143260 h 1212834"/>
              <a:gd name="connsiteX54" fmla="*/ 3349487 w 3876261"/>
              <a:gd name="connsiteY54" fmla="*/ 1143260 h 1212834"/>
              <a:gd name="connsiteX55" fmla="*/ 3458818 w 3876261"/>
              <a:gd name="connsiteY55" fmla="*/ 1123382 h 1212834"/>
              <a:gd name="connsiteX56" fmla="*/ 3518452 w 3876261"/>
              <a:gd name="connsiteY56" fmla="*/ 1113443 h 1212834"/>
              <a:gd name="connsiteX57" fmla="*/ 3657600 w 3876261"/>
              <a:gd name="connsiteY57" fmla="*/ 1123382 h 1212834"/>
              <a:gd name="connsiteX58" fmla="*/ 3687418 w 3876261"/>
              <a:gd name="connsiteY58" fmla="*/ 1133321 h 1212834"/>
              <a:gd name="connsiteX59" fmla="*/ 3737113 w 3876261"/>
              <a:gd name="connsiteY59" fmla="*/ 1153199 h 1212834"/>
              <a:gd name="connsiteX60" fmla="*/ 3816626 w 3876261"/>
              <a:gd name="connsiteY60" fmla="*/ 1192956 h 1212834"/>
              <a:gd name="connsiteX61" fmla="*/ 3876261 w 3876261"/>
              <a:gd name="connsiteY61" fmla="*/ 1212834 h 121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876261" h="1212834">
                <a:moveTo>
                  <a:pt x="0" y="1183016"/>
                </a:moveTo>
                <a:cubicBezTo>
                  <a:pt x="185134" y="1206160"/>
                  <a:pt x="64753" y="1195258"/>
                  <a:pt x="407505" y="1183016"/>
                </a:cubicBezTo>
                <a:lnTo>
                  <a:pt x="636105" y="1173077"/>
                </a:lnTo>
                <a:cubicBezTo>
                  <a:pt x="659737" y="1165200"/>
                  <a:pt x="680719" y="1157359"/>
                  <a:pt x="705678" y="1153199"/>
                </a:cubicBezTo>
                <a:cubicBezTo>
                  <a:pt x="749220" y="1145942"/>
                  <a:pt x="810686" y="1142137"/>
                  <a:pt x="854765" y="1133321"/>
                </a:cubicBezTo>
                <a:cubicBezTo>
                  <a:pt x="1022490" y="1099776"/>
                  <a:pt x="838953" y="1122976"/>
                  <a:pt x="1033670" y="1103503"/>
                </a:cubicBezTo>
                <a:lnTo>
                  <a:pt x="1093305" y="1083625"/>
                </a:lnTo>
                <a:cubicBezTo>
                  <a:pt x="1103244" y="1080312"/>
                  <a:pt x="1112709" y="1074843"/>
                  <a:pt x="1123122" y="1073686"/>
                </a:cubicBezTo>
                <a:cubicBezTo>
                  <a:pt x="1235857" y="1061160"/>
                  <a:pt x="1182875" y="1067990"/>
                  <a:pt x="1282148" y="1053808"/>
                </a:cubicBezTo>
                <a:cubicBezTo>
                  <a:pt x="1292087" y="1047182"/>
                  <a:pt x="1302637" y="1041392"/>
                  <a:pt x="1311965" y="1033930"/>
                </a:cubicBezTo>
                <a:cubicBezTo>
                  <a:pt x="1319283" y="1028076"/>
                  <a:pt x="1324347" y="1019674"/>
                  <a:pt x="1331844" y="1014051"/>
                </a:cubicBezTo>
                <a:cubicBezTo>
                  <a:pt x="1350956" y="999717"/>
                  <a:pt x="1374585" y="991188"/>
                  <a:pt x="1391478" y="974295"/>
                </a:cubicBezTo>
                <a:cubicBezTo>
                  <a:pt x="1398104" y="967669"/>
                  <a:pt x="1403321" y="959237"/>
                  <a:pt x="1411357" y="954416"/>
                </a:cubicBezTo>
                <a:cubicBezTo>
                  <a:pt x="1420341" y="949026"/>
                  <a:pt x="1431803" y="949162"/>
                  <a:pt x="1441174" y="944477"/>
                </a:cubicBezTo>
                <a:cubicBezTo>
                  <a:pt x="1451858" y="939135"/>
                  <a:pt x="1461053" y="931225"/>
                  <a:pt x="1470992" y="924599"/>
                </a:cubicBezTo>
                <a:cubicBezTo>
                  <a:pt x="1539066" y="822486"/>
                  <a:pt x="1507718" y="890963"/>
                  <a:pt x="1520687" y="715877"/>
                </a:cubicBezTo>
                <a:cubicBezTo>
                  <a:pt x="1524483" y="664633"/>
                  <a:pt x="1531276" y="572827"/>
                  <a:pt x="1540565" y="517095"/>
                </a:cubicBezTo>
                <a:cubicBezTo>
                  <a:pt x="1542811" y="503621"/>
                  <a:pt x="1547826" y="490733"/>
                  <a:pt x="1550505" y="477338"/>
                </a:cubicBezTo>
                <a:cubicBezTo>
                  <a:pt x="1567999" y="389871"/>
                  <a:pt x="1551039" y="445918"/>
                  <a:pt x="1570383" y="387886"/>
                </a:cubicBezTo>
                <a:cubicBezTo>
                  <a:pt x="1584801" y="301379"/>
                  <a:pt x="1571469" y="355173"/>
                  <a:pt x="1600200" y="278556"/>
                </a:cubicBezTo>
                <a:cubicBezTo>
                  <a:pt x="1603879" y="268746"/>
                  <a:pt x="1604749" y="257722"/>
                  <a:pt x="1610139" y="248738"/>
                </a:cubicBezTo>
                <a:cubicBezTo>
                  <a:pt x="1614960" y="240703"/>
                  <a:pt x="1623392" y="235486"/>
                  <a:pt x="1630018" y="228860"/>
                </a:cubicBezTo>
                <a:cubicBezTo>
                  <a:pt x="1648581" y="173171"/>
                  <a:pt x="1656698" y="122667"/>
                  <a:pt x="1699592" y="79773"/>
                </a:cubicBezTo>
                <a:cubicBezTo>
                  <a:pt x="1709531" y="69834"/>
                  <a:pt x="1717122" y="56782"/>
                  <a:pt x="1729409" y="49956"/>
                </a:cubicBezTo>
                <a:cubicBezTo>
                  <a:pt x="1747726" y="39780"/>
                  <a:pt x="1789044" y="30077"/>
                  <a:pt x="1789044" y="30077"/>
                </a:cubicBezTo>
                <a:cubicBezTo>
                  <a:pt x="1798706" y="23636"/>
                  <a:pt x="1832851" y="-2905"/>
                  <a:pt x="1848678" y="260"/>
                </a:cubicBezTo>
                <a:cubicBezTo>
                  <a:pt x="1857867" y="2098"/>
                  <a:pt x="1860522" y="15317"/>
                  <a:pt x="1868557" y="20138"/>
                </a:cubicBezTo>
                <a:cubicBezTo>
                  <a:pt x="1877541" y="25528"/>
                  <a:pt x="1888435" y="26764"/>
                  <a:pt x="1898374" y="30077"/>
                </a:cubicBezTo>
                <a:cubicBezTo>
                  <a:pt x="1918988" y="43820"/>
                  <a:pt x="1940708" y="52778"/>
                  <a:pt x="1948070" y="79773"/>
                </a:cubicBezTo>
                <a:cubicBezTo>
                  <a:pt x="1955098" y="105542"/>
                  <a:pt x="1953948" y="132886"/>
                  <a:pt x="1958009" y="159286"/>
                </a:cubicBezTo>
                <a:cubicBezTo>
                  <a:pt x="1961425" y="181492"/>
                  <a:pt x="1971291" y="225652"/>
                  <a:pt x="1977887" y="248738"/>
                </a:cubicBezTo>
                <a:cubicBezTo>
                  <a:pt x="1980765" y="258812"/>
                  <a:pt x="1984948" y="268482"/>
                  <a:pt x="1987826" y="278556"/>
                </a:cubicBezTo>
                <a:cubicBezTo>
                  <a:pt x="1991579" y="291690"/>
                  <a:pt x="1993840" y="305228"/>
                  <a:pt x="1997765" y="318312"/>
                </a:cubicBezTo>
                <a:cubicBezTo>
                  <a:pt x="2003786" y="338382"/>
                  <a:pt x="2006021" y="360512"/>
                  <a:pt x="2017644" y="377947"/>
                </a:cubicBezTo>
                <a:cubicBezTo>
                  <a:pt x="2030896" y="397825"/>
                  <a:pt x="2045687" y="416759"/>
                  <a:pt x="2057400" y="437582"/>
                </a:cubicBezTo>
                <a:cubicBezTo>
                  <a:pt x="2075560" y="469866"/>
                  <a:pt x="2088039" y="505211"/>
                  <a:pt x="2107096" y="536973"/>
                </a:cubicBezTo>
                <a:lnTo>
                  <a:pt x="2166731" y="636364"/>
                </a:lnTo>
                <a:cubicBezTo>
                  <a:pt x="2170044" y="669495"/>
                  <a:pt x="2171607" y="702847"/>
                  <a:pt x="2176670" y="735756"/>
                </a:cubicBezTo>
                <a:cubicBezTo>
                  <a:pt x="2181730" y="768645"/>
                  <a:pt x="2196321" y="777183"/>
                  <a:pt x="2216426" y="805330"/>
                </a:cubicBezTo>
                <a:cubicBezTo>
                  <a:pt x="2246543" y="847494"/>
                  <a:pt x="2222754" y="826113"/>
                  <a:pt x="2266122" y="855025"/>
                </a:cubicBezTo>
                <a:cubicBezTo>
                  <a:pt x="2269435" y="864964"/>
                  <a:pt x="2271376" y="875472"/>
                  <a:pt x="2276061" y="884843"/>
                </a:cubicBezTo>
                <a:cubicBezTo>
                  <a:pt x="2284672" y="902065"/>
                  <a:pt x="2300409" y="922211"/>
                  <a:pt x="2315818" y="934538"/>
                </a:cubicBezTo>
                <a:cubicBezTo>
                  <a:pt x="2325146" y="942000"/>
                  <a:pt x="2334719" y="949565"/>
                  <a:pt x="2345635" y="954416"/>
                </a:cubicBezTo>
                <a:cubicBezTo>
                  <a:pt x="2364783" y="962926"/>
                  <a:pt x="2405270" y="974295"/>
                  <a:pt x="2405270" y="974295"/>
                </a:cubicBezTo>
                <a:cubicBezTo>
                  <a:pt x="2452576" y="1005832"/>
                  <a:pt x="2416496" y="986608"/>
                  <a:pt x="2474844" y="1004112"/>
                </a:cubicBezTo>
                <a:cubicBezTo>
                  <a:pt x="2494914" y="1010133"/>
                  <a:pt x="2534478" y="1023990"/>
                  <a:pt x="2534478" y="1023990"/>
                </a:cubicBezTo>
                <a:cubicBezTo>
                  <a:pt x="2544417" y="1030616"/>
                  <a:pt x="2553380" y="1039017"/>
                  <a:pt x="2564296" y="1043869"/>
                </a:cubicBezTo>
                <a:cubicBezTo>
                  <a:pt x="2583444" y="1052379"/>
                  <a:pt x="2604053" y="1057121"/>
                  <a:pt x="2623931" y="1063747"/>
                </a:cubicBezTo>
                <a:lnTo>
                  <a:pt x="2653748" y="1073686"/>
                </a:lnTo>
                <a:lnTo>
                  <a:pt x="2713383" y="1093564"/>
                </a:lnTo>
                <a:cubicBezTo>
                  <a:pt x="2723322" y="1096877"/>
                  <a:pt x="2733036" y="1100962"/>
                  <a:pt x="2743200" y="1103503"/>
                </a:cubicBezTo>
                <a:cubicBezTo>
                  <a:pt x="2756452" y="1106816"/>
                  <a:pt x="2769822" y="1109690"/>
                  <a:pt x="2782957" y="1113443"/>
                </a:cubicBezTo>
                <a:cubicBezTo>
                  <a:pt x="2803752" y="1119385"/>
                  <a:pt x="2831271" y="1131686"/>
                  <a:pt x="2852531" y="1133321"/>
                </a:cubicBezTo>
                <a:cubicBezTo>
                  <a:pt x="2925278" y="1138917"/>
                  <a:pt x="2998305" y="1139947"/>
                  <a:pt x="3071192" y="1143260"/>
                </a:cubicBezTo>
                <a:cubicBezTo>
                  <a:pt x="3205559" y="1160056"/>
                  <a:pt x="3151293" y="1157941"/>
                  <a:pt x="3349487" y="1143260"/>
                </a:cubicBezTo>
                <a:cubicBezTo>
                  <a:pt x="3429740" y="1137315"/>
                  <a:pt x="3397992" y="1135547"/>
                  <a:pt x="3458818" y="1123382"/>
                </a:cubicBezTo>
                <a:cubicBezTo>
                  <a:pt x="3478579" y="1119430"/>
                  <a:pt x="3498574" y="1116756"/>
                  <a:pt x="3518452" y="1113443"/>
                </a:cubicBezTo>
                <a:cubicBezTo>
                  <a:pt x="3564835" y="1116756"/>
                  <a:pt x="3611418" y="1117949"/>
                  <a:pt x="3657600" y="1123382"/>
                </a:cubicBezTo>
                <a:cubicBezTo>
                  <a:pt x="3668005" y="1124606"/>
                  <a:pt x="3677608" y="1129642"/>
                  <a:pt x="3687418" y="1133321"/>
                </a:cubicBezTo>
                <a:cubicBezTo>
                  <a:pt x="3704123" y="1139585"/>
                  <a:pt x="3720914" y="1145723"/>
                  <a:pt x="3737113" y="1153199"/>
                </a:cubicBezTo>
                <a:cubicBezTo>
                  <a:pt x="3764018" y="1165617"/>
                  <a:pt x="3787878" y="1185769"/>
                  <a:pt x="3816626" y="1192956"/>
                </a:cubicBezTo>
                <a:cubicBezTo>
                  <a:pt x="3863570" y="1204692"/>
                  <a:pt x="3844165" y="1196786"/>
                  <a:pt x="3876261" y="121283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47D00AB6-3EAF-B8B8-59ED-2A131E759113}"/>
              </a:ext>
            </a:extLst>
          </p:cNvPr>
          <p:cNvSpPr/>
          <p:nvPr/>
        </p:nvSpPr>
        <p:spPr>
          <a:xfrm>
            <a:off x="1237161" y="3401860"/>
            <a:ext cx="3578087" cy="1182757"/>
          </a:xfrm>
          <a:custGeom>
            <a:avLst/>
            <a:gdLst>
              <a:gd name="connsiteX0" fmla="*/ 0 w 3578087"/>
              <a:gd name="connsiteY0" fmla="*/ 1073426 h 1182757"/>
              <a:gd name="connsiteX1" fmla="*/ 159026 w 3578087"/>
              <a:gd name="connsiteY1" fmla="*/ 1073426 h 1182757"/>
              <a:gd name="connsiteX2" fmla="*/ 178905 w 3578087"/>
              <a:gd name="connsiteY2" fmla="*/ 1013791 h 1182757"/>
              <a:gd name="connsiteX3" fmla="*/ 198783 w 3578087"/>
              <a:gd name="connsiteY3" fmla="*/ 924339 h 1182757"/>
              <a:gd name="connsiteX4" fmla="*/ 208722 w 3578087"/>
              <a:gd name="connsiteY4" fmla="*/ 894522 h 1182757"/>
              <a:gd name="connsiteX5" fmla="*/ 218661 w 3578087"/>
              <a:gd name="connsiteY5" fmla="*/ 854765 h 1182757"/>
              <a:gd name="connsiteX6" fmla="*/ 238540 w 3578087"/>
              <a:gd name="connsiteY6" fmla="*/ 795130 h 1182757"/>
              <a:gd name="connsiteX7" fmla="*/ 248479 w 3578087"/>
              <a:gd name="connsiteY7" fmla="*/ 765313 h 1182757"/>
              <a:gd name="connsiteX8" fmla="*/ 258418 w 3578087"/>
              <a:gd name="connsiteY8" fmla="*/ 487017 h 1182757"/>
              <a:gd name="connsiteX9" fmla="*/ 278296 w 3578087"/>
              <a:gd name="connsiteY9" fmla="*/ 427383 h 1182757"/>
              <a:gd name="connsiteX10" fmla="*/ 298174 w 3578087"/>
              <a:gd name="connsiteY10" fmla="*/ 367748 h 1182757"/>
              <a:gd name="connsiteX11" fmla="*/ 318053 w 3578087"/>
              <a:gd name="connsiteY11" fmla="*/ 337930 h 1182757"/>
              <a:gd name="connsiteX12" fmla="*/ 357809 w 3578087"/>
              <a:gd name="connsiteY12" fmla="*/ 258417 h 1182757"/>
              <a:gd name="connsiteX13" fmla="*/ 367748 w 3578087"/>
              <a:gd name="connsiteY13" fmla="*/ 228600 h 1182757"/>
              <a:gd name="connsiteX14" fmla="*/ 407505 w 3578087"/>
              <a:gd name="connsiteY14" fmla="*/ 168965 h 1182757"/>
              <a:gd name="connsiteX15" fmla="*/ 437322 w 3578087"/>
              <a:gd name="connsiteY15" fmla="*/ 109330 h 1182757"/>
              <a:gd name="connsiteX16" fmla="*/ 447261 w 3578087"/>
              <a:gd name="connsiteY16" fmla="*/ 79513 h 1182757"/>
              <a:gd name="connsiteX17" fmla="*/ 467140 w 3578087"/>
              <a:gd name="connsiteY17" fmla="*/ 59635 h 1182757"/>
              <a:gd name="connsiteX18" fmla="*/ 487018 w 3578087"/>
              <a:gd name="connsiteY18" fmla="*/ 29817 h 1182757"/>
              <a:gd name="connsiteX19" fmla="*/ 546653 w 3578087"/>
              <a:gd name="connsiteY19" fmla="*/ 0 h 1182757"/>
              <a:gd name="connsiteX20" fmla="*/ 606287 w 3578087"/>
              <a:gd name="connsiteY20" fmla="*/ 0 h 1182757"/>
              <a:gd name="connsiteX21" fmla="*/ 685800 w 3578087"/>
              <a:gd name="connsiteY21" fmla="*/ 9939 h 1182757"/>
              <a:gd name="connsiteX22" fmla="*/ 715618 w 3578087"/>
              <a:gd name="connsiteY22" fmla="*/ 19878 h 1182757"/>
              <a:gd name="connsiteX23" fmla="*/ 725557 w 3578087"/>
              <a:gd name="connsiteY23" fmla="*/ 49696 h 1182757"/>
              <a:gd name="connsiteX24" fmla="*/ 755374 w 3578087"/>
              <a:gd name="connsiteY24" fmla="*/ 79513 h 1182757"/>
              <a:gd name="connsiteX25" fmla="*/ 765313 w 3578087"/>
              <a:gd name="connsiteY25" fmla="*/ 109330 h 1182757"/>
              <a:gd name="connsiteX26" fmla="*/ 785192 w 3578087"/>
              <a:gd name="connsiteY26" fmla="*/ 129209 h 1182757"/>
              <a:gd name="connsiteX27" fmla="*/ 805070 w 3578087"/>
              <a:gd name="connsiteY27" fmla="*/ 188843 h 1182757"/>
              <a:gd name="connsiteX28" fmla="*/ 815009 w 3578087"/>
              <a:gd name="connsiteY28" fmla="*/ 218661 h 1182757"/>
              <a:gd name="connsiteX29" fmla="*/ 824948 w 3578087"/>
              <a:gd name="connsiteY29" fmla="*/ 248478 h 1182757"/>
              <a:gd name="connsiteX30" fmla="*/ 834887 w 3578087"/>
              <a:gd name="connsiteY30" fmla="*/ 298174 h 1182757"/>
              <a:gd name="connsiteX31" fmla="*/ 854766 w 3578087"/>
              <a:gd name="connsiteY31" fmla="*/ 437322 h 1182757"/>
              <a:gd name="connsiteX32" fmla="*/ 864705 w 3578087"/>
              <a:gd name="connsiteY32" fmla="*/ 496957 h 1182757"/>
              <a:gd name="connsiteX33" fmla="*/ 894522 w 3578087"/>
              <a:gd name="connsiteY33" fmla="*/ 765313 h 1182757"/>
              <a:gd name="connsiteX34" fmla="*/ 904461 w 3578087"/>
              <a:gd name="connsiteY34" fmla="*/ 834887 h 1182757"/>
              <a:gd name="connsiteX35" fmla="*/ 914400 w 3578087"/>
              <a:gd name="connsiteY35" fmla="*/ 864704 h 1182757"/>
              <a:gd name="connsiteX36" fmla="*/ 934279 w 3578087"/>
              <a:gd name="connsiteY36" fmla="*/ 944217 h 1182757"/>
              <a:gd name="connsiteX37" fmla="*/ 944218 w 3578087"/>
              <a:gd name="connsiteY37" fmla="*/ 1003852 h 1182757"/>
              <a:gd name="connsiteX38" fmla="*/ 1043609 w 3578087"/>
              <a:gd name="connsiteY38" fmla="*/ 1033670 h 1182757"/>
              <a:gd name="connsiteX39" fmla="*/ 1103244 w 3578087"/>
              <a:gd name="connsiteY39" fmla="*/ 1053548 h 1182757"/>
              <a:gd name="connsiteX40" fmla="*/ 1192696 w 3578087"/>
              <a:gd name="connsiteY40" fmla="*/ 1083365 h 1182757"/>
              <a:gd name="connsiteX41" fmla="*/ 1222513 w 3578087"/>
              <a:gd name="connsiteY41" fmla="*/ 1093304 h 1182757"/>
              <a:gd name="connsiteX42" fmla="*/ 1302026 w 3578087"/>
              <a:gd name="connsiteY42" fmla="*/ 1113183 h 1182757"/>
              <a:gd name="connsiteX43" fmla="*/ 1421296 w 3578087"/>
              <a:gd name="connsiteY43" fmla="*/ 1152939 h 1182757"/>
              <a:gd name="connsiteX44" fmla="*/ 1480931 w 3578087"/>
              <a:gd name="connsiteY44" fmla="*/ 1172817 h 1182757"/>
              <a:gd name="connsiteX45" fmla="*/ 1520687 w 3578087"/>
              <a:gd name="connsiteY45" fmla="*/ 1182757 h 1182757"/>
              <a:gd name="connsiteX46" fmla="*/ 1928192 w 3578087"/>
              <a:gd name="connsiteY46" fmla="*/ 1172817 h 1182757"/>
              <a:gd name="connsiteX47" fmla="*/ 2007705 w 3578087"/>
              <a:gd name="connsiteY47" fmla="*/ 1152939 h 1182757"/>
              <a:gd name="connsiteX48" fmla="*/ 2097157 w 3578087"/>
              <a:gd name="connsiteY48" fmla="*/ 1143000 h 1182757"/>
              <a:gd name="connsiteX49" fmla="*/ 2146853 w 3578087"/>
              <a:gd name="connsiteY49" fmla="*/ 1133061 h 1182757"/>
              <a:gd name="connsiteX50" fmla="*/ 2802835 w 3578087"/>
              <a:gd name="connsiteY50" fmla="*/ 1123122 h 1182757"/>
              <a:gd name="connsiteX51" fmla="*/ 2842592 w 3578087"/>
              <a:gd name="connsiteY51" fmla="*/ 1113183 h 1182757"/>
              <a:gd name="connsiteX52" fmla="*/ 3091070 w 3578087"/>
              <a:gd name="connsiteY52" fmla="*/ 1093304 h 1182757"/>
              <a:gd name="connsiteX53" fmla="*/ 3210340 w 3578087"/>
              <a:gd name="connsiteY53" fmla="*/ 1073426 h 1182757"/>
              <a:gd name="connsiteX54" fmla="*/ 3269974 w 3578087"/>
              <a:gd name="connsiteY54" fmla="*/ 1053548 h 1182757"/>
              <a:gd name="connsiteX55" fmla="*/ 3379305 w 3578087"/>
              <a:gd name="connsiteY55" fmla="*/ 1043609 h 1182757"/>
              <a:gd name="connsiteX56" fmla="*/ 3558209 w 3578087"/>
              <a:gd name="connsiteY56" fmla="*/ 1063487 h 1182757"/>
              <a:gd name="connsiteX57" fmla="*/ 3578087 w 3578087"/>
              <a:gd name="connsiteY57" fmla="*/ 1073426 h 118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78087" h="1182757">
                <a:moveTo>
                  <a:pt x="0" y="1073426"/>
                </a:moveTo>
                <a:cubicBezTo>
                  <a:pt x="39933" y="1079131"/>
                  <a:pt x="122283" y="1096808"/>
                  <a:pt x="159026" y="1073426"/>
                </a:cubicBezTo>
                <a:cubicBezTo>
                  <a:pt x="176704" y="1062177"/>
                  <a:pt x="174796" y="1034338"/>
                  <a:pt x="178905" y="1013791"/>
                </a:cubicBezTo>
                <a:cubicBezTo>
                  <a:pt x="185736" y="979635"/>
                  <a:pt x="189426" y="957088"/>
                  <a:pt x="198783" y="924339"/>
                </a:cubicBezTo>
                <a:cubicBezTo>
                  <a:pt x="201661" y="914265"/>
                  <a:pt x="205844" y="904596"/>
                  <a:pt x="208722" y="894522"/>
                </a:cubicBezTo>
                <a:cubicBezTo>
                  <a:pt x="212475" y="881387"/>
                  <a:pt x="214736" y="867849"/>
                  <a:pt x="218661" y="854765"/>
                </a:cubicBezTo>
                <a:cubicBezTo>
                  <a:pt x="224682" y="834695"/>
                  <a:pt x="231914" y="815008"/>
                  <a:pt x="238540" y="795130"/>
                </a:cubicBezTo>
                <a:lnTo>
                  <a:pt x="248479" y="765313"/>
                </a:lnTo>
                <a:cubicBezTo>
                  <a:pt x="251792" y="672548"/>
                  <a:pt x="250259" y="579482"/>
                  <a:pt x="258418" y="487017"/>
                </a:cubicBezTo>
                <a:cubicBezTo>
                  <a:pt x="260260" y="466145"/>
                  <a:pt x="271670" y="447261"/>
                  <a:pt x="278296" y="427383"/>
                </a:cubicBezTo>
                <a:cubicBezTo>
                  <a:pt x="278296" y="427382"/>
                  <a:pt x="298173" y="367749"/>
                  <a:pt x="298174" y="367748"/>
                </a:cubicBezTo>
                <a:lnTo>
                  <a:pt x="318053" y="337930"/>
                </a:lnTo>
                <a:cubicBezTo>
                  <a:pt x="340894" y="269406"/>
                  <a:pt x="323115" y="293113"/>
                  <a:pt x="357809" y="258417"/>
                </a:cubicBezTo>
                <a:cubicBezTo>
                  <a:pt x="361122" y="248478"/>
                  <a:pt x="362660" y="237758"/>
                  <a:pt x="367748" y="228600"/>
                </a:cubicBezTo>
                <a:cubicBezTo>
                  <a:pt x="379350" y="207716"/>
                  <a:pt x="407505" y="168965"/>
                  <a:pt x="407505" y="168965"/>
                </a:cubicBezTo>
                <a:cubicBezTo>
                  <a:pt x="432487" y="94020"/>
                  <a:pt x="398788" y="186399"/>
                  <a:pt x="437322" y="109330"/>
                </a:cubicBezTo>
                <a:cubicBezTo>
                  <a:pt x="442007" y="99959"/>
                  <a:pt x="441871" y="88497"/>
                  <a:pt x="447261" y="79513"/>
                </a:cubicBezTo>
                <a:cubicBezTo>
                  <a:pt x="452082" y="71478"/>
                  <a:pt x="461286" y="66952"/>
                  <a:pt x="467140" y="59635"/>
                </a:cubicBezTo>
                <a:cubicBezTo>
                  <a:pt x="474602" y="50307"/>
                  <a:pt x="478571" y="38264"/>
                  <a:pt x="487018" y="29817"/>
                </a:cubicBezTo>
                <a:cubicBezTo>
                  <a:pt x="506285" y="10550"/>
                  <a:pt x="522402" y="8083"/>
                  <a:pt x="546653" y="0"/>
                </a:cubicBezTo>
                <a:cubicBezTo>
                  <a:pt x="626165" y="26504"/>
                  <a:pt x="526775" y="0"/>
                  <a:pt x="606287" y="0"/>
                </a:cubicBezTo>
                <a:cubicBezTo>
                  <a:pt x="632998" y="0"/>
                  <a:pt x="659296" y="6626"/>
                  <a:pt x="685800" y="9939"/>
                </a:cubicBezTo>
                <a:cubicBezTo>
                  <a:pt x="695739" y="13252"/>
                  <a:pt x="708210" y="12470"/>
                  <a:pt x="715618" y="19878"/>
                </a:cubicBezTo>
                <a:cubicBezTo>
                  <a:pt x="723026" y="27286"/>
                  <a:pt x="719746" y="40979"/>
                  <a:pt x="725557" y="49696"/>
                </a:cubicBezTo>
                <a:cubicBezTo>
                  <a:pt x="733354" y="61391"/>
                  <a:pt x="745435" y="69574"/>
                  <a:pt x="755374" y="79513"/>
                </a:cubicBezTo>
                <a:cubicBezTo>
                  <a:pt x="758687" y="89452"/>
                  <a:pt x="759923" y="100346"/>
                  <a:pt x="765313" y="109330"/>
                </a:cubicBezTo>
                <a:cubicBezTo>
                  <a:pt x="770134" y="117366"/>
                  <a:pt x="781001" y="120827"/>
                  <a:pt x="785192" y="129209"/>
                </a:cubicBezTo>
                <a:cubicBezTo>
                  <a:pt x="794563" y="147950"/>
                  <a:pt x="798444" y="168965"/>
                  <a:pt x="805070" y="188843"/>
                </a:cubicBezTo>
                <a:lnTo>
                  <a:pt x="815009" y="218661"/>
                </a:lnTo>
                <a:cubicBezTo>
                  <a:pt x="818322" y="228600"/>
                  <a:pt x="822893" y="238205"/>
                  <a:pt x="824948" y="248478"/>
                </a:cubicBezTo>
                <a:cubicBezTo>
                  <a:pt x="828261" y="265043"/>
                  <a:pt x="832252" y="281487"/>
                  <a:pt x="834887" y="298174"/>
                </a:cubicBezTo>
                <a:cubicBezTo>
                  <a:pt x="842195" y="344454"/>
                  <a:pt x="847063" y="391106"/>
                  <a:pt x="854766" y="437322"/>
                </a:cubicBezTo>
                <a:lnTo>
                  <a:pt x="864705" y="496957"/>
                </a:lnTo>
                <a:cubicBezTo>
                  <a:pt x="878237" y="672881"/>
                  <a:pt x="868535" y="583403"/>
                  <a:pt x="894522" y="765313"/>
                </a:cubicBezTo>
                <a:cubicBezTo>
                  <a:pt x="897835" y="788504"/>
                  <a:pt x="897053" y="812662"/>
                  <a:pt x="904461" y="834887"/>
                </a:cubicBezTo>
                <a:cubicBezTo>
                  <a:pt x="907774" y="844826"/>
                  <a:pt x="911859" y="854540"/>
                  <a:pt x="914400" y="864704"/>
                </a:cubicBezTo>
                <a:lnTo>
                  <a:pt x="934279" y="944217"/>
                </a:lnTo>
                <a:cubicBezTo>
                  <a:pt x="937592" y="964095"/>
                  <a:pt x="930947" y="988686"/>
                  <a:pt x="944218" y="1003852"/>
                </a:cubicBezTo>
                <a:cubicBezTo>
                  <a:pt x="952553" y="1013378"/>
                  <a:pt x="1025416" y="1028212"/>
                  <a:pt x="1043609" y="1033670"/>
                </a:cubicBezTo>
                <a:cubicBezTo>
                  <a:pt x="1063679" y="1039691"/>
                  <a:pt x="1083366" y="1046922"/>
                  <a:pt x="1103244" y="1053548"/>
                </a:cubicBezTo>
                <a:lnTo>
                  <a:pt x="1192696" y="1083365"/>
                </a:lnTo>
                <a:cubicBezTo>
                  <a:pt x="1202635" y="1086678"/>
                  <a:pt x="1212349" y="1090763"/>
                  <a:pt x="1222513" y="1093304"/>
                </a:cubicBezTo>
                <a:cubicBezTo>
                  <a:pt x="1249017" y="1099930"/>
                  <a:pt x="1276108" y="1104544"/>
                  <a:pt x="1302026" y="1113183"/>
                </a:cubicBezTo>
                <a:lnTo>
                  <a:pt x="1421296" y="1152939"/>
                </a:lnTo>
                <a:lnTo>
                  <a:pt x="1480931" y="1172817"/>
                </a:lnTo>
                <a:lnTo>
                  <a:pt x="1520687" y="1182757"/>
                </a:lnTo>
                <a:cubicBezTo>
                  <a:pt x="1656522" y="1179444"/>
                  <a:pt x="1792571" y="1181121"/>
                  <a:pt x="1928192" y="1172817"/>
                </a:cubicBezTo>
                <a:cubicBezTo>
                  <a:pt x="1955461" y="1171147"/>
                  <a:pt x="1980552" y="1155956"/>
                  <a:pt x="2007705" y="1152939"/>
                </a:cubicBezTo>
                <a:cubicBezTo>
                  <a:pt x="2037522" y="1149626"/>
                  <a:pt x="2067458" y="1147243"/>
                  <a:pt x="2097157" y="1143000"/>
                </a:cubicBezTo>
                <a:cubicBezTo>
                  <a:pt x="2113881" y="1140611"/>
                  <a:pt x="2129966" y="1133537"/>
                  <a:pt x="2146853" y="1133061"/>
                </a:cubicBezTo>
                <a:cubicBezTo>
                  <a:pt x="2365452" y="1126903"/>
                  <a:pt x="2584174" y="1126435"/>
                  <a:pt x="2802835" y="1123122"/>
                </a:cubicBezTo>
                <a:cubicBezTo>
                  <a:pt x="2816087" y="1119809"/>
                  <a:pt x="2829069" y="1115115"/>
                  <a:pt x="2842592" y="1113183"/>
                </a:cubicBezTo>
                <a:cubicBezTo>
                  <a:pt x="2921601" y="1101896"/>
                  <a:pt x="3013384" y="1100059"/>
                  <a:pt x="3091070" y="1093304"/>
                </a:cubicBezTo>
                <a:cubicBezTo>
                  <a:pt x="3137379" y="1089277"/>
                  <a:pt x="3168583" y="1085953"/>
                  <a:pt x="3210340" y="1073426"/>
                </a:cubicBezTo>
                <a:cubicBezTo>
                  <a:pt x="3230410" y="1067405"/>
                  <a:pt x="3249107" y="1055445"/>
                  <a:pt x="3269974" y="1053548"/>
                </a:cubicBezTo>
                <a:lnTo>
                  <a:pt x="3379305" y="1043609"/>
                </a:lnTo>
                <a:cubicBezTo>
                  <a:pt x="3440153" y="1047955"/>
                  <a:pt x="3500344" y="1044199"/>
                  <a:pt x="3558209" y="1063487"/>
                </a:cubicBezTo>
                <a:cubicBezTo>
                  <a:pt x="3565237" y="1065830"/>
                  <a:pt x="3571461" y="1070113"/>
                  <a:pt x="3578087" y="1073426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9F6B4A5-EC2B-F297-CCED-F289E82744BC}"/>
              </a:ext>
            </a:extLst>
          </p:cNvPr>
          <p:cNvCxnSpPr>
            <a:endCxn id="7" idx="25"/>
          </p:cNvCxnSpPr>
          <p:nvPr/>
        </p:nvCxnSpPr>
        <p:spPr>
          <a:xfrm flipV="1">
            <a:off x="2927648" y="3349487"/>
            <a:ext cx="4395" cy="21090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207F0CB-9964-11DE-B7E7-AAB467E2FB66}"/>
              </a:ext>
            </a:extLst>
          </p:cNvPr>
          <p:cNvCxnSpPr>
            <a:cxnSpLocks/>
            <a:endCxn id="8" idx="20"/>
          </p:cNvCxnSpPr>
          <p:nvPr/>
        </p:nvCxnSpPr>
        <p:spPr>
          <a:xfrm flipH="1" flipV="1">
            <a:off x="1843448" y="3401860"/>
            <a:ext cx="6017" cy="2041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F34E92-B390-5485-6A42-FEE23969416E}"/>
                  </a:ext>
                </a:extLst>
              </p:cNvPr>
              <p:cNvSpPr txBox="1"/>
              <p:nvPr/>
            </p:nvSpPr>
            <p:spPr>
              <a:xfrm>
                <a:off x="2814604" y="5522525"/>
                <a:ext cx="2260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F34E92-B390-5485-6A42-FEE23969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604" y="5522525"/>
                <a:ext cx="226088" cy="276999"/>
              </a:xfrm>
              <a:prstGeom prst="rect">
                <a:avLst/>
              </a:prstGeom>
              <a:blipFill>
                <a:blip r:embed="rId5"/>
                <a:stretch>
                  <a:fillRect l="-21053" r="-5263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701C7-8C92-FD35-9846-2F09928A9809}"/>
                  </a:ext>
                </a:extLst>
              </p:cNvPr>
              <p:cNvSpPr txBox="1"/>
              <p:nvPr/>
            </p:nvSpPr>
            <p:spPr>
              <a:xfrm>
                <a:off x="1722661" y="5532335"/>
                <a:ext cx="285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701C7-8C92-FD35-9846-2F09928A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61" y="5532335"/>
                <a:ext cx="285399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/>
              <p:nvPr/>
            </p:nvSpPr>
            <p:spPr>
              <a:xfrm>
                <a:off x="5004224" y="538402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E6ACC-AA62-765C-51F4-FA3FC302A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24" y="5384025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3333" r="-25000"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/>
              <p:nvPr/>
            </p:nvSpPr>
            <p:spPr>
              <a:xfrm>
                <a:off x="692252" y="1885252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C957A1-8BAA-CBEE-04BB-1BEAEC01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52" y="1885252"/>
                <a:ext cx="29432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098FD78-66EA-C7EF-E9A1-372EFA41DBF1}"/>
              </a:ext>
            </a:extLst>
          </p:cNvPr>
          <p:cNvCxnSpPr/>
          <p:nvPr/>
        </p:nvCxnSpPr>
        <p:spPr>
          <a:xfrm>
            <a:off x="5882164" y="5511269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3A6840-DA23-C220-3AD0-F5EFE1F74F71}"/>
              </a:ext>
            </a:extLst>
          </p:cNvPr>
          <p:cNvCxnSpPr>
            <a:cxnSpLocks/>
          </p:cNvCxnSpPr>
          <p:nvPr/>
        </p:nvCxnSpPr>
        <p:spPr>
          <a:xfrm flipV="1">
            <a:off x="5882164" y="2275845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FDFA34-3B0B-1AB1-7154-BE0DAD00CA6F}"/>
                  </a:ext>
                </a:extLst>
              </p:cNvPr>
              <p:cNvSpPr txBox="1"/>
              <p:nvPr/>
            </p:nvSpPr>
            <p:spPr>
              <a:xfrm>
                <a:off x="10046972" y="545007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FDFA34-3B0B-1AB1-7154-BE0DAD00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972" y="5450070"/>
                <a:ext cx="149913" cy="276999"/>
              </a:xfrm>
              <a:prstGeom prst="rect">
                <a:avLst/>
              </a:prstGeom>
              <a:blipFill>
                <a:blip r:embed="rId9"/>
                <a:stretch>
                  <a:fillRect l="-30769" r="-15385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720F5-130F-F341-3934-3FCB1B6EB377}"/>
                  </a:ext>
                </a:extLst>
              </p:cNvPr>
              <p:cNvSpPr txBox="1"/>
              <p:nvPr/>
            </p:nvSpPr>
            <p:spPr>
              <a:xfrm>
                <a:off x="5735000" y="1951297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720F5-130F-F341-3934-3FCB1B6E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00" y="1951297"/>
                <a:ext cx="29432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0A43F1E2-14ED-7A91-197E-A2B1B04DBBA7}"/>
              </a:ext>
            </a:extLst>
          </p:cNvPr>
          <p:cNvSpPr/>
          <p:nvPr/>
        </p:nvSpPr>
        <p:spPr>
          <a:xfrm>
            <a:off x="5977026" y="2719793"/>
            <a:ext cx="3816626" cy="1243507"/>
          </a:xfrm>
          <a:custGeom>
            <a:avLst/>
            <a:gdLst>
              <a:gd name="connsiteX0" fmla="*/ 0 w 3816626"/>
              <a:gd name="connsiteY0" fmla="*/ 1222513 h 1243507"/>
              <a:gd name="connsiteX1" fmla="*/ 129209 w 3816626"/>
              <a:gd name="connsiteY1" fmla="*/ 1232452 h 1243507"/>
              <a:gd name="connsiteX2" fmla="*/ 149087 w 3816626"/>
              <a:gd name="connsiteY2" fmla="*/ 1202635 h 1243507"/>
              <a:gd name="connsiteX3" fmla="*/ 188844 w 3816626"/>
              <a:gd name="connsiteY3" fmla="*/ 1162878 h 1243507"/>
              <a:gd name="connsiteX4" fmla="*/ 208722 w 3816626"/>
              <a:gd name="connsiteY4" fmla="*/ 1133061 h 1243507"/>
              <a:gd name="connsiteX5" fmla="*/ 238539 w 3816626"/>
              <a:gd name="connsiteY5" fmla="*/ 1123122 h 1243507"/>
              <a:gd name="connsiteX6" fmla="*/ 288235 w 3816626"/>
              <a:gd name="connsiteY6" fmla="*/ 1083365 h 1243507"/>
              <a:gd name="connsiteX7" fmla="*/ 347870 w 3816626"/>
              <a:gd name="connsiteY7" fmla="*/ 1063487 h 1243507"/>
              <a:gd name="connsiteX8" fmla="*/ 407505 w 3816626"/>
              <a:gd name="connsiteY8" fmla="*/ 1073426 h 1243507"/>
              <a:gd name="connsiteX9" fmla="*/ 437322 w 3816626"/>
              <a:gd name="connsiteY9" fmla="*/ 1093304 h 1243507"/>
              <a:gd name="connsiteX10" fmla="*/ 467139 w 3816626"/>
              <a:gd name="connsiteY10" fmla="*/ 1103243 h 1243507"/>
              <a:gd name="connsiteX11" fmla="*/ 496957 w 3816626"/>
              <a:gd name="connsiteY11" fmla="*/ 1123122 h 1243507"/>
              <a:gd name="connsiteX12" fmla="*/ 765313 w 3816626"/>
              <a:gd name="connsiteY12" fmla="*/ 1123122 h 1243507"/>
              <a:gd name="connsiteX13" fmla="*/ 844826 w 3816626"/>
              <a:gd name="connsiteY13" fmla="*/ 1063487 h 1243507"/>
              <a:gd name="connsiteX14" fmla="*/ 904461 w 3816626"/>
              <a:gd name="connsiteY14" fmla="*/ 1043609 h 1243507"/>
              <a:gd name="connsiteX15" fmla="*/ 934279 w 3816626"/>
              <a:gd name="connsiteY15" fmla="*/ 1033669 h 1243507"/>
              <a:gd name="connsiteX16" fmla="*/ 993913 w 3816626"/>
              <a:gd name="connsiteY16" fmla="*/ 1003852 h 1243507"/>
              <a:gd name="connsiteX17" fmla="*/ 1212574 w 3816626"/>
              <a:gd name="connsiteY17" fmla="*/ 993913 h 1243507"/>
              <a:gd name="connsiteX18" fmla="*/ 1272209 w 3816626"/>
              <a:gd name="connsiteY18" fmla="*/ 974035 h 1243507"/>
              <a:gd name="connsiteX19" fmla="*/ 1480931 w 3816626"/>
              <a:gd name="connsiteY19" fmla="*/ 954156 h 1243507"/>
              <a:gd name="connsiteX20" fmla="*/ 1550505 w 3816626"/>
              <a:gd name="connsiteY20" fmla="*/ 934278 h 1243507"/>
              <a:gd name="connsiteX21" fmla="*/ 1590261 w 3816626"/>
              <a:gd name="connsiteY21" fmla="*/ 924339 h 1243507"/>
              <a:gd name="connsiteX22" fmla="*/ 1669774 w 3816626"/>
              <a:gd name="connsiteY22" fmla="*/ 884582 h 1243507"/>
              <a:gd name="connsiteX23" fmla="*/ 1729409 w 3816626"/>
              <a:gd name="connsiteY23" fmla="*/ 864704 h 1243507"/>
              <a:gd name="connsiteX24" fmla="*/ 1798983 w 3816626"/>
              <a:gd name="connsiteY24" fmla="*/ 844826 h 1243507"/>
              <a:gd name="connsiteX25" fmla="*/ 1888435 w 3816626"/>
              <a:gd name="connsiteY25" fmla="*/ 805069 h 1243507"/>
              <a:gd name="connsiteX26" fmla="*/ 1918252 w 3816626"/>
              <a:gd name="connsiteY26" fmla="*/ 795130 h 1243507"/>
              <a:gd name="connsiteX27" fmla="*/ 1997765 w 3816626"/>
              <a:gd name="connsiteY27" fmla="*/ 775252 h 1243507"/>
              <a:gd name="connsiteX28" fmla="*/ 2266122 w 3816626"/>
              <a:gd name="connsiteY28" fmla="*/ 765313 h 1243507"/>
              <a:gd name="connsiteX29" fmla="*/ 2345635 w 3816626"/>
              <a:gd name="connsiteY29" fmla="*/ 735495 h 1243507"/>
              <a:gd name="connsiteX30" fmla="*/ 2375452 w 3816626"/>
              <a:gd name="connsiteY30" fmla="*/ 725556 h 1243507"/>
              <a:gd name="connsiteX31" fmla="*/ 2464905 w 3816626"/>
              <a:gd name="connsiteY31" fmla="*/ 705678 h 1243507"/>
              <a:gd name="connsiteX32" fmla="*/ 2494722 w 3816626"/>
              <a:gd name="connsiteY32" fmla="*/ 695739 h 1243507"/>
              <a:gd name="connsiteX33" fmla="*/ 2574235 w 3816626"/>
              <a:gd name="connsiteY33" fmla="*/ 675861 h 1243507"/>
              <a:gd name="connsiteX34" fmla="*/ 2613992 w 3816626"/>
              <a:gd name="connsiteY34" fmla="*/ 665922 h 1243507"/>
              <a:gd name="connsiteX35" fmla="*/ 2683565 w 3816626"/>
              <a:gd name="connsiteY35" fmla="*/ 636104 h 1243507"/>
              <a:gd name="connsiteX36" fmla="*/ 2713383 w 3816626"/>
              <a:gd name="connsiteY36" fmla="*/ 616226 h 1243507"/>
              <a:gd name="connsiteX37" fmla="*/ 2753139 w 3816626"/>
              <a:gd name="connsiteY37" fmla="*/ 606287 h 1243507"/>
              <a:gd name="connsiteX38" fmla="*/ 2782957 w 3816626"/>
              <a:gd name="connsiteY38" fmla="*/ 586409 h 1243507"/>
              <a:gd name="connsiteX39" fmla="*/ 2842592 w 3816626"/>
              <a:gd name="connsiteY39" fmla="*/ 566530 h 1243507"/>
              <a:gd name="connsiteX40" fmla="*/ 2922105 w 3816626"/>
              <a:gd name="connsiteY40" fmla="*/ 506895 h 1243507"/>
              <a:gd name="connsiteX41" fmla="*/ 2951922 w 3816626"/>
              <a:gd name="connsiteY41" fmla="*/ 447261 h 1243507"/>
              <a:gd name="connsiteX42" fmla="*/ 2961861 w 3816626"/>
              <a:gd name="connsiteY42" fmla="*/ 417443 h 1243507"/>
              <a:gd name="connsiteX43" fmla="*/ 2981739 w 3816626"/>
              <a:gd name="connsiteY43" fmla="*/ 387626 h 1243507"/>
              <a:gd name="connsiteX44" fmla="*/ 2991679 w 3816626"/>
              <a:gd name="connsiteY44" fmla="*/ 357809 h 1243507"/>
              <a:gd name="connsiteX45" fmla="*/ 3031435 w 3816626"/>
              <a:gd name="connsiteY45" fmla="*/ 298174 h 1243507"/>
              <a:gd name="connsiteX46" fmla="*/ 3101009 w 3816626"/>
              <a:gd name="connsiteY46" fmla="*/ 218661 h 1243507"/>
              <a:gd name="connsiteX47" fmla="*/ 3160644 w 3816626"/>
              <a:gd name="connsiteY47" fmla="*/ 198782 h 1243507"/>
              <a:gd name="connsiteX48" fmla="*/ 3200400 w 3816626"/>
              <a:gd name="connsiteY48" fmla="*/ 188843 h 1243507"/>
              <a:gd name="connsiteX49" fmla="*/ 3260035 w 3816626"/>
              <a:gd name="connsiteY49" fmla="*/ 168965 h 1243507"/>
              <a:gd name="connsiteX50" fmla="*/ 3299792 w 3816626"/>
              <a:gd name="connsiteY50" fmla="*/ 159026 h 1243507"/>
              <a:gd name="connsiteX51" fmla="*/ 3359426 w 3816626"/>
              <a:gd name="connsiteY51" fmla="*/ 139148 h 1243507"/>
              <a:gd name="connsiteX52" fmla="*/ 3389244 w 3816626"/>
              <a:gd name="connsiteY52" fmla="*/ 129209 h 1243507"/>
              <a:gd name="connsiteX53" fmla="*/ 3429000 w 3816626"/>
              <a:gd name="connsiteY53" fmla="*/ 119269 h 1243507"/>
              <a:gd name="connsiteX54" fmla="*/ 3667539 w 3816626"/>
              <a:gd name="connsiteY54" fmla="*/ 109330 h 1243507"/>
              <a:gd name="connsiteX55" fmla="*/ 3697357 w 3816626"/>
              <a:gd name="connsiteY55" fmla="*/ 99391 h 1243507"/>
              <a:gd name="connsiteX56" fmla="*/ 3756992 w 3816626"/>
              <a:gd name="connsiteY56" fmla="*/ 59635 h 1243507"/>
              <a:gd name="connsiteX57" fmla="*/ 3766931 w 3816626"/>
              <a:gd name="connsiteY57" fmla="*/ 29817 h 1243507"/>
              <a:gd name="connsiteX58" fmla="*/ 3816626 w 3816626"/>
              <a:gd name="connsiteY58" fmla="*/ 0 h 124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16626" h="1243507">
                <a:moveTo>
                  <a:pt x="0" y="1222513"/>
                </a:moveTo>
                <a:cubicBezTo>
                  <a:pt x="46591" y="1235825"/>
                  <a:pt x="81176" y="1256468"/>
                  <a:pt x="129209" y="1232452"/>
                </a:cubicBezTo>
                <a:cubicBezTo>
                  <a:pt x="139893" y="1227110"/>
                  <a:pt x="141313" y="1211704"/>
                  <a:pt x="149087" y="1202635"/>
                </a:cubicBezTo>
                <a:cubicBezTo>
                  <a:pt x="161284" y="1188405"/>
                  <a:pt x="178448" y="1178472"/>
                  <a:pt x="188844" y="1162878"/>
                </a:cubicBezTo>
                <a:cubicBezTo>
                  <a:pt x="195470" y="1152939"/>
                  <a:pt x="199394" y="1140523"/>
                  <a:pt x="208722" y="1133061"/>
                </a:cubicBezTo>
                <a:cubicBezTo>
                  <a:pt x="216903" y="1126516"/>
                  <a:pt x="228600" y="1126435"/>
                  <a:pt x="238539" y="1123122"/>
                </a:cubicBezTo>
                <a:cubicBezTo>
                  <a:pt x="255061" y="1106600"/>
                  <a:pt x="265667" y="1093395"/>
                  <a:pt x="288235" y="1083365"/>
                </a:cubicBezTo>
                <a:cubicBezTo>
                  <a:pt x="307383" y="1074855"/>
                  <a:pt x="347870" y="1063487"/>
                  <a:pt x="347870" y="1063487"/>
                </a:cubicBezTo>
                <a:cubicBezTo>
                  <a:pt x="367748" y="1066800"/>
                  <a:pt x="388387" y="1067053"/>
                  <a:pt x="407505" y="1073426"/>
                </a:cubicBezTo>
                <a:cubicBezTo>
                  <a:pt x="418837" y="1077203"/>
                  <a:pt x="426638" y="1087962"/>
                  <a:pt x="437322" y="1093304"/>
                </a:cubicBezTo>
                <a:cubicBezTo>
                  <a:pt x="446693" y="1097989"/>
                  <a:pt x="457200" y="1099930"/>
                  <a:pt x="467139" y="1103243"/>
                </a:cubicBezTo>
                <a:cubicBezTo>
                  <a:pt x="477078" y="1109869"/>
                  <a:pt x="486273" y="1117780"/>
                  <a:pt x="496957" y="1123122"/>
                </a:cubicBezTo>
                <a:cubicBezTo>
                  <a:pt x="569866" y="1159577"/>
                  <a:pt x="762466" y="1123241"/>
                  <a:pt x="765313" y="1123122"/>
                </a:cubicBezTo>
                <a:cubicBezTo>
                  <a:pt x="788860" y="1099575"/>
                  <a:pt x="811111" y="1074725"/>
                  <a:pt x="844826" y="1063487"/>
                </a:cubicBezTo>
                <a:lnTo>
                  <a:pt x="904461" y="1043609"/>
                </a:lnTo>
                <a:cubicBezTo>
                  <a:pt x="914400" y="1040296"/>
                  <a:pt x="925562" y="1039481"/>
                  <a:pt x="934279" y="1033669"/>
                </a:cubicBezTo>
                <a:cubicBezTo>
                  <a:pt x="952553" y="1021486"/>
                  <a:pt x="970533" y="1005722"/>
                  <a:pt x="993913" y="1003852"/>
                </a:cubicBezTo>
                <a:cubicBezTo>
                  <a:pt x="1066643" y="998034"/>
                  <a:pt x="1139687" y="997226"/>
                  <a:pt x="1212574" y="993913"/>
                </a:cubicBezTo>
                <a:lnTo>
                  <a:pt x="1272209" y="974035"/>
                </a:lnTo>
                <a:cubicBezTo>
                  <a:pt x="1358696" y="945206"/>
                  <a:pt x="1291519" y="964679"/>
                  <a:pt x="1480931" y="954156"/>
                </a:cubicBezTo>
                <a:cubicBezTo>
                  <a:pt x="1605212" y="923086"/>
                  <a:pt x="1450694" y="962795"/>
                  <a:pt x="1550505" y="934278"/>
                </a:cubicBezTo>
                <a:cubicBezTo>
                  <a:pt x="1563639" y="930525"/>
                  <a:pt x="1577652" y="929593"/>
                  <a:pt x="1590261" y="924339"/>
                </a:cubicBezTo>
                <a:cubicBezTo>
                  <a:pt x="1617614" y="912942"/>
                  <a:pt x="1641662" y="893953"/>
                  <a:pt x="1669774" y="884582"/>
                </a:cubicBezTo>
                <a:cubicBezTo>
                  <a:pt x="1689652" y="877956"/>
                  <a:pt x="1709081" y="869786"/>
                  <a:pt x="1729409" y="864704"/>
                </a:cubicBezTo>
                <a:cubicBezTo>
                  <a:pt x="1779329" y="852224"/>
                  <a:pt x="1756206" y="859084"/>
                  <a:pt x="1798983" y="844826"/>
                </a:cubicBezTo>
                <a:cubicBezTo>
                  <a:pt x="1846234" y="813325"/>
                  <a:pt x="1817469" y="828725"/>
                  <a:pt x="1888435" y="805069"/>
                </a:cubicBezTo>
                <a:lnTo>
                  <a:pt x="1918252" y="795130"/>
                </a:lnTo>
                <a:cubicBezTo>
                  <a:pt x="1945213" y="786143"/>
                  <a:pt x="1968244" y="777097"/>
                  <a:pt x="1997765" y="775252"/>
                </a:cubicBezTo>
                <a:cubicBezTo>
                  <a:pt x="2087104" y="769668"/>
                  <a:pt x="2176670" y="768626"/>
                  <a:pt x="2266122" y="765313"/>
                </a:cubicBezTo>
                <a:cubicBezTo>
                  <a:pt x="2315205" y="732591"/>
                  <a:pt x="2276858" y="752690"/>
                  <a:pt x="2345635" y="735495"/>
                </a:cubicBezTo>
                <a:cubicBezTo>
                  <a:pt x="2355799" y="732954"/>
                  <a:pt x="2365378" y="728434"/>
                  <a:pt x="2375452" y="725556"/>
                </a:cubicBezTo>
                <a:cubicBezTo>
                  <a:pt x="2446873" y="705150"/>
                  <a:pt x="2382924" y="726173"/>
                  <a:pt x="2464905" y="705678"/>
                </a:cubicBezTo>
                <a:cubicBezTo>
                  <a:pt x="2475069" y="703137"/>
                  <a:pt x="2484615" y="698496"/>
                  <a:pt x="2494722" y="695739"/>
                </a:cubicBezTo>
                <a:cubicBezTo>
                  <a:pt x="2521079" y="688551"/>
                  <a:pt x="2547731" y="682487"/>
                  <a:pt x="2574235" y="675861"/>
                </a:cubicBezTo>
                <a:cubicBezTo>
                  <a:pt x="2587487" y="672548"/>
                  <a:pt x="2601033" y="670242"/>
                  <a:pt x="2613992" y="665922"/>
                </a:cubicBezTo>
                <a:cubicBezTo>
                  <a:pt x="2647443" y="654771"/>
                  <a:pt x="2649177" y="655754"/>
                  <a:pt x="2683565" y="636104"/>
                </a:cubicBezTo>
                <a:cubicBezTo>
                  <a:pt x="2693937" y="630177"/>
                  <a:pt x="2702403" y="620931"/>
                  <a:pt x="2713383" y="616226"/>
                </a:cubicBezTo>
                <a:cubicBezTo>
                  <a:pt x="2725938" y="610845"/>
                  <a:pt x="2739887" y="609600"/>
                  <a:pt x="2753139" y="606287"/>
                </a:cubicBezTo>
                <a:cubicBezTo>
                  <a:pt x="2763078" y="599661"/>
                  <a:pt x="2772041" y="591261"/>
                  <a:pt x="2782957" y="586409"/>
                </a:cubicBezTo>
                <a:cubicBezTo>
                  <a:pt x="2802105" y="577899"/>
                  <a:pt x="2842592" y="566530"/>
                  <a:pt x="2842592" y="566530"/>
                </a:cubicBezTo>
                <a:cubicBezTo>
                  <a:pt x="2910023" y="521576"/>
                  <a:pt x="2885333" y="543667"/>
                  <a:pt x="2922105" y="506895"/>
                </a:cubicBezTo>
                <a:cubicBezTo>
                  <a:pt x="2947088" y="431946"/>
                  <a:pt x="2913387" y="524333"/>
                  <a:pt x="2951922" y="447261"/>
                </a:cubicBezTo>
                <a:cubicBezTo>
                  <a:pt x="2956607" y="437890"/>
                  <a:pt x="2957176" y="426814"/>
                  <a:pt x="2961861" y="417443"/>
                </a:cubicBezTo>
                <a:cubicBezTo>
                  <a:pt x="2967203" y="406759"/>
                  <a:pt x="2976397" y="398310"/>
                  <a:pt x="2981739" y="387626"/>
                </a:cubicBezTo>
                <a:cubicBezTo>
                  <a:pt x="2986424" y="378255"/>
                  <a:pt x="2986591" y="366967"/>
                  <a:pt x="2991679" y="357809"/>
                </a:cubicBezTo>
                <a:cubicBezTo>
                  <a:pt x="3003281" y="336925"/>
                  <a:pt x="3018183" y="318052"/>
                  <a:pt x="3031435" y="298174"/>
                </a:cubicBezTo>
                <a:cubicBezTo>
                  <a:pt x="3047368" y="274275"/>
                  <a:pt x="3076088" y="226968"/>
                  <a:pt x="3101009" y="218661"/>
                </a:cubicBezTo>
                <a:cubicBezTo>
                  <a:pt x="3120887" y="212035"/>
                  <a:pt x="3140316" y="203864"/>
                  <a:pt x="3160644" y="198782"/>
                </a:cubicBezTo>
                <a:cubicBezTo>
                  <a:pt x="3173896" y="195469"/>
                  <a:pt x="3187316" y="192768"/>
                  <a:pt x="3200400" y="188843"/>
                </a:cubicBezTo>
                <a:cubicBezTo>
                  <a:pt x="3220470" y="182822"/>
                  <a:pt x="3239707" y="174047"/>
                  <a:pt x="3260035" y="168965"/>
                </a:cubicBezTo>
                <a:cubicBezTo>
                  <a:pt x="3273287" y="165652"/>
                  <a:pt x="3286708" y="162951"/>
                  <a:pt x="3299792" y="159026"/>
                </a:cubicBezTo>
                <a:cubicBezTo>
                  <a:pt x="3319862" y="153005"/>
                  <a:pt x="3339548" y="145774"/>
                  <a:pt x="3359426" y="139148"/>
                </a:cubicBezTo>
                <a:cubicBezTo>
                  <a:pt x="3369365" y="135835"/>
                  <a:pt x="3379080" y="131750"/>
                  <a:pt x="3389244" y="129209"/>
                </a:cubicBezTo>
                <a:cubicBezTo>
                  <a:pt x="3402496" y="125896"/>
                  <a:pt x="3415375" y="120242"/>
                  <a:pt x="3429000" y="119269"/>
                </a:cubicBezTo>
                <a:cubicBezTo>
                  <a:pt x="3508380" y="113599"/>
                  <a:pt x="3588026" y="112643"/>
                  <a:pt x="3667539" y="109330"/>
                </a:cubicBezTo>
                <a:cubicBezTo>
                  <a:pt x="3677478" y="106017"/>
                  <a:pt x="3688198" y="104479"/>
                  <a:pt x="3697357" y="99391"/>
                </a:cubicBezTo>
                <a:cubicBezTo>
                  <a:pt x="3718241" y="87789"/>
                  <a:pt x="3756992" y="59635"/>
                  <a:pt x="3756992" y="59635"/>
                </a:cubicBezTo>
                <a:cubicBezTo>
                  <a:pt x="3760305" y="49696"/>
                  <a:pt x="3760386" y="37998"/>
                  <a:pt x="3766931" y="29817"/>
                </a:cubicBezTo>
                <a:cubicBezTo>
                  <a:pt x="3774926" y="19822"/>
                  <a:pt x="3803420" y="6603"/>
                  <a:pt x="3816626" y="0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BC9FDC42-5AF5-7EB5-DAFE-F53AF8DA00DE}"/>
              </a:ext>
            </a:extLst>
          </p:cNvPr>
          <p:cNvSpPr/>
          <p:nvPr/>
        </p:nvSpPr>
        <p:spPr>
          <a:xfrm>
            <a:off x="6172563" y="2682255"/>
            <a:ext cx="3458817" cy="1463696"/>
          </a:xfrm>
          <a:custGeom>
            <a:avLst/>
            <a:gdLst>
              <a:gd name="connsiteX0" fmla="*/ 0 w 3458817"/>
              <a:gd name="connsiteY0" fmla="*/ 1463696 h 1463696"/>
              <a:gd name="connsiteX1" fmla="*/ 39756 w 3458817"/>
              <a:gd name="connsiteY1" fmla="*/ 1364305 h 1463696"/>
              <a:gd name="connsiteX2" fmla="*/ 59635 w 3458817"/>
              <a:gd name="connsiteY2" fmla="*/ 1344426 h 1463696"/>
              <a:gd name="connsiteX3" fmla="*/ 178904 w 3458817"/>
              <a:gd name="connsiteY3" fmla="*/ 1284792 h 1463696"/>
              <a:gd name="connsiteX4" fmla="*/ 318052 w 3458817"/>
              <a:gd name="connsiteY4" fmla="*/ 1245035 h 1463696"/>
              <a:gd name="connsiteX5" fmla="*/ 347870 w 3458817"/>
              <a:gd name="connsiteY5" fmla="*/ 1235096 h 1463696"/>
              <a:gd name="connsiteX6" fmla="*/ 626165 w 3458817"/>
              <a:gd name="connsiteY6" fmla="*/ 1225157 h 1463696"/>
              <a:gd name="connsiteX7" fmla="*/ 705678 w 3458817"/>
              <a:gd name="connsiteY7" fmla="*/ 1205279 h 1463696"/>
              <a:gd name="connsiteX8" fmla="*/ 765313 w 3458817"/>
              <a:gd name="connsiteY8" fmla="*/ 1185400 h 1463696"/>
              <a:gd name="connsiteX9" fmla="*/ 824948 w 3458817"/>
              <a:gd name="connsiteY9" fmla="*/ 1155583 h 1463696"/>
              <a:gd name="connsiteX10" fmla="*/ 854765 w 3458817"/>
              <a:gd name="connsiteY10" fmla="*/ 1135705 h 1463696"/>
              <a:gd name="connsiteX11" fmla="*/ 964096 w 3458817"/>
              <a:gd name="connsiteY11" fmla="*/ 1105887 h 1463696"/>
              <a:gd name="connsiteX12" fmla="*/ 1023730 w 3458817"/>
              <a:gd name="connsiteY12" fmla="*/ 1086009 h 1463696"/>
              <a:gd name="connsiteX13" fmla="*/ 1053548 w 3458817"/>
              <a:gd name="connsiteY13" fmla="*/ 1076070 h 1463696"/>
              <a:gd name="connsiteX14" fmla="*/ 1083365 w 3458817"/>
              <a:gd name="connsiteY14" fmla="*/ 1066131 h 1463696"/>
              <a:gd name="connsiteX15" fmla="*/ 1152939 w 3458817"/>
              <a:gd name="connsiteY15" fmla="*/ 1046252 h 1463696"/>
              <a:gd name="connsiteX16" fmla="*/ 1162878 w 3458817"/>
              <a:gd name="connsiteY16" fmla="*/ 1016435 h 1463696"/>
              <a:gd name="connsiteX17" fmla="*/ 1192696 w 3458817"/>
              <a:gd name="connsiteY17" fmla="*/ 946861 h 1463696"/>
              <a:gd name="connsiteX18" fmla="*/ 1252330 w 3458817"/>
              <a:gd name="connsiteY18" fmla="*/ 917044 h 1463696"/>
              <a:gd name="connsiteX19" fmla="*/ 1282148 w 3458817"/>
              <a:gd name="connsiteY19" fmla="*/ 897165 h 1463696"/>
              <a:gd name="connsiteX20" fmla="*/ 1341783 w 3458817"/>
              <a:gd name="connsiteY20" fmla="*/ 877287 h 1463696"/>
              <a:gd name="connsiteX21" fmla="*/ 1371600 w 3458817"/>
              <a:gd name="connsiteY21" fmla="*/ 857409 h 1463696"/>
              <a:gd name="connsiteX22" fmla="*/ 1411356 w 3458817"/>
              <a:gd name="connsiteY22" fmla="*/ 847470 h 1463696"/>
              <a:gd name="connsiteX23" fmla="*/ 1441174 w 3458817"/>
              <a:gd name="connsiteY23" fmla="*/ 837531 h 1463696"/>
              <a:gd name="connsiteX24" fmla="*/ 1530626 w 3458817"/>
              <a:gd name="connsiteY24" fmla="*/ 817652 h 1463696"/>
              <a:gd name="connsiteX25" fmla="*/ 1610139 w 3458817"/>
              <a:gd name="connsiteY25" fmla="*/ 797774 h 1463696"/>
              <a:gd name="connsiteX26" fmla="*/ 1649896 w 3458817"/>
              <a:gd name="connsiteY26" fmla="*/ 787835 h 1463696"/>
              <a:gd name="connsiteX27" fmla="*/ 1719470 w 3458817"/>
              <a:gd name="connsiteY27" fmla="*/ 777896 h 1463696"/>
              <a:gd name="connsiteX28" fmla="*/ 1808922 w 3458817"/>
              <a:gd name="connsiteY28" fmla="*/ 758018 h 1463696"/>
              <a:gd name="connsiteX29" fmla="*/ 1848678 w 3458817"/>
              <a:gd name="connsiteY29" fmla="*/ 738139 h 1463696"/>
              <a:gd name="connsiteX30" fmla="*/ 1918252 w 3458817"/>
              <a:gd name="connsiteY30" fmla="*/ 698383 h 1463696"/>
              <a:gd name="connsiteX31" fmla="*/ 1948070 w 3458817"/>
              <a:gd name="connsiteY31" fmla="*/ 688444 h 1463696"/>
              <a:gd name="connsiteX32" fmla="*/ 2027583 w 3458817"/>
              <a:gd name="connsiteY32" fmla="*/ 628809 h 1463696"/>
              <a:gd name="connsiteX33" fmla="*/ 2057400 w 3458817"/>
              <a:gd name="connsiteY33" fmla="*/ 618870 h 1463696"/>
              <a:gd name="connsiteX34" fmla="*/ 2087217 w 3458817"/>
              <a:gd name="connsiteY34" fmla="*/ 589052 h 1463696"/>
              <a:gd name="connsiteX35" fmla="*/ 2146852 w 3458817"/>
              <a:gd name="connsiteY35" fmla="*/ 569174 h 1463696"/>
              <a:gd name="connsiteX36" fmla="*/ 2216426 w 3458817"/>
              <a:gd name="connsiteY36" fmla="*/ 549296 h 1463696"/>
              <a:gd name="connsiteX37" fmla="*/ 2325756 w 3458817"/>
              <a:gd name="connsiteY37" fmla="*/ 519479 h 1463696"/>
              <a:gd name="connsiteX38" fmla="*/ 2445026 w 3458817"/>
              <a:gd name="connsiteY38" fmla="*/ 499600 h 1463696"/>
              <a:gd name="connsiteX39" fmla="*/ 3110948 w 3458817"/>
              <a:gd name="connsiteY39" fmla="*/ 469783 h 1463696"/>
              <a:gd name="connsiteX40" fmla="*/ 3190461 w 3458817"/>
              <a:gd name="connsiteY40" fmla="*/ 449905 h 1463696"/>
              <a:gd name="connsiteX41" fmla="*/ 3210339 w 3458817"/>
              <a:gd name="connsiteY41" fmla="*/ 430026 h 1463696"/>
              <a:gd name="connsiteX42" fmla="*/ 3240156 w 3458817"/>
              <a:gd name="connsiteY42" fmla="*/ 410148 h 1463696"/>
              <a:gd name="connsiteX43" fmla="*/ 3260035 w 3458817"/>
              <a:gd name="connsiteY43" fmla="*/ 350513 h 1463696"/>
              <a:gd name="connsiteX44" fmla="*/ 3269974 w 3458817"/>
              <a:gd name="connsiteY44" fmla="*/ 320696 h 1463696"/>
              <a:gd name="connsiteX45" fmla="*/ 3289852 w 3458817"/>
              <a:gd name="connsiteY45" fmla="*/ 290879 h 1463696"/>
              <a:gd name="connsiteX46" fmla="*/ 3319670 w 3458817"/>
              <a:gd name="connsiteY46" fmla="*/ 241183 h 1463696"/>
              <a:gd name="connsiteX47" fmla="*/ 3329609 w 3458817"/>
              <a:gd name="connsiteY47" fmla="*/ 211365 h 1463696"/>
              <a:gd name="connsiteX48" fmla="*/ 3369365 w 3458817"/>
              <a:gd name="connsiteY48" fmla="*/ 151731 h 1463696"/>
              <a:gd name="connsiteX49" fmla="*/ 3389243 w 3458817"/>
              <a:gd name="connsiteY49" fmla="*/ 121913 h 1463696"/>
              <a:gd name="connsiteX50" fmla="*/ 3399183 w 3458817"/>
              <a:gd name="connsiteY50" fmla="*/ 92096 h 1463696"/>
              <a:gd name="connsiteX51" fmla="*/ 3438939 w 3458817"/>
              <a:gd name="connsiteY51" fmla="*/ 32461 h 1463696"/>
              <a:gd name="connsiteX52" fmla="*/ 3458817 w 3458817"/>
              <a:gd name="connsiteY52" fmla="*/ 2644 h 1463696"/>
              <a:gd name="connsiteX53" fmla="*/ 3458817 w 3458817"/>
              <a:gd name="connsiteY53" fmla="*/ 22522 h 146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58817" h="1463696">
                <a:moveTo>
                  <a:pt x="0" y="1463696"/>
                </a:moveTo>
                <a:cubicBezTo>
                  <a:pt x="15698" y="1408751"/>
                  <a:pt x="10194" y="1401257"/>
                  <a:pt x="39756" y="1364305"/>
                </a:cubicBezTo>
                <a:cubicBezTo>
                  <a:pt x="45610" y="1356987"/>
                  <a:pt x="52138" y="1350049"/>
                  <a:pt x="59635" y="1344426"/>
                </a:cubicBezTo>
                <a:cubicBezTo>
                  <a:pt x="108220" y="1307987"/>
                  <a:pt x="121587" y="1299122"/>
                  <a:pt x="178904" y="1284792"/>
                </a:cubicBezTo>
                <a:cubicBezTo>
                  <a:pt x="278747" y="1259830"/>
                  <a:pt x="232497" y="1273553"/>
                  <a:pt x="318052" y="1245035"/>
                </a:cubicBezTo>
                <a:cubicBezTo>
                  <a:pt x="327991" y="1241722"/>
                  <a:pt x="337400" y="1235470"/>
                  <a:pt x="347870" y="1235096"/>
                </a:cubicBezTo>
                <a:lnTo>
                  <a:pt x="626165" y="1225157"/>
                </a:lnTo>
                <a:cubicBezTo>
                  <a:pt x="716657" y="1194994"/>
                  <a:pt x="573720" y="1241269"/>
                  <a:pt x="705678" y="1205279"/>
                </a:cubicBezTo>
                <a:cubicBezTo>
                  <a:pt x="725893" y="1199766"/>
                  <a:pt x="747878" y="1197023"/>
                  <a:pt x="765313" y="1185400"/>
                </a:cubicBezTo>
                <a:cubicBezTo>
                  <a:pt x="803847" y="1159710"/>
                  <a:pt x="783798" y="1169299"/>
                  <a:pt x="824948" y="1155583"/>
                </a:cubicBezTo>
                <a:cubicBezTo>
                  <a:pt x="834887" y="1148957"/>
                  <a:pt x="843849" y="1140556"/>
                  <a:pt x="854765" y="1135705"/>
                </a:cubicBezTo>
                <a:cubicBezTo>
                  <a:pt x="918373" y="1107434"/>
                  <a:pt x="903571" y="1122394"/>
                  <a:pt x="964096" y="1105887"/>
                </a:cubicBezTo>
                <a:cubicBezTo>
                  <a:pt x="984311" y="1100374"/>
                  <a:pt x="1003852" y="1092635"/>
                  <a:pt x="1023730" y="1086009"/>
                </a:cubicBezTo>
                <a:lnTo>
                  <a:pt x="1053548" y="1076070"/>
                </a:lnTo>
                <a:cubicBezTo>
                  <a:pt x="1063487" y="1072757"/>
                  <a:pt x="1073201" y="1068672"/>
                  <a:pt x="1083365" y="1066131"/>
                </a:cubicBezTo>
                <a:cubicBezTo>
                  <a:pt x="1133286" y="1053651"/>
                  <a:pt x="1110163" y="1060512"/>
                  <a:pt x="1152939" y="1046252"/>
                </a:cubicBezTo>
                <a:cubicBezTo>
                  <a:pt x="1156252" y="1036313"/>
                  <a:pt x="1160000" y="1026509"/>
                  <a:pt x="1162878" y="1016435"/>
                </a:cubicBezTo>
                <a:cubicBezTo>
                  <a:pt x="1172003" y="984499"/>
                  <a:pt x="1168486" y="971071"/>
                  <a:pt x="1192696" y="946861"/>
                </a:cubicBezTo>
                <a:cubicBezTo>
                  <a:pt x="1211963" y="927594"/>
                  <a:pt x="1228079" y="925128"/>
                  <a:pt x="1252330" y="917044"/>
                </a:cubicBezTo>
                <a:cubicBezTo>
                  <a:pt x="1262269" y="910418"/>
                  <a:pt x="1271232" y="902017"/>
                  <a:pt x="1282148" y="897165"/>
                </a:cubicBezTo>
                <a:cubicBezTo>
                  <a:pt x="1301296" y="888655"/>
                  <a:pt x="1341783" y="877287"/>
                  <a:pt x="1341783" y="877287"/>
                </a:cubicBezTo>
                <a:cubicBezTo>
                  <a:pt x="1351722" y="870661"/>
                  <a:pt x="1360621" y="862114"/>
                  <a:pt x="1371600" y="857409"/>
                </a:cubicBezTo>
                <a:cubicBezTo>
                  <a:pt x="1384155" y="852028"/>
                  <a:pt x="1398222" y="851223"/>
                  <a:pt x="1411356" y="847470"/>
                </a:cubicBezTo>
                <a:cubicBezTo>
                  <a:pt x="1421430" y="844592"/>
                  <a:pt x="1431100" y="840409"/>
                  <a:pt x="1441174" y="837531"/>
                </a:cubicBezTo>
                <a:cubicBezTo>
                  <a:pt x="1489385" y="823757"/>
                  <a:pt x="1477348" y="829947"/>
                  <a:pt x="1530626" y="817652"/>
                </a:cubicBezTo>
                <a:cubicBezTo>
                  <a:pt x="1557246" y="811509"/>
                  <a:pt x="1583635" y="804400"/>
                  <a:pt x="1610139" y="797774"/>
                </a:cubicBezTo>
                <a:cubicBezTo>
                  <a:pt x="1623391" y="794461"/>
                  <a:pt x="1636373" y="789767"/>
                  <a:pt x="1649896" y="787835"/>
                </a:cubicBezTo>
                <a:cubicBezTo>
                  <a:pt x="1673087" y="784522"/>
                  <a:pt x="1696362" y="781747"/>
                  <a:pt x="1719470" y="777896"/>
                </a:cubicBezTo>
                <a:cubicBezTo>
                  <a:pt x="1757321" y="771587"/>
                  <a:pt x="1773185" y="766952"/>
                  <a:pt x="1808922" y="758018"/>
                </a:cubicBezTo>
                <a:cubicBezTo>
                  <a:pt x="1822174" y="751392"/>
                  <a:pt x="1835814" y="745490"/>
                  <a:pt x="1848678" y="738139"/>
                </a:cubicBezTo>
                <a:cubicBezTo>
                  <a:pt x="1898577" y="709625"/>
                  <a:pt x="1858196" y="724121"/>
                  <a:pt x="1918252" y="698383"/>
                </a:cubicBezTo>
                <a:cubicBezTo>
                  <a:pt x="1927882" y="694256"/>
                  <a:pt x="1938131" y="691757"/>
                  <a:pt x="1948070" y="688444"/>
                </a:cubicBezTo>
                <a:cubicBezTo>
                  <a:pt x="1971618" y="664895"/>
                  <a:pt x="1993863" y="640049"/>
                  <a:pt x="2027583" y="628809"/>
                </a:cubicBezTo>
                <a:lnTo>
                  <a:pt x="2057400" y="618870"/>
                </a:lnTo>
                <a:cubicBezTo>
                  <a:pt x="2067339" y="608931"/>
                  <a:pt x="2074930" y="595878"/>
                  <a:pt x="2087217" y="589052"/>
                </a:cubicBezTo>
                <a:cubicBezTo>
                  <a:pt x="2105534" y="578876"/>
                  <a:pt x="2126974" y="575800"/>
                  <a:pt x="2146852" y="569174"/>
                </a:cubicBezTo>
                <a:cubicBezTo>
                  <a:pt x="2218346" y="545343"/>
                  <a:pt x="2129064" y="574256"/>
                  <a:pt x="2216426" y="549296"/>
                </a:cubicBezTo>
                <a:cubicBezTo>
                  <a:pt x="2270385" y="533879"/>
                  <a:pt x="2240710" y="533654"/>
                  <a:pt x="2325756" y="519479"/>
                </a:cubicBezTo>
                <a:cubicBezTo>
                  <a:pt x="2365513" y="512853"/>
                  <a:pt x="2404764" y="501473"/>
                  <a:pt x="2445026" y="499600"/>
                </a:cubicBezTo>
                <a:lnTo>
                  <a:pt x="3110948" y="469783"/>
                </a:lnTo>
                <a:cubicBezTo>
                  <a:pt x="3121634" y="467646"/>
                  <a:pt x="3175181" y="459073"/>
                  <a:pt x="3190461" y="449905"/>
                </a:cubicBezTo>
                <a:cubicBezTo>
                  <a:pt x="3198496" y="445084"/>
                  <a:pt x="3203022" y="435880"/>
                  <a:pt x="3210339" y="430026"/>
                </a:cubicBezTo>
                <a:cubicBezTo>
                  <a:pt x="3219667" y="422564"/>
                  <a:pt x="3230217" y="416774"/>
                  <a:pt x="3240156" y="410148"/>
                </a:cubicBezTo>
                <a:lnTo>
                  <a:pt x="3260035" y="350513"/>
                </a:lnTo>
                <a:cubicBezTo>
                  <a:pt x="3263348" y="340574"/>
                  <a:pt x="3264163" y="329413"/>
                  <a:pt x="3269974" y="320696"/>
                </a:cubicBezTo>
                <a:lnTo>
                  <a:pt x="3289852" y="290879"/>
                </a:lnTo>
                <a:cubicBezTo>
                  <a:pt x="3318008" y="206409"/>
                  <a:pt x="3278739" y="309400"/>
                  <a:pt x="3319670" y="241183"/>
                </a:cubicBezTo>
                <a:cubicBezTo>
                  <a:pt x="3325060" y="232199"/>
                  <a:pt x="3324521" y="220524"/>
                  <a:pt x="3329609" y="211365"/>
                </a:cubicBezTo>
                <a:cubicBezTo>
                  <a:pt x="3341211" y="190481"/>
                  <a:pt x="3356113" y="171609"/>
                  <a:pt x="3369365" y="151731"/>
                </a:cubicBezTo>
                <a:cubicBezTo>
                  <a:pt x="3375991" y="141792"/>
                  <a:pt x="3385465" y="133245"/>
                  <a:pt x="3389243" y="121913"/>
                </a:cubicBezTo>
                <a:cubicBezTo>
                  <a:pt x="3392556" y="111974"/>
                  <a:pt x="3394095" y="101254"/>
                  <a:pt x="3399183" y="92096"/>
                </a:cubicBezTo>
                <a:cubicBezTo>
                  <a:pt x="3410785" y="71212"/>
                  <a:pt x="3425687" y="52339"/>
                  <a:pt x="3438939" y="32461"/>
                </a:cubicBezTo>
                <a:cubicBezTo>
                  <a:pt x="3445565" y="22522"/>
                  <a:pt x="3458817" y="-9301"/>
                  <a:pt x="3458817" y="2644"/>
                </a:cubicBezTo>
                <a:lnTo>
                  <a:pt x="3458817" y="22522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id="{75FA33B6-7380-A366-A8E3-1C208AEEC8AD}"/>
              </a:ext>
            </a:extLst>
          </p:cNvPr>
          <p:cNvSpPr/>
          <p:nvPr/>
        </p:nvSpPr>
        <p:spPr>
          <a:xfrm>
            <a:off x="6071887" y="3954414"/>
            <a:ext cx="3816626" cy="1212574"/>
          </a:xfrm>
          <a:custGeom>
            <a:avLst/>
            <a:gdLst>
              <a:gd name="connsiteX0" fmla="*/ 0 w 3816626"/>
              <a:gd name="connsiteY0" fmla="*/ 1212574 h 1212574"/>
              <a:gd name="connsiteX1" fmla="*/ 19878 w 3816626"/>
              <a:gd name="connsiteY1" fmla="*/ 1143000 h 1212574"/>
              <a:gd name="connsiteX2" fmla="*/ 49696 w 3816626"/>
              <a:gd name="connsiteY2" fmla="*/ 1113183 h 1212574"/>
              <a:gd name="connsiteX3" fmla="*/ 139148 w 3816626"/>
              <a:gd name="connsiteY3" fmla="*/ 1073427 h 1212574"/>
              <a:gd name="connsiteX4" fmla="*/ 198782 w 3816626"/>
              <a:gd name="connsiteY4" fmla="*/ 1053548 h 1212574"/>
              <a:gd name="connsiteX5" fmla="*/ 228600 w 3816626"/>
              <a:gd name="connsiteY5" fmla="*/ 1043609 h 1212574"/>
              <a:gd name="connsiteX6" fmla="*/ 337930 w 3816626"/>
              <a:gd name="connsiteY6" fmla="*/ 1023731 h 1212574"/>
              <a:gd name="connsiteX7" fmla="*/ 427382 w 3816626"/>
              <a:gd name="connsiteY7" fmla="*/ 1013792 h 1212574"/>
              <a:gd name="connsiteX8" fmla="*/ 546652 w 3816626"/>
              <a:gd name="connsiteY8" fmla="*/ 993913 h 1212574"/>
              <a:gd name="connsiteX9" fmla="*/ 626165 w 3816626"/>
              <a:gd name="connsiteY9" fmla="*/ 983974 h 1212574"/>
              <a:gd name="connsiteX10" fmla="*/ 655982 w 3816626"/>
              <a:gd name="connsiteY10" fmla="*/ 974035 h 1212574"/>
              <a:gd name="connsiteX11" fmla="*/ 1212574 w 3816626"/>
              <a:gd name="connsiteY11" fmla="*/ 954157 h 1212574"/>
              <a:gd name="connsiteX12" fmla="*/ 1630017 w 3816626"/>
              <a:gd name="connsiteY12" fmla="*/ 944218 h 1212574"/>
              <a:gd name="connsiteX13" fmla="*/ 1808922 w 3816626"/>
              <a:gd name="connsiteY13" fmla="*/ 924340 h 1212574"/>
              <a:gd name="connsiteX14" fmla="*/ 1838739 w 3816626"/>
              <a:gd name="connsiteY14" fmla="*/ 914400 h 1212574"/>
              <a:gd name="connsiteX15" fmla="*/ 1888435 w 3816626"/>
              <a:gd name="connsiteY15" fmla="*/ 904461 h 1212574"/>
              <a:gd name="connsiteX16" fmla="*/ 1948069 w 3816626"/>
              <a:gd name="connsiteY16" fmla="*/ 884583 h 1212574"/>
              <a:gd name="connsiteX17" fmla="*/ 1977887 w 3816626"/>
              <a:gd name="connsiteY17" fmla="*/ 874644 h 1212574"/>
              <a:gd name="connsiteX18" fmla="*/ 2047461 w 3816626"/>
              <a:gd name="connsiteY18" fmla="*/ 864705 h 1212574"/>
              <a:gd name="connsiteX19" fmla="*/ 2117035 w 3816626"/>
              <a:gd name="connsiteY19" fmla="*/ 844827 h 1212574"/>
              <a:gd name="connsiteX20" fmla="*/ 2146852 w 3816626"/>
              <a:gd name="connsiteY20" fmla="*/ 834887 h 1212574"/>
              <a:gd name="connsiteX21" fmla="*/ 2206487 w 3816626"/>
              <a:gd name="connsiteY21" fmla="*/ 824948 h 1212574"/>
              <a:gd name="connsiteX22" fmla="*/ 2236304 w 3816626"/>
              <a:gd name="connsiteY22" fmla="*/ 815009 h 1212574"/>
              <a:gd name="connsiteX23" fmla="*/ 2305878 w 3816626"/>
              <a:gd name="connsiteY23" fmla="*/ 775253 h 1212574"/>
              <a:gd name="connsiteX24" fmla="*/ 2355574 w 3816626"/>
              <a:gd name="connsiteY24" fmla="*/ 735496 h 1212574"/>
              <a:gd name="connsiteX25" fmla="*/ 2375452 w 3816626"/>
              <a:gd name="connsiteY25" fmla="*/ 705679 h 1212574"/>
              <a:gd name="connsiteX26" fmla="*/ 2415209 w 3816626"/>
              <a:gd name="connsiteY26" fmla="*/ 665922 h 1212574"/>
              <a:gd name="connsiteX27" fmla="*/ 2435087 w 3816626"/>
              <a:gd name="connsiteY27" fmla="*/ 636105 h 1212574"/>
              <a:gd name="connsiteX28" fmla="*/ 2464904 w 3816626"/>
              <a:gd name="connsiteY28" fmla="*/ 626166 h 1212574"/>
              <a:gd name="connsiteX29" fmla="*/ 2484782 w 3816626"/>
              <a:gd name="connsiteY29" fmla="*/ 606287 h 1212574"/>
              <a:gd name="connsiteX30" fmla="*/ 2544417 w 3816626"/>
              <a:gd name="connsiteY30" fmla="*/ 566531 h 1212574"/>
              <a:gd name="connsiteX31" fmla="*/ 2564296 w 3816626"/>
              <a:gd name="connsiteY31" fmla="*/ 546653 h 1212574"/>
              <a:gd name="connsiteX32" fmla="*/ 2623930 w 3816626"/>
              <a:gd name="connsiteY32" fmla="*/ 506896 h 1212574"/>
              <a:gd name="connsiteX33" fmla="*/ 2643809 w 3816626"/>
              <a:gd name="connsiteY33" fmla="*/ 487018 h 1212574"/>
              <a:gd name="connsiteX34" fmla="*/ 2753139 w 3816626"/>
              <a:gd name="connsiteY34" fmla="*/ 457200 h 1212574"/>
              <a:gd name="connsiteX35" fmla="*/ 2792896 w 3816626"/>
              <a:gd name="connsiteY35" fmla="*/ 447261 h 1212574"/>
              <a:gd name="connsiteX36" fmla="*/ 2971800 w 3816626"/>
              <a:gd name="connsiteY36" fmla="*/ 427383 h 1212574"/>
              <a:gd name="connsiteX37" fmla="*/ 3051313 w 3816626"/>
              <a:gd name="connsiteY37" fmla="*/ 417444 h 1212574"/>
              <a:gd name="connsiteX38" fmla="*/ 3081130 w 3816626"/>
              <a:gd name="connsiteY38" fmla="*/ 407505 h 1212574"/>
              <a:gd name="connsiteX39" fmla="*/ 3120887 w 3816626"/>
              <a:gd name="connsiteY39" fmla="*/ 397566 h 1212574"/>
              <a:gd name="connsiteX40" fmla="*/ 3140765 w 3816626"/>
              <a:gd name="connsiteY40" fmla="*/ 377687 h 1212574"/>
              <a:gd name="connsiteX41" fmla="*/ 3200400 w 3816626"/>
              <a:gd name="connsiteY41" fmla="*/ 337931 h 1212574"/>
              <a:gd name="connsiteX42" fmla="*/ 3260035 w 3816626"/>
              <a:gd name="connsiteY42" fmla="*/ 298174 h 1212574"/>
              <a:gd name="connsiteX43" fmla="*/ 3369365 w 3816626"/>
              <a:gd name="connsiteY43" fmla="*/ 188844 h 1212574"/>
              <a:gd name="connsiteX44" fmla="*/ 3399182 w 3816626"/>
              <a:gd name="connsiteY44" fmla="*/ 159027 h 1212574"/>
              <a:gd name="connsiteX45" fmla="*/ 3419061 w 3816626"/>
              <a:gd name="connsiteY45" fmla="*/ 139148 h 1212574"/>
              <a:gd name="connsiteX46" fmla="*/ 3448878 w 3816626"/>
              <a:gd name="connsiteY46" fmla="*/ 119270 h 1212574"/>
              <a:gd name="connsiteX47" fmla="*/ 3478696 w 3816626"/>
              <a:gd name="connsiteY47" fmla="*/ 89453 h 1212574"/>
              <a:gd name="connsiteX48" fmla="*/ 3508513 w 3816626"/>
              <a:gd name="connsiteY48" fmla="*/ 79513 h 1212574"/>
              <a:gd name="connsiteX49" fmla="*/ 3588026 w 3816626"/>
              <a:gd name="connsiteY49" fmla="*/ 59635 h 1212574"/>
              <a:gd name="connsiteX50" fmla="*/ 3617843 w 3816626"/>
              <a:gd name="connsiteY50" fmla="*/ 39757 h 1212574"/>
              <a:gd name="connsiteX51" fmla="*/ 3677478 w 3816626"/>
              <a:gd name="connsiteY51" fmla="*/ 29818 h 1212574"/>
              <a:gd name="connsiteX52" fmla="*/ 3717235 w 3816626"/>
              <a:gd name="connsiteY52" fmla="*/ 19879 h 1212574"/>
              <a:gd name="connsiteX53" fmla="*/ 3776869 w 3816626"/>
              <a:gd name="connsiteY53" fmla="*/ 0 h 1212574"/>
              <a:gd name="connsiteX54" fmla="*/ 3816626 w 3816626"/>
              <a:gd name="connsiteY54" fmla="*/ 9940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16626" h="1212574">
                <a:moveTo>
                  <a:pt x="0" y="1212574"/>
                </a:moveTo>
                <a:cubicBezTo>
                  <a:pt x="6626" y="1189383"/>
                  <a:pt x="9091" y="1164573"/>
                  <a:pt x="19878" y="1143000"/>
                </a:cubicBezTo>
                <a:cubicBezTo>
                  <a:pt x="26164" y="1130428"/>
                  <a:pt x="38898" y="1122181"/>
                  <a:pt x="49696" y="1113183"/>
                </a:cubicBezTo>
                <a:cubicBezTo>
                  <a:pt x="81199" y="1086931"/>
                  <a:pt x="95806" y="1087875"/>
                  <a:pt x="139148" y="1073427"/>
                </a:cubicBezTo>
                <a:lnTo>
                  <a:pt x="198782" y="1053548"/>
                </a:lnTo>
                <a:cubicBezTo>
                  <a:pt x="208721" y="1050235"/>
                  <a:pt x="218327" y="1045664"/>
                  <a:pt x="228600" y="1043609"/>
                </a:cubicBezTo>
                <a:cubicBezTo>
                  <a:pt x="266075" y="1036114"/>
                  <a:pt x="299784" y="1028817"/>
                  <a:pt x="337930" y="1023731"/>
                </a:cubicBezTo>
                <a:cubicBezTo>
                  <a:pt x="367668" y="1019766"/>
                  <a:pt x="397683" y="1018035"/>
                  <a:pt x="427382" y="1013792"/>
                </a:cubicBezTo>
                <a:cubicBezTo>
                  <a:pt x="467282" y="1008092"/>
                  <a:pt x="506658" y="998912"/>
                  <a:pt x="546652" y="993913"/>
                </a:cubicBezTo>
                <a:lnTo>
                  <a:pt x="626165" y="983974"/>
                </a:lnTo>
                <a:cubicBezTo>
                  <a:pt x="636104" y="980661"/>
                  <a:pt x="645674" y="975909"/>
                  <a:pt x="655982" y="974035"/>
                </a:cubicBezTo>
                <a:cubicBezTo>
                  <a:pt x="809565" y="946111"/>
                  <a:pt x="1207592" y="954268"/>
                  <a:pt x="1212574" y="954157"/>
                </a:cubicBezTo>
                <a:lnTo>
                  <a:pt x="1630017" y="944218"/>
                </a:lnTo>
                <a:cubicBezTo>
                  <a:pt x="1676103" y="940028"/>
                  <a:pt x="1758546" y="934416"/>
                  <a:pt x="1808922" y="924340"/>
                </a:cubicBezTo>
                <a:cubicBezTo>
                  <a:pt x="1819195" y="922285"/>
                  <a:pt x="1828575" y="916941"/>
                  <a:pt x="1838739" y="914400"/>
                </a:cubicBezTo>
                <a:cubicBezTo>
                  <a:pt x="1855128" y="910303"/>
                  <a:pt x="1872137" y="908906"/>
                  <a:pt x="1888435" y="904461"/>
                </a:cubicBezTo>
                <a:cubicBezTo>
                  <a:pt x="1908650" y="898948"/>
                  <a:pt x="1928191" y="891209"/>
                  <a:pt x="1948069" y="884583"/>
                </a:cubicBezTo>
                <a:cubicBezTo>
                  <a:pt x="1958008" y="881270"/>
                  <a:pt x="1967515" y="876126"/>
                  <a:pt x="1977887" y="874644"/>
                </a:cubicBezTo>
                <a:lnTo>
                  <a:pt x="2047461" y="864705"/>
                </a:lnTo>
                <a:cubicBezTo>
                  <a:pt x="2118972" y="840868"/>
                  <a:pt x="2029648" y="869796"/>
                  <a:pt x="2117035" y="844827"/>
                </a:cubicBezTo>
                <a:cubicBezTo>
                  <a:pt x="2127109" y="841949"/>
                  <a:pt x="2136625" y="837160"/>
                  <a:pt x="2146852" y="834887"/>
                </a:cubicBezTo>
                <a:cubicBezTo>
                  <a:pt x="2166525" y="830515"/>
                  <a:pt x="2186609" y="828261"/>
                  <a:pt x="2206487" y="824948"/>
                </a:cubicBezTo>
                <a:cubicBezTo>
                  <a:pt x="2216426" y="821635"/>
                  <a:pt x="2226674" y="819136"/>
                  <a:pt x="2236304" y="815009"/>
                </a:cubicBezTo>
                <a:cubicBezTo>
                  <a:pt x="2258279" y="805591"/>
                  <a:pt x="2286682" y="790610"/>
                  <a:pt x="2305878" y="775253"/>
                </a:cubicBezTo>
                <a:cubicBezTo>
                  <a:pt x="2376682" y="718608"/>
                  <a:pt x="2263808" y="796671"/>
                  <a:pt x="2355574" y="735496"/>
                </a:cubicBezTo>
                <a:cubicBezTo>
                  <a:pt x="2362200" y="725557"/>
                  <a:pt x="2367678" y="714748"/>
                  <a:pt x="2375452" y="705679"/>
                </a:cubicBezTo>
                <a:cubicBezTo>
                  <a:pt x="2387649" y="691449"/>
                  <a:pt x="2404813" y="681516"/>
                  <a:pt x="2415209" y="665922"/>
                </a:cubicBezTo>
                <a:cubicBezTo>
                  <a:pt x="2421835" y="655983"/>
                  <a:pt x="2425759" y="643567"/>
                  <a:pt x="2435087" y="636105"/>
                </a:cubicBezTo>
                <a:cubicBezTo>
                  <a:pt x="2443268" y="629560"/>
                  <a:pt x="2454965" y="629479"/>
                  <a:pt x="2464904" y="626166"/>
                </a:cubicBezTo>
                <a:cubicBezTo>
                  <a:pt x="2471530" y="619540"/>
                  <a:pt x="2477285" y="611910"/>
                  <a:pt x="2484782" y="606287"/>
                </a:cubicBezTo>
                <a:cubicBezTo>
                  <a:pt x="2503894" y="591953"/>
                  <a:pt x="2527523" y="583424"/>
                  <a:pt x="2544417" y="566531"/>
                </a:cubicBezTo>
                <a:cubicBezTo>
                  <a:pt x="2551043" y="559905"/>
                  <a:pt x="2556799" y="552276"/>
                  <a:pt x="2564296" y="546653"/>
                </a:cubicBezTo>
                <a:cubicBezTo>
                  <a:pt x="2583408" y="532319"/>
                  <a:pt x="2607036" y="523789"/>
                  <a:pt x="2623930" y="506896"/>
                </a:cubicBezTo>
                <a:cubicBezTo>
                  <a:pt x="2630556" y="500270"/>
                  <a:pt x="2635427" y="491209"/>
                  <a:pt x="2643809" y="487018"/>
                </a:cubicBezTo>
                <a:cubicBezTo>
                  <a:pt x="2681040" y="468403"/>
                  <a:pt x="2713880" y="465924"/>
                  <a:pt x="2753139" y="457200"/>
                </a:cubicBezTo>
                <a:cubicBezTo>
                  <a:pt x="2766474" y="454237"/>
                  <a:pt x="2779422" y="449507"/>
                  <a:pt x="2792896" y="447261"/>
                </a:cubicBezTo>
                <a:cubicBezTo>
                  <a:pt x="2841245" y="439203"/>
                  <a:pt x="2925861" y="432487"/>
                  <a:pt x="2971800" y="427383"/>
                </a:cubicBezTo>
                <a:cubicBezTo>
                  <a:pt x="2998347" y="424433"/>
                  <a:pt x="3024809" y="420757"/>
                  <a:pt x="3051313" y="417444"/>
                </a:cubicBezTo>
                <a:cubicBezTo>
                  <a:pt x="3061252" y="414131"/>
                  <a:pt x="3071056" y="410383"/>
                  <a:pt x="3081130" y="407505"/>
                </a:cubicBezTo>
                <a:cubicBezTo>
                  <a:pt x="3094265" y="403752"/>
                  <a:pt x="3108669" y="403675"/>
                  <a:pt x="3120887" y="397566"/>
                </a:cubicBezTo>
                <a:cubicBezTo>
                  <a:pt x="3129268" y="393375"/>
                  <a:pt x="3133268" y="383310"/>
                  <a:pt x="3140765" y="377687"/>
                </a:cubicBezTo>
                <a:cubicBezTo>
                  <a:pt x="3159877" y="363353"/>
                  <a:pt x="3180522" y="351183"/>
                  <a:pt x="3200400" y="337931"/>
                </a:cubicBezTo>
                <a:cubicBezTo>
                  <a:pt x="3200402" y="337929"/>
                  <a:pt x="3260034" y="298175"/>
                  <a:pt x="3260035" y="298174"/>
                </a:cubicBezTo>
                <a:lnTo>
                  <a:pt x="3369365" y="188844"/>
                </a:lnTo>
                <a:lnTo>
                  <a:pt x="3399182" y="159027"/>
                </a:lnTo>
                <a:cubicBezTo>
                  <a:pt x="3405808" y="152401"/>
                  <a:pt x="3411264" y="144346"/>
                  <a:pt x="3419061" y="139148"/>
                </a:cubicBezTo>
                <a:cubicBezTo>
                  <a:pt x="3429000" y="132522"/>
                  <a:pt x="3439701" y="126917"/>
                  <a:pt x="3448878" y="119270"/>
                </a:cubicBezTo>
                <a:cubicBezTo>
                  <a:pt x="3459676" y="110272"/>
                  <a:pt x="3467001" y="97250"/>
                  <a:pt x="3478696" y="89453"/>
                </a:cubicBezTo>
                <a:cubicBezTo>
                  <a:pt x="3487413" y="83642"/>
                  <a:pt x="3498405" y="82270"/>
                  <a:pt x="3508513" y="79513"/>
                </a:cubicBezTo>
                <a:cubicBezTo>
                  <a:pt x="3534870" y="72324"/>
                  <a:pt x="3588026" y="59635"/>
                  <a:pt x="3588026" y="59635"/>
                </a:cubicBezTo>
                <a:cubicBezTo>
                  <a:pt x="3597965" y="53009"/>
                  <a:pt x="3606511" y="43534"/>
                  <a:pt x="3617843" y="39757"/>
                </a:cubicBezTo>
                <a:cubicBezTo>
                  <a:pt x="3636961" y="33384"/>
                  <a:pt x="3657717" y="33770"/>
                  <a:pt x="3677478" y="29818"/>
                </a:cubicBezTo>
                <a:cubicBezTo>
                  <a:pt x="3690873" y="27139"/>
                  <a:pt x="3704151" y="23804"/>
                  <a:pt x="3717235" y="19879"/>
                </a:cubicBezTo>
                <a:cubicBezTo>
                  <a:pt x="3737305" y="13858"/>
                  <a:pt x="3776869" y="0"/>
                  <a:pt x="3776869" y="0"/>
                </a:cubicBezTo>
                <a:lnTo>
                  <a:pt x="3816626" y="9940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E6A2EE8C-2240-0014-D5AE-8D704B20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62" y="2347249"/>
            <a:ext cx="1062154" cy="100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4B44BC8E-716C-F6A8-88F5-D27FD8A4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78" y="2196335"/>
            <a:ext cx="1180431" cy="111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7A298A6-AB13-AD06-C134-94E1BE87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03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ru-RU" altLang="ru-RU" b="1" dirty="0">
                <a:latin typeface="Century Gothic" panose="020B0502020202020204" pitchFamily="34" charset="0"/>
              </a:rPr>
              <a:t>Похожесть временных рядов</a:t>
            </a: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098FD78-66EA-C7EF-E9A1-372EFA41DBF1}"/>
              </a:ext>
            </a:extLst>
          </p:cNvPr>
          <p:cNvCxnSpPr/>
          <p:nvPr/>
        </p:nvCxnSpPr>
        <p:spPr>
          <a:xfrm>
            <a:off x="407988" y="5916491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D3A6840-DA23-C220-3AD0-F5EFE1F74F71}"/>
              </a:ext>
            </a:extLst>
          </p:cNvPr>
          <p:cNvCxnSpPr>
            <a:cxnSpLocks/>
          </p:cNvCxnSpPr>
          <p:nvPr/>
        </p:nvCxnSpPr>
        <p:spPr>
          <a:xfrm flipV="1">
            <a:off x="407988" y="2681067"/>
            <a:ext cx="0" cy="3248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FDFA34-3B0B-1AB1-7154-BE0DAD00CA6F}"/>
                  </a:ext>
                </a:extLst>
              </p:cNvPr>
              <p:cNvSpPr txBox="1"/>
              <p:nvPr/>
            </p:nvSpPr>
            <p:spPr>
              <a:xfrm>
                <a:off x="4572796" y="5855292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FDFA34-3B0B-1AB1-7154-BE0DAD00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96" y="5855292"/>
                <a:ext cx="149913" cy="276999"/>
              </a:xfrm>
              <a:prstGeom prst="rect">
                <a:avLst/>
              </a:prstGeom>
              <a:blipFill>
                <a:blip r:embed="rId5"/>
                <a:stretch>
                  <a:fillRect l="-33333" r="-25000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720F5-130F-F341-3934-3FCB1B6EB377}"/>
                  </a:ext>
                </a:extLst>
              </p:cNvPr>
              <p:cNvSpPr txBox="1"/>
              <p:nvPr/>
            </p:nvSpPr>
            <p:spPr>
              <a:xfrm>
                <a:off x="260824" y="2356519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B720F5-130F-F341-3934-3FCB1B6E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4" y="2356519"/>
                <a:ext cx="29432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0A43F1E2-14ED-7A91-197E-A2B1B04DBBA7}"/>
              </a:ext>
            </a:extLst>
          </p:cNvPr>
          <p:cNvSpPr/>
          <p:nvPr/>
        </p:nvSpPr>
        <p:spPr>
          <a:xfrm>
            <a:off x="502850" y="3125015"/>
            <a:ext cx="3816626" cy="1243507"/>
          </a:xfrm>
          <a:custGeom>
            <a:avLst/>
            <a:gdLst>
              <a:gd name="connsiteX0" fmla="*/ 0 w 3816626"/>
              <a:gd name="connsiteY0" fmla="*/ 1222513 h 1243507"/>
              <a:gd name="connsiteX1" fmla="*/ 129209 w 3816626"/>
              <a:gd name="connsiteY1" fmla="*/ 1232452 h 1243507"/>
              <a:gd name="connsiteX2" fmla="*/ 149087 w 3816626"/>
              <a:gd name="connsiteY2" fmla="*/ 1202635 h 1243507"/>
              <a:gd name="connsiteX3" fmla="*/ 188844 w 3816626"/>
              <a:gd name="connsiteY3" fmla="*/ 1162878 h 1243507"/>
              <a:gd name="connsiteX4" fmla="*/ 208722 w 3816626"/>
              <a:gd name="connsiteY4" fmla="*/ 1133061 h 1243507"/>
              <a:gd name="connsiteX5" fmla="*/ 238539 w 3816626"/>
              <a:gd name="connsiteY5" fmla="*/ 1123122 h 1243507"/>
              <a:gd name="connsiteX6" fmla="*/ 288235 w 3816626"/>
              <a:gd name="connsiteY6" fmla="*/ 1083365 h 1243507"/>
              <a:gd name="connsiteX7" fmla="*/ 347870 w 3816626"/>
              <a:gd name="connsiteY7" fmla="*/ 1063487 h 1243507"/>
              <a:gd name="connsiteX8" fmla="*/ 407505 w 3816626"/>
              <a:gd name="connsiteY8" fmla="*/ 1073426 h 1243507"/>
              <a:gd name="connsiteX9" fmla="*/ 437322 w 3816626"/>
              <a:gd name="connsiteY9" fmla="*/ 1093304 h 1243507"/>
              <a:gd name="connsiteX10" fmla="*/ 467139 w 3816626"/>
              <a:gd name="connsiteY10" fmla="*/ 1103243 h 1243507"/>
              <a:gd name="connsiteX11" fmla="*/ 496957 w 3816626"/>
              <a:gd name="connsiteY11" fmla="*/ 1123122 h 1243507"/>
              <a:gd name="connsiteX12" fmla="*/ 765313 w 3816626"/>
              <a:gd name="connsiteY12" fmla="*/ 1123122 h 1243507"/>
              <a:gd name="connsiteX13" fmla="*/ 844826 w 3816626"/>
              <a:gd name="connsiteY13" fmla="*/ 1063487 h 1243507"/>
              <a:gd name="connsiteX14" fmla="*/ 904461 w 3816626"/>
              <a:gd name="connsiteY14" fmla="*/ 1043609 h 1243507"/>
              <a:gd name="connsiteX15" fmla="*/ 934279 w 3816626"/>
              <a:gd name="connsiteY15" fmla="*/ 1033669 h 1243507"/>
              <a:gd name="connsiteX16" fmla="*/ 993913 w 3816626"/>
              <a:gd name="connsiteY16" fmla="*/ 1003852 h 1243507"/>
              <a:gd name="connsiteX17" fmla="*/ 1212574 w 3816626"/>
              <a:gd name="connsiteY17" fmla="*/ 993913 h 1243507"/>
              <a:gd name="connsiteX18" fmla="*/ 1272209 w 3816626"/>
              <a:gd name="connsiteY18" fmla="*/ 974035 h 1243507"/>
              <a:gd name="connsiteX19" fmla="*/ 1480931 w 3816626"/>
              <a:gd name="connsiteY19" fmla="*/ 954156 h 1243507"/>
              <a:gd name="connsiteX20" fmla="*/ 1550505 w 3816626"/>
              <a:gd name="connsiteY20" fmla="*/ 934278 h 1243507"/>
              <a:gd name="connsiteX21" fmla="*/ 1590261 w 3816626"/>
              <a:gd name="connsiteY21" fmla="*/ 924339 h 1243507"/>
              <a:gd name="connsiteX22" fmla="*/ 1669774 w 3816626"/>
              <a:gd name="connsiteY22" fmla="*/ 884582 h 1243507"/>
              <a:gd name="connsiteX23" fmla="*/ 1729409 w 3816626"/>
              <a:gd name="connsiteY23" fmla="*/ 864704 h 1243507"/>
              <a:gd name="connsiteX24" fmla="*/ 1798983 w 3816626"/>
              <a:gd name="connsiteY24" fmla="*/ 844826 h 1243507"/>
              <a:gd name="connsiteX25" fmla="*/ 1888435 w 3816626"/>
              <a:gd name="connsiteY25" fmla="*/ 805069 h 1243507"/>
              <a:gd name="connsiteX26" fmla="*/ 1918252 w 3816626"/>
              <a:gd name="connsiteY26" fmla="*/ 795130 h 1243507"/>
              <a:gd name="connsiteX27" fmla="*/ 1997765 w 3816626"/>
              <a:gd name="connsiteY27" fmla="*/ 775252 h 1243507"/>
              <a:gd name="connsiteX28" fmla="*/ 2266122 w 3816626"/>
              <a:gd name="connsiteY28" fmla="*/ 765313 h 1243507"/>
              <a:gd name="connsiteX29" fmla="*/ 2345635 w 3816626"/>
              <a:gd name="connsiteY29" fmla="*/ 735495 h 1243507"/>
              <a:gd name="connsiteX30" fmla="*/ 2375452 w 3816626"/>
              <a:gd name="connsiteY30" fmla="*/ 725556 h 1243507"/>
              <a:gd name="connsiteX31" fmla="*/ 2464905 w 3816626"/>
              <a:gd name="connsiteY31" fmla="*/ 705678 h 1243507"/>
              <a:gd name="connsiteX32" fmla="*/ 2494722 w 3816626"/>
              <a:gd name="connsiteY32" fmla="*/ 695739 h 1243507"/>
              <a:gd name="connsiteX33" fmla="*/ 2574235 w 3816626"/>
              <a:gd name="connsiteY33" fmla="*/ 675861 h 1243507"/>
              <a:gd name="connsiteX34" fmla="*/ 2613992 w 3816626"/>
              <a:gd name="connsiteY34" fmla="*/ 665922 h 1243507"/>
              <a:gd name="connsiteX35" fmla="*/ 2683565 w 3816626"/>
              <a:gd name="connsiteY35" fmla="*/ 636104 h 1243507"/>
              <a:gd name="connsiteX36" fmla="*/ 2713383 w 3816626"/>
              <a:gd name="connsiteY36" fmla="*/ 616226 h 1243507"/>
              <a:gd name="connsiteX37" fmla="*/ 2753139 w 3816626"/>
              <a:gd name="connsiteY37" fmla="*/ 606287 h 1243507"/>
              <a:gd name="connsiteX38" fmla="*/ 2782957 w 3816626"/>
              <a:gd name="connsiteY38" fmla="*/ 586409 h 1243507"/>
              <a:gd name="connsiteX39" fmla="*/ 2842592 w 3816626"/>
              <a:gd name="connsiteY39" fmla="*/ 566530 h 1243507"/>
              <a:gd name="connsiteX40" fmla="*/ 2922105 w 3816626"/>
              <a:gd name="connsiteY40" fmla="*/ 506895 h 1243507"/>
              <a:gd name="connsiteX41" fmla="*/ 2951922 w 3816626"/>
              <a:gd name="connsiteY41" fmla="*/ 447261 h 1243507"/>
              <a:gd name="connsiteX42" fmla="*/ 2961861 w 3816626"/>
              <a:gd name="connsiteY42" fmla="*/ 417443 h 1243507"/>
              <a:gd name="connsiteX43" fmla="*/ 2981739 w 3816626"/>
              <a:gd name="connsiteY43" fmla="*/ 387626 h 1243507"/>
              <a:gd name="connsiteX44" fmla="*/ 2991679 w 3816626"/>
              <a:gd name="connsiteY44" fmla="*/ 357809 h 1243507"/>
              <a:gd name="connsiteX45" fmla="*/ 3031435 w 3816626"/>
              <a:gd name="connsiteY45" fmla="*/ 298174 h 1243507"/>
              <a:gd name="connsiteX46" fmla="*/ 3101009 w 3816626"/>
              <a:gd name="connsiteY46" fmla="*/ 218661 h 1243507"/>
              <a:gd name="connsiteX47" fmla="*/ 3160644 w 3816626"/>
              <a:gd name="connsiteY47" fmla="*/ 198782 h 1243507"/>
              <a:gd name="connsiteX48" fmla="*/ 3200400 w 3816626"/>
              <a:gd name="connsiteY48" fmla="*/ 188843 h 1243507"/>
              <a:gd name="connsiteX49" fmla="*/ 3260035 w 3816626"/>
              <a:gd name="connsiteY49" fmla="*/ 168965 h 1243507"/>
              <a:gd name="connsiteX50" fmla="*/ 3299792 w 3816626"/>
              <a:gd name="connsiteY50" fmla="*/ 159026 h 1243507"/>
              <a:gd name="connsiteX51" fmla="*/ 3359426 w 3816626"/>
              <a:gd name="connsiteY51" fmla="*/ 139148 h 1243507"/>
              <a:gd name="connsiteX52" fmla="*/ 3389244 w 3816626"/>
              <a:gd name="connsiteY52" fmla="*/ 129209 h 1243507"/>
              <a:gd name="connsiteX53" fmla="*/ 3429000 w 3816626"/>
              <a:gd name="connsiteY53" fmla="*/ 119269 h 1243507"/>
              <a:gd name="connsiteX54" fmla="*/ 3667539 w 3816626"/>
              <a:gd name="connsiteY54" fmla="*/ 109330 h 1243507"/>
              <a:gd name="connsiteX55" fmla="*/ 3697357 w 3816626"/>
              <a:gd name="connsiteY55" fmla="*/ 99391 h 1243507"/>
              <a:gd name="connsiteX56" fmla="*/ 3756992 w 3816626"/>
              <a:gd name="connsiteY56" fmla="*/ 59635 h 1243507"/>
              <a:gd name="connsiteX57" fmla="*/ 3766931 w 3816626"/>
              <a:gd name="connsiteY57" fmla="*/ 29817 h 1243507"/>
              <a:gd name="connsiteX58" fmla="*/ 3816626 w 3816626"/>
              <a:gd name="connsiteY58" fmla="*/ 0 h 124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16626" h="1243507">
                <a:moveTo>
                  <a:pt x="0" y="1222513"/>
                </a:moveTo>
                <a:cubicBezTo>
                  <a:pt x="46591" y="1235825"/>
                  <a:pt x="81176" y="1256468"/>
                  <a:pt x="129209" y="1232452"/>
                </a:cubicBezTo>
                <a:cubicBezTo>
                  <a:pt x="139893" y="1227110"/>
                  <a:pt x="141313" y="1211704"/>
                  <a:pt x="149087" y="1202635"/>
                </a:cubicBezTo>
                <a:cubicBezTo>
                  <a:pt x="161284" y="1188405"/>
                  <a:pt x="178448" y="1178472"/>
                  <a:pt x="188844" y="1162878"/>
                </a:cubicBezTo>
                <a:cubicBezTo>
                  <a:pt x="195470" y="1152939"/>
                  <a:pt x="199394" y="1140523"/>
                  <a:pt x="208722" y="1133061"/>
                </a:cubicBezTo>
                <a:cubicBezTo>
                  <a:pt x="216903" y="1126516"/>
                  <a:pt x="228600" y="1126435"/>
                  <a:pt x="238539" y="1123122"/>
                </a:cubicBezTo>
                <a:cubicBezTo>
                  <a:pt x="255061" y="1106600"/>
                  <a:pt x="265667" y="1093395"/>
                  <a:pt x="288235" y="1083365"/>
                </a:cubicBezTo>
                <a:cubicBezTo>
                  <a:pt x="307383" y="1074855"/>
                  <a:pt x="347870" y="1063487"/>
                  <a:pt x="347870" y="1063487"/>
                </a:cubicBezTo>
                <a:cubicBezTo>
                  <a:pt x="367748" y="1066800"/>
                  <a:pt x="388387" y="1067053"/>
                  <a:pt x="407505" y="1073426"/>
                </a:cubicBezTo>
                <a:cubicBezTo>
                  <a:pt x="418837" y="1077203"/>
                  <a:pt x="426638" y="1087962"/>
                  <a:pt x="437322" y="1093304"/>
                </a:cubicBezTo>
                <a:cubicBezTo>
                  <a:pt x="446693" y="1097989"/>
                  <a:pt x="457200" y="1099930"/>
                  <a:pt x="467139" y="1103243"/>
                </a:cubicBezTo>
                <a:cubicBezTo>
                  <a:pt x="477078" y="1109869"/>
                  <a:pt x="486273" y="1117780"/>
                  <a:pt x="496957" y="1123122"/>
                </a:cubicBezTo>
                <a:cubicBezTo>
                  <a:pt x="569866" y="1159577"/>
                  <a:pt x="762466" y="1123241"/>
                  <a:pt x="765313" y="1123122"/>
                </a:cubicBezTo>
                <a:cubicBezTo>
                  <a:pt x="788860" y="1099575"/>
                  <a:pt x="811111" y="1074725"/>
                  <a:pt x="844826" y="1063487"/>
                </a:cubicBezTo>
                <a:lnTo>
                  <a:pt x="904461" y="1043609"/>
                </a:lnTo>
                <a:cubicBezTo>
                  <a:pt x="914400" y="1040296"/>
                  <a:pt x="925562" y="1039481"/>
                  <a:pt x="934279" y="1033669"/>
                </a:cubicBezTo>
                <a:cubicBezTo>
                  <a:pt x="952553" y="1021486"/>
                  <a:pt x="970533" y="1005722"/>
                  <a:pt x="993913" y="1003852"/>
                </a:cubicBezTo>
                <a:cubicBezTo>
                  <a:pt x="1066643" y="998034"/>
                  <a:pt x="1139687" y="997226"/>
                  <a:pt x="1212574" y="993913"/>
                </a:cubicBezTo>
                <a:lnTo>
                  <a:pt x="1272209" y="974035"/>
                </a:lnTo>
                <a:cubicBezTo>
                  <a:pt x="1358696" y="945206"/>
                  <a:pt x="1291519" y="964679"/>
                  <a:pt x="1480931" y="954156"/>
                </a:cubicBezTo>
                <a:cubicBezTo>
                  <a:pt x="1605212" y="923086"/>
                  <a:pt x="1450694" y="962795"/>
                  <a:pt x="1550505" y="934278"/>
                </a:cubicBezTo>
                <a:cubicBezTo>
                  <a:pt x="1563639" y="930525"/>
                  <a:pt x="1577652" y="929593"/>
                  <a:pt x="1590261" y="924339"/>
                </a:cubicBezTo>
                <a:cubicBezTo>
                  <a:pt x="1617614" y="912942"/>
                  <a:pt x="1641662" y="893953"/>
                  <a:pt x="1669774" y="884582"/>
                </a:cubicBezTo>
                <a:cubicBezTo>
                  <a:pt x="1689652" y="877956"/>
                  <a:pt x="1709081" y="869786"/>
                  <a:pt x="1729409" y="864704"/>
                </a:cubicBezTo>
                <a:cubicBezTo>
                  <a:pt x="1779329" y="852224"/>
                  <a:pt x="1756206" y="859084"/>
                  <a:pt x="1798983" y="844826"/>
                </a:cubicBezTo>
                <a:cubicBezTo>
                  <a:pt x="1846234" y="813325"/>
                  <a:pt x="1817469" y="828725"/>
                  <a:pt x="1888435" y="805069"/>
                </a:cubicBezTo>
                <a:lnTo>
                  <a:pt x="1918252" y="795130"/>
                </a:lnTo>
                <a:cubicBezTo>
                  <a:pt x="1945213" y="786143"/>
                  <a:pt x="1968244" y="777097"/>
                  <a:pt x="1997765" y="775252"/>
                </a:cubicBezTo>
                <a:cubicBezTo>
                  <a:pt x="2087104" y="769668"/>
                  <a:pt x="2176670" y="768626"/>
                  <a:pt x="2266122" y="765313"/>
                </a:cubicBezTo>
                <a:cubicBezTo>
                  <a:pt x="2315205" y="732591"/>
                  <a:pt x="2276858" y="752690"/>
                  <a:pt x="2345635" y="735495"/>
                </a:cubicBezTo>
                <a:cubicBezTo>
                  <a:pt x="2355799" y="732954"/>
                  <a:pt x="2365378" y="728434"/>
                  <a:pt x="2375452" y="725556"/>
                </a:cubicBezTo>
                <a:cubicBezTo>
                  <a:pt x="2446873" y="705150"/>
                  <a:pt x="2382924" y="726173"/>
                  <a:pt x="2464905" y="705678"/>
                </a:cubicBezTo>
                <a:cubicBezTo>
                  <a:pt x="2475069" y="703137"/>
                  <a:pt x="2484615" y="698496"/>
                  <a:pt x="2494722" y="695739"/>
                </a:cubicBezTo>
                <a:cubicBezTo>
                  <a:pt x="2521079" y="688551"/>
                  <a:pt x="2547731" y="682487"/>
                  <a:pt x="2574235" y="675861"/>
                </a:cubicBezTo>
                <a:cubicBezTo>
                  <a:pt x="2587487" y="672548"/>
                  <a:pt x="2601033" y="670242"/>
                  <a:pt x="2613992" y="665922"/>
                </a:cubicBezTo>
                <a:cubicBezTo>
                  <a:pt x="2647443" y="654771"/>
                  <a:pt x="2649177" y="655754"/>
                  <a:pt x="2683565" y="636104"/>
                </a:cubicBezTo>
                <a:cubicBezTo>
                  <a:pt x="2693937" y="630177"/>
                  <a:pt x="2702403" y="620931"/>
                  <a:pt x="2713383" y="616226"/>
                </a:cubicBezTo>
                <a:cubicBezTo>
                  <a:pt x="2725938" y="610845"/>
                  <a:pt x="2739887" y="609600"/>
                  <a:pt x="2753139" y="606287"/>
                </a:cubicBezTo>
                <a:cubicBezTo>
                  <a:pt x="2763078" y="599661"/>
                  <a:pt x="2772041" y="591261"/>
                  <a:pt x="2782957" y="586409"/>
                </a:cubicBezTo>
                <a:cubicBezTo>
                  <a:pt x="2802105" y="577899"/>
                  <a:pt x="2842592" y="566530"/>
                  <a:pt x="2842592" y="566530"/>
                </a:cubicBezTo>
                <a:cubicBezTo>
                  <a:pt x="2910023" y="521576"/>
                  <a:pt x="2885333" y="543667"/>
                  <a:pt x="2922105" y="506895"/>
                </a:cubicBezTo>
                <a:cubicBezTo>
                  <a:pt x="2947088" y="431946"/>
                  <a:pt x="2913387" y="524333"/>
                  <a:pt x="2951922" y="447261"/>
                </a:cubicBezTo>
                <a:cubicBezTo>
                  <a:pt x="2956607" y="437890"/>
                  <a:pt x="2957176" y="426814"/>
                  <a:pt x="2961861" y="417443"/>
                </a:cubicBezTo>
                <a:cubicBezTo>
                  <a:pt x="2967203" y="406759"/>
                  <a:pt x="2976397" y="398310"/>
                  <a:pt x="2981739" y="387626"/>
                </a:cubicBezTo>
                <a:cubicBezTo>
                  <a:pt x="2986424" y="378255"/>
                  <a:pt x="2986591" y="366967"/>
                  <a:pt x="2991679" y="357809"/>
                </a:cubicBezTo>
                <a:cubicBezTo>
                  <a:pt x="3003281" y="336925"/>
                  <a:pt x="3018183" y="318052"/>
                  <a:pt x="3031435" y="298174"/>
                </a:cubicBezTo>
                <a:cubicBezTo>
                  <a:pt x="3047368" y="274275"/>
                  <a:pt x="3076088" y="226968"/>
                  <a:pt x="3101009" y="218661"/>
                </a:cubicBezTo>
                <a:cubicBezTo>
                  <a:pt x="3120887" y="212035"/>
                  <a:pt x="3140316" y="203864"/>
                  <a:pt x="3160644" y="198782"/>
                </a:cubicBezTo>
                <a:cubicBezTo>
                  <a:pt x="3173896" y="195469"/>
                  <a:pt x="3187316" y="192768"/>
                  <a:pt x="3200400" y="188843"/>
                </a:cubicBezTo>
                <a:cubicBezTo>
                  <a:pt x="3220470" y="182822"/>
                  <a:pt x="3239707" y="174047"/>
                  <a:pt x="3260035" y="168965"/>
                </a:cubicBezTo>
                <a:cubicBezTo>
                  <a:pt x="3273287" y="165652"/>
                  <a:pt x="3286708" y="162951"/>
                  <a:pt x="3299792" y="159026"/>
                </a:cubicBezTo>
                <a:cubicBezTo>
                  <a:pt x="3319862" y="153005"/>
                  <a:pt x="3339548" y="145774"/>
                  <a:pt x="3359426" y="139148"/>
                </a:cubicBezTo>
                <a:cubicBezTo>
                  <a:pt x="3369365" y="135835"/>
                  <a:pt x="3379080" y="131750"/>
                  <a:pt x="3389244" y="129209"/>
                </a:cubicBezTo>
                <a:cubicBezTo>
                  <a:pt x="3402496" y="125896"/>
                  <a:pt x="3415375" y="120242"/>
                  <a:pt x="3429000" y="119269"/>
                </a:cubicBezTo>
                <a:cubicBezTo>
                  <a:pt x="3508380" y="113599"/>
                  <a:pt x="3588026" y="112643"/>
                  <a:pt x="3667539" y="109330"/>
                </a:cubicBezTo>
                <a:cubicBezTo>
                  <a:pt x="3677478" y="106017"/>
                  <a:pt x="3688198" y="104479"/>
                  <a:pt x="3697357" y="99391"/>
                </a:cubicBezTo>
                <a:cubicBezTo>
                  <a:pt x="3718241" y="87789"/>
                  <a:pt x="3756992" y="59635"/>
                  <a:pt x="3756992" y="59635"/>
                </a:cubicBezTo>
                <a:cubicBezTo>
                  <a:pt x="3760305" y="49696"/>
                  <a:pt x="3760386" y="37998"/>
                  <a:pt x="3766931" y="29817"/>
                </a:cubicBezTo>
                <a:cubicBezTo>
                  <a:pt x="3774926" y="19822"/>
                  <a:pt x="3803420" y="6603"/>
                  <a:pt x="3816626" y="0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BC9FDC42-5AF5-7EB5-DAFE-F53AF8DA00DE}"/>
              </a:ext>
            </a:extLst>
          </p:cNvPr>
          <p:cNvSpPr/>
          <p:nvPr/>
        </p:nvSpPr>
        <p:spPr>
          <a:xfrm>
            <a:off x="698387" y="3087477"/>
            <a:ext cx="3458817" cy="1463696"/>
          </a:xfrm>
          <a:custGeom>
            <a:avLst/>
            <a:gdLst>
              <a:gd name="connsiteX0" fmla="*/ 0 w 3458817"/>
              <a:gd name="connsiteY0" fmla="*/ 1463696 h 1463696"/>
              <a:gd name="connsiteX1" fmla="*/ 39756 w 3458817"/>
              <a:gd name="connsiteY1" fmla="*/ 1364305 h 1463696"/>
              <a:gd name="connsiteX2" fmla="*/ 59635 w 3458817"/>
              <a:gd name="connsiteY2" fmla="*/ 1344426 h 1463696"/>
              <a:gd name="connsiteX3" fmla="*/ 178904 w 3458817"/>
              <a:gd name="connsiteY3" fmla="*/ 1284792 h 1463696"/>
              <a:gd name="connsiteX4" fmla="*/ 318052 w 3458817"/>
              <a:gd name="connsiteY4" fmla="*/ 1245035 h 1463696"/>
              <a:gd name="connsiteX5" fmla="*/ 347870 w 3458817"/>
              <a:gd name="connsiteY5" fmla="*/ 1235096 h 1463696"/>
              <a:gd name="connsiteX6" fmla="*/ 626165 w 3458817"/>
              <a:gd name="connsiteY6" fmla="*/ 1225157 h 1463696"/>
              <a:gd name="connsiteX7" fmla="*/ 705678 w 3458817"/>
              <a:gd name="connsiteY7" fmla="*/ 1205279 h 1463696"/>
              <a:gd name="connsiteX8" fmla="*/ 765313 w 3458817"/>
              <a:gd name="connsiteY8" fmla="*/ 1185400 h 1463696"/>
              <a:gd name="connsiteX9" fmla="*/ 824948 w 3458817"/>
              <a:gd name="connsiteY9" fmla="*/ 1155583 h 1463696"/>
              <a:gd name="connsiteX10" fmla="*/ 854765 w 3458817"/>
              <a:gd name="connsiteY10" fmla="*/ 1135705 h 1463696"/>
              <a:gd name="connsiteX11" fmla="*/ 964096 w 3458817"/>
              <a:gd name="connsiteY11" fmla="*/ 1105887 h 1463696"/>
              <a:gd name="connsiteX12" fmla="*/ 1023730 w 3458817"/>
              <a:gd name="connsiteY12" fmla="*/ 1086009 h 1463696"/>
              <a:gd name="connsiteX13" fmla="*/ 1053548 w 3458817"/>
              <a:gd name="connsiteY13" fmla="*/ 1076070 h 1463696"/>
              <a:gd name="connsiteX14" fmla="*/ 1083365 w 3458817"/>
              <a:gd name="connsiteY14" fmla="*/ 1066131 h 1463696"/>
              <a:gd name="connsiteX15" fmla="*/ 1152939 w 3458817"/>
              <a:gd name="connsiteY15" fmla="*/ 1046252 h 1463696"/>
              <a:gd name="connsiteX16" fmla="*/ 1162878 w 3458817"/>
              <a:gd name="connsiteY16" fmla="*/ 1016435 h 1463696"/>
              <a:gd name="connsiteX17" fmla="*/ 1192696 w 3458817"/>
              <a:gd name="connsiteY17" fmla="*/ 946861 h 1463696"/>
              <a:gd name="connsiteX18" fmla="*/ 1252330 w 3458817"/>
              <a:gd name="connsiteY18" fmla="*/ 917044 h 1463696"/>
              <a:gd name="connsiteX19" fmla="*/ 1282148 w 3458817"/>
              <a:gd name="connsiteY19" fmla="*/ 897165 h 1463696"/>
              <a:gd name="connsiteX20" fmla="*/ 1341783 w 3458817"/>
              <a:gd name="connsiteY20" fmla="*/ 877287 h 1463696"/>
              <a:gd name="connsiteX21" fmla="*/ 1371600 w 3458817"/>
              <a:gd name="connsiteY21" fmla="*/ 857409 h 1463696"/>
              <a:gd name="connsiteX22" fmla="*/ 1411356 w 3458817"/>
              <a:gd name="connsiteY22" fmla="*/ 847470 h 1463696"/>
              <a:gd name="connsiteX23" fmla="*/ 1441174 w 3458817"/>
              <a:gd name="connsiteY23" fmla="*/ 837531 h 1463696"/>
              <a:gd name="connsiteX24" fmla="*/ 1530626 w 3458817"/>
              <a:gd name="connsiteY24" fmla="*/ 817652 h 1463696"/>
              <a:gd name="connsiteX25" fmla="*/ 1610139 w 3458817"/>
              <a:gd name="connsiteY25" fmla="*/ 797774 h 1463696"/>
              <a:gd name="connsiteX26" fmla="*/ 1649896 w 3458817"/>
              <a:gd name="connsiteY26" fmla="*/ 787835 h 1463696"/>
              <a:gd name="connsiteX27" fmla="*/ 1719470 w 3458817"/>
              <a:gd name="connsiteY27" fmla="*/ 777896 h 1463696"/>
              <a:gd name="connsiteX28" fmla="*/ 1808922 w 3458817"/>
              <a:gd name="connsiteY28" fmla="*/ 758018 h 1463696"/>
              <a:gd name="connsiteX29" fmla="*/ 1848678 w 3458817"/>
              <a:gd name="connsiteY29" fmla="*/ 738139 h 1463696"/>
              <a:gd name="connsiteX30" fmla="*/ 1918252 w 3458817"/>
              <a:gd name="connsiteY30" fmla="*/ 698383 h 1463696"/>
              <a:gd name="connsiteX31" fmla="*/ 1948070 w 3458817"/>
              <a:gd name="connsiteY31" fmla="*/ 688444 h 1463696"/>
              <a:gd name="connsiteX32" fmla="*/ 2027583 w 3458817"/>
              <a:gd name="connsiteY32" fmla="*/ 628809 h 1463696"/>
              <a:gd name="connsiteX33" fmla="*/ 2057400 w 3458817"/>
              <a:gd name="connsiteY33" fmla="*/ 618870 h 1463696"/>
              <a:gd name="connsiteX34" fmla="*/ 2087217 w 3458817"/>
              <a:gd name="connsiteY34" fmla="*/ 589052 h 1463696"/>
              <a:gd name="connsiteX35" fmla="*/ 2146852 w 3458817"/>
              <a:gd name="connsiteY35" fmla="*/ 569174 h 1463696"/>
              <a:gd name="connsiteX36" fmla="*/ 2216426 w 3458817"/>
              <a:gd name="connsiteY36" fmla="*/ 549296 h 1463696"/>
              <a:gd name="connsiteX37" fmla="*/ 2325756 w 3458817"/>
              <a:gd name="connsiteY37" fmla="*/ 519479 h 1463696"/>
              <a:gd name="connsiteX38" fmla="*/ 2445026 w 3458817"/>
              <a:gd name="connsiteY38" fmla="*/ 499600 h 1463696"/>
              <a:gd name="connsiteX39" fmla="*/ 3110948 w 3458817"/>
              <a:gd name="connsiteY39" fmla="*/ 469783 h 1463696"/>
              <a:gd name="connsiteX40" fmla="*/ 3190461 w 3458817"/>
              <a:gd name="connsiteY40" fmla="*/ 449905 h 1463696"/>
              <a:gd name="connsiteX41" fmla="*/ 3210339 w 3458817"/>
              <a:gd name="connsiteY41" fmla="*/ 430026 h 1463696"/>
              <a:gd name="connsiteX42" fmla="*/ 3240156 w 3458817"/>
              <a:gd name="connsiteY42" fmla="*/ 410148 h 1463696"/>
              <a:gd name="connsiteX43" fmla="*/ 3260035 w 3458817"/>
              <a:gd name="connsiteY43" fmla="*/ 350513 h 1463696"/>
              <a:gd name="connsiteX44" fmla="*/ 3269974 w 3458817"/>
              <a:gd name="connsiteY44" fmla="*/ 320696 h 1463696"/>
              <a:gd name="connsiteX45" fmla="*/ 3289852 w 3458817"/>
              <a:gd name="connsiteY45" fmla="*/ 290879 h 1463696"/>
              <a:gd name="connsiteX46" fmla="*/ 3319670 w 3458817"/>
              <a:gd name="connsiteY46" fmla="*/ 241183 h 1463696"/>
              <a:gd name="connsiteX47" fmla="*/ 3329609 w 3458817"/>
              <a:gd name="connsiteY47" fmla="*/ 211365 h 1463696"/>
              <a:gd name="connsiteX48" fmla="*/ 3369365 w 3458817"/>
              <a:gd name="connsiteY48" fmla="*/ 151731 h 1463696"/>
              <a:gd name="connsiteX49" fmla="*/ 3389243 w 3458817"/>
              <a:gd name="connsiteY49" fmla="*/ 121913 h 1463696"/>
              <a:gd name="connsiteX50" fmla="*/ 3399183 w 3458817"/>
              <a:gd name="connsiteY50" fmla="*/ 92096 h 1463696"/>
              <a:gd name="connsiteX51" fmla="*/ 3438939 w 3458817"/>
              <a:gd name="connsiteY51" fmla="*/ 32461 h 1463696"/>
              <a:gd name="connsiteX52" fmla="*/ 3458817 w 3458817"/>
              <a:gd name="connsiteY52" fmla="*/ 2644 h 1463696"/>
              <a:gd name="connsiteX53" fmla="*/ 3458817 w 3458817"/>
              <a:gd name="connsiteY53" fmla="*/ 22522 h 146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58817" h="1463696">
                <a:moveTo>
                  <a:pt x="0" y="1463696"/>
                </a:moveTo>
                <a:cubicBezTo>
                  <a:pt x="15698" y="1408751"/>
                  <a:pt x="10194" y="1401257"/>
                  <a:pt x="39756" y="1364305"/>
                </a:cubicBezTo>
                <a:cubicBezTo>
                  <a:pt x="45610" y="1356987"/>
                  <a:pt x="52138" y="1350049"/>
                  <a:pt x="59635" y="1344426"/>
                </a:cubicBezTo>
                <a:cubicBezTo>
                  <a:pt x="108220" y="1307987"/>
                  <a:pt x="121587" y="1299122"/>
                  <a:pt x="178904" y="1284792"/>
                </a:cubicBezTo>
                <a:cubicBezTo>
                  <a:pt x="278747" y="1259830"/>
                  <a:pt x="232497" y="1273553"/>
                  <a:pt x="318052" y="1245035"/>
                </a:cubicBezTo>
                <a:cubicBezTo>
                  <a:pt x="327991" y="1241722"/>
                  <a:pt x="337400" y="1235470"/>
                  <a:pt x="347870" y="1235096"/>
                </a:cubicBezTo>
                <a:lnTo>
                  <a:pt x="626165" y="1225157"/>
                </a:lnTo>
                <a:cubicBezTo>
                  <a:pt x="716657" y="1194994"/>
                  <a:pt x="573720" y="1241269"/>
                  <a:pt x="705678" y="1205279"/>
                </a:cubicBezTo>
                <a:cubicBezTo>
                  <a:pt x="725893" y="1199766"/>
                  <a:pt x="747878" y="1197023"/>
                  <a:pt x="765313" y="1185400"/>
                </a:cubicBezTo>
                <a:cubicBezTo>
                  <a:pt x="803847" y="1159710"/>
                  <a:pt x="783798" y="1169299"/>
                  <a:pt x="824948" y="1155583"/>
                </a:cubicBezTo>
                <a:cubicBezTo>
                  <a:pt x="834887" y="1148957"/>
                  <a:pt x="843849" y="1140556"/>
                  <a:pt x="854765" y="1135705"/>
                </a:cubicBezTo>
                <a:cubicBezTo>
                  <a:pt x="918373" y="1107434"/>
                  <a:pt x="903571" y="1122394"/>
                  <a:pt x="964096" y="1105887"/>
                </a:cubicBezTo>
                <a:cubicBezTo>
                  <a:pt x="984311" y="1100374"/>
                  <a:pt x="1003852" y="1092635"/>
                  <a:pt x="1023730" y="1086009"/>
                </a:cubicBezTo>
                <a:lnTo>
                  <a:pt x="1053548" y="1076070"/>
                </a:lnTo>
                <a:cubicBezTo>
                  <a:pt x="1063487" y="1072757"/>
                  <a:pt x="1073201" y="1068672"/>
                  <a:pt x="1083365" y="1066131"/>
                </a:cubicBezTo>
                <a:cubicBezTo>
                  <a:pt x="1133286" y="1053651"/>
                  <a:pt x="1110163" y="1060512"/>
                  <a:pt x="1152939" y="1046252"/>
                </a:cubicBezTo>
                <a:cubicBezTo>
                  <a:pt x="1156252" y="1036313"/>
                  <a:pt x="1160000" y="1026509"/>
                  <a:pt x="1162878" y="1016435"/>
                </a:cubicBezTo>
                <a:cubicBezTo>
                  <a:pt x="1172003" y="984499"/>
                  <a:pt x="1168486" y="971071"/>
                  <a:pt x="1192696" y="946861"/>
                </a:cubicBezTo>
                <a:cubicBezTo>
                  <a:pt x="1211963" y="927594"/>
                  <a:pt x="1228079" y="925128"/>
                  <a:pt x="1252330" y="917044"/>
                </a:cubicBezTo>
                <a:cubicBezTo>
                  <a:pt x="1262269" y="910418"/>
                  <a:pt x="1271232" y="902017"/>
                  <a:pt x="1282148" y="897165"/>
                </a:cubicBezTo>
                <a:cubicBezTo>
                  <a:pt x="1301296" y="888655"/>
                  <a:pt x="1341783" y="877287"/>
                  <a:pt x="1341783" y="877287"/>
                </a:cubicBezTo>
                <a:cubicBezTo>
                  <a:pt x="1351722" y="870661"/>
                  <a:pt x="1360621" y="862114"/>
                  <a:pt x="1371600" y="857409"/>
                </a:cubicBezTo>
                <a:cubicBezTo>
                  <a:pt x="1384155" y="852028"/>
                  <a:pt x="1398222" y="851223"/>
                  <a:pt x="1411356" y="847470"/>
                </a:cubicBezTo>
                <a:cubicBezTo>
                  <a:pt x="1421430" y="844592"/>
                  <a:pt x="1431100" y="840409"/>
                  <a:pt x="1441174" y="837531"/>
                </a:cubicBezTo>
                <a:cubicBezTo>
                  <a:pt x="1489385" y="823757"/>
                  <a:pt x="1477348" y="829947"/>
                  <a:pt x="1530626" y="817652"/>
                </a:cubicBezTo>
                <a:cubicBezTo>
                  <a:pt x="1557246" y="811509"/>
                  <a:pt x="1583635" y="804400"/>
                  <a:pt x="1610139" y="797774"/>
                </a:cubicBezTo>
                <a:cubicBezTo>
                  <a:pt x="1623391" y="794461"/>
                  <a:pt x="1636373" y="789767"/>
                  <a:pt x="1649896" y="787835"/>
                </a:cubicBezTo>
                <a:cubicBezTo>
                  <a:pt x="1673087" y="784522"/>
                  <a:pt x="1696362" y="781747"/>
                  <a:pt x="1719470" y="777896"/>
                </a:cubicBezTo>
                <a:cubicBezTo>
                  <a:pt x="1757321" y="771587"/>
                  <a:pt x="1773185" y="766952"/>
                  <a:pt x="1808922" y="758018"/>
                </a:cubicBezTo>
                <a:cubicBezTo>
                  <a:pt x="1822174" y="751392"/>
                  <a:pt x="1835814" y="745490"/>
                  <a:pt x="1848678" y="738139"/>
                </a:cubicBezTo>
                <a:cubicBezTo>
                  <a:pt x="1898577" y="709625"/>
                  <a:pt x="1858196" y="724121"/>
                  <a:pt x="1918252" y="698383"/>
                </a:cubicBezTo>
                <a:cubicBezTo>
                  <a:pt x="1927882" y="694256"/>
                  <a:pt x="1938131" y="691757"/>
                  <a:pt x="1948070" y="688444"/>
                </a:cubicBezTo>
                <a:cubicBezTo>
                  <a:pt x="1971618" y="664895"/>
                  <a:pt x="1993863" y="640049"/>
                  <a:pt x="2027583" y="628809"/>
                </a:cubicBezTo>
                <a:lnTo>
                  <a:pt x="2057400" y="618870"/>
                </a:lnTo>
                <a:cubicBezTo>
                  <a:pt x="2067339" y="608931"/>
                  <a:pt x="2074930" y="595878"/>
                  <a:pt x="2087217" y="589052"/>
                </a:cubicBezTo>
                <a:cubicBezTo>
                  <a:pt x="2105534" y="578876"/>
                  <a:pt x="2126974" y="575800"/>
                  <a:pt x="2146852" y="569174"/>
                </a:cubicBezTo>
                <a:cubicBezTo>
                  <a:pt x="2218346" y="545343"/>
                  <a:pt x="2129064" y="574256"/>
                  <a:pt x="2216426" y="549296"/>
                </a:cubicBezTo>
                <a:cubicBezTo>
                  <a:pt x="2270385" y="533879"/>
                  <a:pt x="2240710" y="533654"/>
                  <a:pt x="2325756" y="519479"/>
                </a:cubicBezTo>
                <a:cubicBezTo>
                  <a:pt x="2365513" y="512853"/>
                  <a:pt x="2404764" y="501473"/>
                  <a:pt x="2445026" y="499600"/>
                </a:cubicBezTo>
                <a:lnTo>
                  <a:pt x="3110948" y="469783"/>
                </a:lnTo>
                <a:cubicBezTo>
                  <a:pt x="3121634" y="467646"/>
                  <a:pt x="3175181" y="459073"/>
                  <a:pt x="3190461" y="449905"/>
                </a:cubicBezTo>
                <a:cubicBezTo>
                  <a:pt x="3198496" y="445084"/>
                  <a:pt x="3203022" y="435880"/>
                  <a:pt x="3210339" y="430026"/>
                </a:cubicBezTo>
                <a:cubicBezTo>
                  <a:pt x="3219667" y="422564"/>
                  <a:pt x="3230217" y="416774"/>
                  <a:pt x="3240156" y="410148"/>
                </a:cubicBezTo>
                <a:lnTo>
                  <a:pt x="3260035" y="350513"/>
                </a:lnTo>
                <a:cubicBezTo>
                  <a:pt x="3263348" y="340574"/>
                  <a:pt x="3264163" y="329413"/>
                  <a:pt x="3269974" y="320696"/>
                </a:cubicBezTo>
                <a:lnTo>
                  <a:pt x="3289852" y="290879"/>
                </a:lnTo>
                <a:cubicBezTo>
                  <a:pt x="3318008" y="206409"/>
                  <a:pt x="3278739" y="309400"/>
                  <a:pt x="3319670" y="241183"/>
                </a:cubicBezTo>
                <a:cubicBezTo>
                  <a:pt x="3325060" y="232199"/>
                  <a:pt x="3324521" y="220524"/>
                  <a:pt x="3329609" y="211365"/>
                </a:cubicBezTo>
                <a:cubicBezTo>
                  <a:pt x="3341211" y="190481"/>
                  <a:pt x="3356113" y="171609"/>
                  <a:pt x="3369365" y="151731"/>
                </a:cubicBezTo>
                <a:cubicBezTo>
                  <a:pt x="3375991" y="141792"/>
                  <a:pt x="3385465" y="133245"/>
                  <a:pt x="3389243" y="121913"/>
                </a:cubicBezTo>
                <a:cubicBezTo>
                  <a:pt x="3392556" y="111974"/>
                  <a:pt x="3394095" y="101254"/>
                  <a:pt x="3399183" y="92096"/>
                </a:cubicBezTo>
                <a:cubicBezTo>
                  <a:pt x="3410785" y="71212"/>
                  <a:pt x="3425687" y="52339"/>
                  <a:pt x="3438939" y="32461"/>
                </a:cubicBezTo>
                <a:cubicBezTo>
                  <a:pt x="3445565" y="22522"/>
                  <a:pt x="3458817" y="-9301"/>
                  <a:pt x="3458817" y="2644"/>
                </a:cubicBezTo>
                <a:lnTo>
                  <a:pt x="3458817" y="22522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>
            <a:extLst>
              <a:ext uri="{FF2B5EF4-FFF2-40B4-BE49-F238E27FC236}">
                <a16:creationId xmlns:a16="http://schemas.microsoft.com/office/drawing/2014/main" id="{75FA33B6-7380-A366-A8E3-1C208AEEC8AD}"/>
              </a:ext>
            </a:extLst>
          </p:cNvPr>
          <p:cNvSpPr/>
          <p:nvPr/>
        </p:nvSpPr>
        <p:spPr>
          <a:xfrm>
            <a:off x="597711" y="4359636"/>
            <a:ext cx="3816626" cy="1212574"/>
          </a:xfrm>
          <a:custGeom>
            <a:avLst/>
            <a:gdLst>
              <a:gd name="connsiteX0" fmla="*/ 0 w 3816626"/>
              <a:gd name="connsiteY0" fmla="*/ 1212574 h 1212574"/>
              <a:gd name="connsiteX1" fmla="*/ 19878 w 3816626"/>
              <a:gd name="connsiteY1" fmla="*/ 1143000 h 1212574"/>
              <a:gd name="connsiteX2" fmla="*/ 49696 w 3816626"/>
              <a:gd name="connsiteY2" fmla="*/ 1113183 h 1212574"/>
              <a:gd name="connsiteX3" fmla="*/ 139148 w 3816626"/>
              <a:gd name="connsiteY3" fmla="*/ 1073427 h 1212574"/>
              <a:gd name="connsiteX4" fmla="*/ 198782 w 3816626"/>
              <a:gd name="connsiteY4" fmla="*/ 1053548 h 1212574"/>
              <a:gd name="connsiteX5" fmla="*/ 228600 w 3816626"/>
              <a:gd name="connsiteY5" fmla="*/ 1043609 h 1212574"/>
              <a:gd name="connsiteX6" fmla="*/ 337930 w 3816626"/>
              <a:gd name="connsiteY6" fmla="*/ 1023731 h 1212574"/>
              <a:gd name="connsiteX7" fmla="*/ 427382 w 3816626"/>
              <a:gd name="connsiteY7" fmla="*/ 1013792 h 1212574"/>
              <a:gd name="connsiteX8" fmla="*/ 546652 w 3816626"/>
              <a:gd name="connsiteY8" fmla="*/ 993913 h 1212574"/>
              <a:gd name="connsiteX9" fmla="*/ 626165 w 3816626"/>
              <a:gd name="connsiteY9" fmla="*/ 983974 h 1212574"/>
              <a:gd name="connsiteX10" fmla="*/ 655982 w 3816626"/>
              <a:gd name="connsiteY10" fmla="*/ 974035 h 1212574"/>
              <a:gd name="connsiteX11" fmla="*/ 1212574 w 3816626"/>
              <a:gd name="connsiteY11" fmla="*/ 954157 h 1212574"/>
              <a:gd name="connsiteX12" fmla="*/ 1630017 w 3816626"/>
              <a:gd name="connsiteY12" fmla="*/ 944218 h 1212574"/>
              <a:gd name="connsiteX13" fmla="*/ 1808922 w 3816626"/>
              <a:gd name="connsiteY13" fmla="*/ 924340 h 1212574"/>
              <a:gd name="connsiteX14" fmla="*/ 1838739 w 3816626"/>
              <a:gd name="connsiteY14" fmla="*/ 914400 h 1212574"/>
              <a:gd name="connsiteX15" fmla="*/ 1888435 w 3816626"/>
              <a:gd name="connsiteY15" fmla="*/ 904461 h 1212574"/>
              <a:gd name="connsiteX16" fmla="*/ 1948069 w 3816626"/>
              <a:gd name="connsiteY16" fmla="*/ 884583 h 1212574"/>
              <a:gd name="connsiteX17" fmla="*/ 1977887 w 3816626"/>
              <a:gd name="connsiteY17" fmla="*/ 874644 h 1212574"/>
              <a:gd name="connsiteX18" fmla="*/ 2047461 w 3816626"/>
              <a:gd name="connsiteY18" fmla="*/ 864705 h 1212574"/>
              <a:gd name="connsiteX19" fmla="*/ 2117035 w 3816626"/>
              <a:gd name="connsiteY19" fmla="*/ 844827 h 1212574"/>
              <a:gd name="connsiteX20" fmla="*/ 2146852 w 3816626"/>
              <a:gd name="connsiteY20" fmla="*/ 834887 h 1212574"/>
              <a:gd name="connsiteX21" fmla="*/ 2206487 w 3816626"/>
              <a:gd name="connsiteY21" fmla="*/ 824948 h 1212574"/>
              <a:gd name="connsiteX22" fmla="*/ 2236304 w 3816626"/>
              <a:gd name="connsiteY22" fmla="*/ 815009 h 1212574"/>
              <a:gd name="connsiteX23" fmla="*/ 2305878 w 3816626"/>
              <a:gd name="connsiteY23" fmla="*/ 775253 h 1212574"/>
              <a:gd name="connsiteX24" fmla="*/ 2355574 w 3816626"/>
              <a:gd name="connsiteY24" fmla="*/ 735496 h 1212574"/>
              <a:gd name="connsiteX25" fmla="*/ 2375452 w 3816626"/>
              <a:gd name="connsiteY25" fmla="*/ 705679 h 1212574"/>
              <a:gd name="connsiteX26" fmla="*/ 2415209 w 3816626"/>
              <a:gd name="connsiteY26" fmla="*/ 665922 h 1212574"/>
              <a:gd name="connsiteX27" fmla="*/ 2435087 w 3816626"/>
              <a:gd name="connsiteY27" fmla="*/ 636105 h 1212574"/>
              <a:gd name="connsiteX28" fmla="*/ 2464904 w 3816626"/>
              <a:gd name="connsiteY28" fmla="*/ 626166 h 1212574"/>
              <a:gd name="connsiteX29" fmla="*/ 2484782 w 3816626"/>
              <a:gd name="connsiteY29" fmla="*/ 606287 h 1212574"/>
              <a:gd name="connsiteX30" fmla="*/ 2544417 w 3816626"/>
              <a:gd name="connsiteY30" fmla="*/ 566531 h 1212574"/>
              <a:gd name="connsiteX31" fmla="*/ 2564296 w 3816626"/>
              <a:gd name="connsiteY31" fmla="*/ 546653 h 1212574"/>
              <a:gd name="connsiteX32" fmla="*/ 2623930 w 3816626"/>
              <a:gd name="connsiteY32" fmla="*/ 506896 h 1212574"/>
              <a:gd name="connsiteX33" fmla="*/ 2643809 w 3816626"/>
              <a:gd name="connsiteY33" fmla="*/ 487018 h 1212574"/>
              <a:gd name="connsiteX34" fmla="*/ 2753139 w 3816626"/>
              <a:gd name="connsiteY34" fmla="*/ 457200 h 1212574"/>
              <a:gd name="connsiteX35" fmla="*/ 2792896 w 3816626"/>
              <a:gd name="connsiteY35" fmla="*/ 447261 h 1212574"/>
              <a:gd name="connsiteX36" fmla="*/ 2971800 w 3816626"/>
              <a:gd name="connsiteY36" fmla="*/ 427383 h 1212574"/>
              <a:gd name="connsiteX37" fmla="*/ 3051313 w 3816626"/>
              <a:gd name="connsiteY37" fmla="*/ 417444 h 1212574"/>
              <a:gd name="connsiteX38" fmla="*/ 3081130 w 3816626"/>
              <a:gd name="connsiteY38" fmla="*/ 407505 h 1212574"/>
              <a:gd name="connsiteX39" fmla="*/ 3120887 w 3816626"/>
              <a:gd name="connsiteY39" fmla="*/ 397566 h 1212574"/>
              <a:gd name="connsiteX40" fmla="*/ 3140765 w 3816626"/>
              <a:gd name="connsiteY40" fmla="*/ 377687 h 1212574"/>
              <a:gd name="connsiteX41" fmla="*/ 3200400 w 3816626"/>
              <a:gd name="connsiteY41" fmla="*/ 337931 h 1212574"/>
              <a:gd name="connsiteX42" fmla="*/ 3260035 w 3816626"/>
              <a:gd name="connsiteY42" fmla="*/ 298174 h 1212574"/>
              <a:gd name="connsiteX43" fmla="*/ 3369365 w 3816626"/>
              <a:gd name="connsiteY43" fmla="*/ 188844 h 1212574"/>
              <a:gd name="connsiteX44" fmla="*/ 3399182 w 3816626"/>
              <a:gd name="connsiteY44" fmla="*/ 159027 h 1212574"/>
              <a:gd name="connsiteX45" fmla="*/ 3419061 w 3816626"/>
              <a:gd name="connsiteY45" fmla="*/ 139148 h 1212574"/>
              <a:gd name="connsiteX46" fmla="*/ 3448878 w 3816626"/>
              <a:gd name="connsiteY46" fmla="*/ 119270 h 1212574"/>
              <a:gd name="connsiteX47" fmla="*/ 3478696 w 3816626"/>
              <a:gd name="connsiteY47" fmla="*/ 89453 h 1212574"/>
              <a:gd name="connsiteX48" fmla="*/ 3508513 w 3816626"/>
              <a:gd name="connsiteY48" fmla="*/ 79513 h 1212574"/>
              <a:gd name="connsiteX49" fmla="*/ 3588026 w 3816626"/>
              <a:gd name="connsiteY49" fmla="*/ 59635 h 1212574"/>
              <a:gd name="connsiteX50" fmla="*/ 3617843 w 3816626"/>
              <a:gd name="connsiteY50" fmla="*/ 39757 h 1212574"/>
              <a:gd name="connsiteX51" fmla="*/ 3677478 w 3816626"/>
              <a:gd name="connsiteY51" fmla="*/ 29818 h 1212574"/>
              <a:gd name="connsiteX52" fmla="*/ 3717235 w 3816626"/>
              <a:gd name="connsiteY52" fmla="*/ 19879 h 1212574"/>
              <a:gd name="connsiteX53" fmla="*/ 3776869 w 3816626"/>
              <a:gd name="connsiteY53" fmla="*/ 0 h 1212574"/>
              <a:gd name="connsiteX54" fmla="*/ 3816626 w 3816626"/>
              <a:gd name="connsiteY54" fmla="*/ 9940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16626" h="1212574">
                <a:moveTo>
                  <a:pt x="0" y="1212574"/>
                </a:moveTo>
                <a:cubicBezTo>
                  <a:pt x="6626" y="1189383"/>
                  <a:pt x="9091" y="1164573"/>
                  <a:pt x="19878" y="1143000"/>
                </a:cubicBezTo>
                <a:cubicBezTo>
                  <a:pt x="26164" y="1130428"/>
                  <a:pt x="38898" y="1122181"/>
                  <a:pt x="49696" y="1113183"/>
                </a:cubicBezTo>
                <a:cubicBezTo>
                  <a:pt x="81199" y="1086931"/>
                  <a:pt x="95806" y="1087875"/>
                  <a:pt x="139148" y="1073427"/>
                </a:cubicBezTo>
                <a:lnTo>
                  <a:pt x="198782" y="1053548"/>
                </a:lnTo>
                <a:cubicBezTo>
                  <a:pt x="208721" y="1050235"/>
                  <a:pt x="218327" y="1045664"/>
                  <a:pt x="228600" y="1043609"/>
                </a:cubicBezTo>
                <a:cubicBezTo>
                  <a:pt x="266075" y="1036114"/>
                  <a:pt x="299784" y="1028817"/>
                  <a:pt x="337930" y="1023731"/>
                </a:cubicBezTo>
                <a:cubicBezTo>
                  <a:pt x="367668" y="1019766"/>
                  <a:pt x="397683" y="1018035"/>
                  <a:pt x="427382" y="1013792"/>
                </a:cubicBezTo>
                <a:cubicBezTo>
                  <a:pt x="467282" y="1008092"/>
                  <a:pt x="506658" y="998912"/>
                  <a:pt x="546652" y="993913"/>
                </a:cubicBezTo>
                <a:lnTo>
                  <a:pt x="626165" y="983974"/>
                </a:lnTo>
                <a:cubicBezTo>
                  <a:pt x="636104" y="980661"/>
                  <a:pt x="645674" y="975909"/>
                  <a:pt x="655982" y="974035"/>
                </a:cubicBezTo>
                <a:cubicBezTo>
                  <a:pt x="809565" y="946111"/>
                  <a:pt x="1207592" y="954268"/>
                  <a:pt x="1212574" y="954157"/>
                </a:cubicBezTo>
                <a:lnTo>
                  <a:pt x="1630017" y="944218"/>
                </a:lnTo>
                <a:cubicBezTo>
                  <a:pt x="1676103" y="940028"/>
                  <a:pt x="1758546" y="934416"/>
                  <a:pt x="1808922" y="924340"/>
                </a:cubicBezTo>
                <a:cubicBezTo>
                  <a:pt x="1819195" y="922285"/>
                  <a:pt x="1828575" y="916941"/>
                  <a:pt x="1838739" y="914400"/>
                </a:cubicBezTo>
                <a:cubicBezTo>
                  <a:pt x="1855128" y="910303"/>
                  <a:pt x="1872137" y="908906"/>
                  <a:pt x="1888435" y="904461"/>
                </a:cubicBezTo>
                <a:cubicBezTo>
                  <a:pt x="1908650" y="898948"/>
                  <a:pt x="1928191" y="891209"/>
                  <a:pt x="1948069" y="884583"/>
                </a:cubicBezTo>
                <a:cubicBezTo>
                  <a:pt x="1958008" y="881270"/>
                  <a:pt x="1967515" y="876126"/>
                  <a:pt x="1977887" y="874644"/>
                </a:cubicBezTo>
                <a:lnTo>
                  <a:pt x="2047461" y="864705"/>
                </a:lnTo>
                <a:cubicBezTo>
                  <a:pt x="2118972" y="840868"/>
                  <a:pt x="2029648" y="869796"/>
                  <a:pt x="2117035" y="844827"/>
                </a:cubicBezTo>
                <a:cubicBezTo>
                  <a:pt x="2127109" y="841949"/>
                  <a:pt x="2136625" y="837160"/>
                  <a:pt x="2146852" y="834887"/>
                </a:cubicBezTo>
                <a:cubicBezTo>
                  <a:pt x="2166525" y="830515"/>
                  <a:pt x="2186609" y="828261"/>
                  <a:pt x="2206487" y="824948"/>
                </a:cubicBezTo>
                <a:cubicBezTo>
                  <a:pt x="2216426" y="821635"/>
                  <a:pt x="2226674" y="819136"/>
                  <a:pt x="2236304" y="815009"/>
                </a:cubicBezTo>
                <a:cubicBezTo>
                  <a:pt x="2258279" y="805591"/>
                  <a:pt x="2286682" y="790610"/>
                  <a:pt x="2305878" y="775253"/>
                </a:cubicBezTo>
                <a:cubicBezTo>
                  <a:pt x="2376682" y="718608"/>
                  <a:pt x="2263808" y="796671"/>
                  <a:pt x="2355574" y="735496"/>
                </a:cubicBezTo>
                <a:cubicBezTo>
                  <a:pt x="2362200" y="725557"/>
                  <a:pt x="2367678" y="714748"/>
                  <a:pt x="2375452" y="705679"/>
                </a:cubicBezTo>
                <a:cubicBezTo>
                  <a:pt x="2387649" y="691449"/>
                  <a:pt x="2404813" y="681516"/>
                  <a:pt x="2415209" y="665922"/>
                </a:cubicBezTo>
                <a:cubicBezTo>
                  <a:pt x="2421835" y="655983"/>
                  <a:pt x="2425759" y="643567"/>
                  <a:pt x="2435087" y="636105"/>
                </a:cubicBezTo>
                <a:cubicBezTo>
                  <a:pt x="2443268" y="629560"/>
                  <a:pt x="2454965" y="629479"/>
                  <a:pt x="2464904" y="626166"/>
                </a:cubicBezTo>
                <a:cubicBezTo>
                  <a:pt x="2471530" y="619540"/>
                  <a:pt x="2477285" y="611910"/>
                  <a:pt x="2484782" y="606287"/>
                </a:cubicBezTo>
                <a:cubicBezTo>
                  <a:pt x="2503894" y="591953"/>
                  <a:pt x="2527523" y="583424"/>
                  <a:pt x="2544417" y="566531"/>
                </a:cubicBezTo>
                <a:cubicBezTo>
                  <a:pt x="2551043" y="559905"/>
                  <a:pt x="2556799" y="552276"/>
                  <a:pt x="2564296" y="546653"/>
                </a:cubicBezTo>
                <a:cubicBezTo>
                  <a:pt x="2583408" y="532319"/>
                  <a:pt x="2607036" y="523789"/>
                  <a:pt x="2623930" y="506896"/>
                </a:cubicBezTo>
                <a:cubicBezTo>
                  <a:pt x="2630556" y="500270"/>
                  <a:pt x="2635427" y="491209"/>
                  <a:pt x="2643809" y="487018"/>
                </a:cubicBezTo>
                <a:cubicBezTo>
                  <a:pt x="2681040" y="468403"/>
                  <a:pt x="2713880" y="465924"/>
                  <a:pt x="2753139" y="457200"/>
                </a:cubicBezTo>
                <a:cubicBezTo>
                  <a:pt x="2766474" y="454237"/>
                  <a:pt x="2779422" y="449507"/>
                  <a:pt x="2792896" y="447261"/>
                </a:cubicBezTo>
                <a:cubicBezTo>
                  <a:pt x="2841245" y="439203"/>
                  <a:pt x="2925861" y="432487"/>
                  <a:pt x="2971800" y="427383"/>
                </a:cubicBezTo>
                <a:cubicBezTo>
                  <a:pt x="2998347" y="424433"/>
                  <a:pt x="3024809" y="420757"/>
                  <a:pt x="3051313" y="417444"/>
                </a:cubicBezTo>
                <a:cubicBezTo>
                  <a:pt x="3061252" y="414131"/>
                  <a:pt x="3071056" y="410383"/>
                  <a:pt x="3081130" y="407505"/>
                </a:cubicBezTo>
                <a:cubicBezTo>
                  <a:pt x="3094265" y="403752"/>
                  <a:pt x="3108669" y="403675"/>
                  <a:pt x="3120887" y="397566"/>
                </a:cubicBezTo>
                <a:cubicBezTo>
                  <a:pt x="3129268" y="393375"/>
                  <a:pt x="3133268" y="383310"/>
                  <a:pt x="3140765" y="377687"/>
                </a:cubicBezTo>
                <a:cubicBezTo>
                  <a:pt x="3159877" y="363353"/>
                  <a:pt x="3180522" y="351183"/>
                  <a:pt x="3200400" y="337931"/>
                </a:cubicBezTo>
                <a:cubicBezTo>
                  <a:pt x="3200402" y="337929"/>
                  <a:pt x="3260034" y="298175"/>
                  <a:pt x="3260035" y="298174"/>
                </a:cubicBezTo>
                <a:lnTo>
                  <a:pt x="3369365" y="188844"/>
                </a:lnTo>
                <a:lnTo>
                  <a:pt x="3399182" y="159027"/>
                </a:lnTo>
                <a:cubicBezTo>
                  <a:pt x="3405808" y="152401"/>
                  <a:pt x="3411264" y="144346"/>
                  <a:pt x="3419061" y="139148"/>
                </a:cubicBezTo>
                <a:cubicBezTo>
                  <a:pt x="3429000" y="132522"/>
                  <a:pt x="3439701" y="126917"/>
                  <a:pt x="3448878" y="119270"/>
                </a:cubicBezTo>
                <a:cubicBezTo>
                  <a:pt x="3459676" y="110272"/>
                  <a:pt x="3467001" y="97250"/>
                  <a:pt x="3478696" y="89453"/>
                </a:cubicBezTo>
                <a:cubicBezTo>
                  <a:pt x="3487413" y="83642"/>
                  <a:pt x="3498405" y="82270"/>
                  <a:pt x="3508513" y="79513"/>
                </a:cubicBezTo>
                <a:cubicBezTo>
                  <a:pt x="3534870" y="72324"/>
                  <a:pt x="3588026" y="59635"/>
                  <a:pt x="3588026" y="59635"/>
                </a:cubicBezTo>
                <a:cubicBezTo>
                  <a:pt x="3597965" y="53009"/>
                  <a:pt x="3606511" y="43534"/>
                  <a:pt x="3617843" y="39757"/>
                </a:cubicBezTo>
                <a:cubicBezTo>
                  <a:pt x="3636961" y="33384"/>
                  <a:pt x="3657717" y="33770"/>
                  <a:pt x="3677478" y="29818"/>
                </a:cubicBezTo>
                <a:cubicBezTo>
                  <a:pt x="3690873" y="27139"/>
                  <a:pt x="3704151" y="23804"/>
                  <a:pt x="3717235" y="19879"/>
                </a:cubicBezTo>
                <a:cubicBezTo>
                  <a:pt x="3737305" y="13858"/>
                  <a:pt x="3776869" y="0"/>
                  <a:pt x="3776869" y="0"/>
                </a:cubicBezTo>
                <a:lnTo>
                  <a:pt x="3816626" y="9940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2">
                <a:extLst>
                  <a:ext uri="{FF2B5EF4-FFF2-40B4-BE49-F238E27FC236}">
                    <a16:creationId xmlns:a16="http://schemas.microsoft.com/office/drawing/2014/main" id="{FFB321F3-7434-3839-771A-D00896BB4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2795" y="3458525"/>
                <a:ext cx="3458811" cy="19142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ru-R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ru-RU" altLang="ru-RU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ru-RU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ru-RU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altLang="ru-RU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altLang="ru-RU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US" altLang="ru-RU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25" name="Объект 2">
                <a:extLst>
                  <a:ext uri="{FF2B5EF4-FFF2-40B4-BE49-F238E27FC236}">
                    <a16:creationId xmlns:a16="http://schemas.microsoft.com/office/drawing/2014/main" id="{FFB321F3-7434-3839-771A-D00896BB4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2795" y="3458525"/>
                <a:ext cx="3458811" cy="1914253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418EA23-74CC-DF5B-4FE1-08F52997616E}"/>
              </a:ext>
            </a:extLst>
          </p:cNvPr>
          <p:cNvCxnSpPr/>
          <p:nvPr/>
        </p:nvCxnSpPr>
        <p:spPr>
          <a:xfrm>
            <a:off x="7610064" y="4482569"/>
            <a:ext cx="4176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830C489-A447-9EE6-5503-002B0B962E53}"/>
              </a:ext>
            </a:extLst>
          </p:cNvPr>
          <p:cNvCxnSpPr>
            <a:cxnSpLocks/>
          </p:cNvCxnSpPr>
          <p:nvPr/>
        </p:nvCxnSpPr>
        <p:spPr>
          <a:xfrm flipV="1">
            <a:off x="7610064" y="3228590"/>
            <a:ext cx="1" cy="2262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B3339B-D978-1743-2959-656B474440D3}"/>
                  </a:ext>
                </a:extLst>
              </p:cNvPr>
              <p:cNvSpPr txBox="1"/>
              <p:nvPr/>
            </p:nvSpPr>
            <p:spPr>
              <a:xfrm>
                <a:off x="11616178" y="4359635"/>
                <a:ext cx="5907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B3339B-D978-1743-2959-656B47444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178" y="4359635"/>
                <a:ext cx="590707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2B2231-9EDA-0CE3-2A36-061ABC54683E}"/>
                  </a:ext>
                </a:extLst>
              </p:cNvPr>
              <p:cNvSpPr txBox="1"/>
              <p:nvPr/>
            </p:nvSpPr>
            <p:spPr>
              <a:xfrm>
                <a:off x="7462901" y="2904042"/>
                <a:ext cx="2943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2B2231-9EDA-0CE3-2A36-061ABC54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01" y="2904042"/>
                <a:ext cx="29432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олилиния 34">
            <a:extLst>
              <a:ext uri="{FF2B5EF4-FFF2-40B4-BE49-F238E27FC236}">
                <a16:creationId xmlns:a16="http://schemas.microsoft.com/office/drawing/2014/main" id="{51B751EC-407B-0542-8719-CB87ED763DD2}"/>
              </a:ext>
            </a:extLst>
          </p:cNvPr>
          <p:cNvSpPr/>
          <p:nvPr/>
        </p:nvSpPr>
        <p:spPr>
          <a:xfrm>
            <a:off x="7704927" y="3672538"/>
            <a:ext cx="3816626" cy="1243507"/>
          </a:xfrm>
          <a:custGeom>
            <a:avLst/>
            <a:gdLst>
              <a:gd name="connsiteX0" fmla="*/ 0 w 3816626"/>
              <a:gd name="connsiteY0" fmla="*/ 1222513 h 1243507"/>
              <a:gd name="connsiteX1" fmla="*/ 129209 w 3816626"/>
              <a:gd name="connsiteY1" fmla="*/ 1232452 h 1243507"/>
              <a:gd name="connsiteX2" fmla="*/ 149087 w 3816626"/>
              <a:gd name="connsiteY2" fmla="*/ 1202635 h 1243507"/>
              <a:gd name="connsiteX3" fmla="*/ 188844 w 3816626"/>
              <a:gd name="connsiteY3" fmla="*/ 1162878 h 1243507"/>
              <a:gd name="connsiteX4" fmla="*/ 208722 w 3816626"/>
              <a:gd name="connsiteY4" fmla="*/ 1133061 h 1243507"/>
              <a:gd name="connsiteX5" fmla="*/ 238539 w 3816626"/>
              <a:gd name="connsiteY5" fmla="*/ 1123122 h 1243507"/>
              <a:gd name="connsiteX6" fmla="*/ 288235 w 3816626"/>
              <a:gd name="connsiteY6" fmla="*/ 1083365 h 1243507"/>
              <a:gd name="connsiteX7" fmla="*/ 347870 w 3816626"/>
              <a:gd name="connsiteY7" fmla="*/ 1063487 h 1243507"/>
              <a:gd name="connsiteX8" fmla="*/ 407505 w 3816626"/>
              <a:gd name="connsiteY8" fmla="*/ 1073426 h 1243507"/>
              <a:gd name="connsiteX9" fmla="*/ 437322 w 3816626"/>
              <a:gd name="connsiteY9" fmla="*/ 1093304 h 1243507"/>
              <a:gd name="connsiteX10" fmla="*/ 467139 w 3816626"/>
              <a:gd name="connsiteY10" fmla="*/ 1103243 h 1243507"/>
              <a:gd name="connsiteX11" fmla="*/ 496957 w 3816626"/>
              <a:gd name="connsiteY11" fmla="*/ 1123122 h 1243507"/>
              <a:gd name="connsiteX12" fmla="*/ 765313 w 3816626"/>
              <a:gd name="connsiteY12" fmla="*/ 1123122 h 1243507"/>
              <a:gd name="connsiteX13" fmla="*/ 844826 w 3816626"/>
              <a:gd name="connsiteY13" fmla="*/ 1063487 h 1243507"/>
              <a:gd name="connsiteX14" fmla="*/ 904461 w 3816626"/>
              <a:gd name="connsiteY14" fmla="*/ 1043609 h 1243507"/>
              <a:gd name="connsiteX15" fmla="*/ 934279 w 3816626"/>
              <a:gd name="connsiteY15" fmla="*/ 1033669 h 1243507"/>
              <a:gd name="connsiteX16" fmla="*/ 993913 w 3816626"/>
              <a:gd name="connsiteY16" fmla="*/ 1003852 h 1243507"/>
              <a:gd name="connsiteX17" fmla="*/ 1212574 w 3816626"/>
              <a:gd name="connsiteY17" fmla="*/ 993913 h 1243507"/>
              <a:gd name="connsiteX18" fmla="*/ 1272209 w 3816626"/>
              <a:gd name="connsiteY18" fmla="*/ 974035 h 1243507"/>
              <a:gd name="connsiteX19" fmla="*/ 1480931 w 3816626"/>
              <a:gd name="connsiteY19" fmla="*/ 954156 h 1243507"/>
              <a:gd name="connsiteX20" fmla="*/ 1550505 w 3816626"/>
              <a:gd name="connsiteY20" fmla="*/ 934278 h 1243507"/>
              <a:gd name="connsiteX21" fmla="*/ 1590261 w 3816626"/>
              <a:gd name="connsiteY21" fmla="*/ 924339 h 1243507"/>
              <a:gd name="connsiteX22" fmla="*/ 1669774 w 3816626"/>
              <a:gd name="connsiteY22" fmla="*/ 884582 h 1243507"/>
              <a:gd name="connsiteX23" fmla="*/ 1729409 w 3816626"/>
              <a:gd name="connsiteY23" fmla="*/ 864704 h 1243507"/>
              <a:gd name="connsiteX24" fmla="*/ 1798983 w 3816626"/>
              <a:gd name="connsiteY24" fmla="*/ 844826 h 1243507"/>
              <a:gd name="connsiteX25" fmla="*/ 1888435 w 3816626"/>
              <a:gd name="connsiteY25" fmla="*/ 805069 h 1243507"/>
              <a:gd name="connsiteX26" fmla="*/ 1918252 w 3816626"/>
              <a:gd name="connsiteY26" fmla="*/ 795130 h 1243507"/>
              <a:gd name="connsiteX27" fmla="*/ 1997765 w 3816626"/>
              <a:gd name="connsiteY27" fmla="*/ 775252 h 1243507"/>
              <a:gd name="connsiteX28" fmla="*/ 2266122 w 3816626"/>
              <a:gd name="connsiteY28" fmla="*/ 765313 h 1243507"/>
              <a:gd name="connsiteX29" fmla="*/ 2345635 w 3816626"/>
              <a:gd name="connsiteY29" fmla="*/ 735495 h 1243507"/>
              <a:gd name="connsiteX30" fmla="*/ 2375452 w 3816626"/>
              <a:gd name="connsiteY30" fmla="*/ 725556 h 1243507"/>
              <a:gd name="connsiteX31" fmla="*/ 2464905 w 3816626"/>
              <a:gd name="connsiteY31" fmla="*/ 705678 h 1243507"/>
              <a:gd name="connsiteX32" fmla="*/ 2494722 w 3816626"/>
              <a:gd name="connsiteY32" fmla="*/ 695739 h 1243507"/>
              <a:gd name="connsiteX33" fmla="*/ 2574235 w 3816626"/>
              <a:gd name="connsiteY33" fmla="*/ 675861 h 1243507"/>
              <a:gd name="connsiteX34" fmla="*/ 2613992 w 3816626"/>
              <a:gd name="connsiteY34" fmla="*/ 665922 h 1243507"/>
              <a:gd name="connsiteX35" fmla="*/ 2683565 w 3816626"/>
              <a:gd name="connsiteY35" fmla="*/ 636104 h 1243507"/>
              <a:gd name="connsiteX36" fmla="*/ 2713383 w 3816626"/>
              <a:gd name="connsiteY36" fmla="*/ 616226 h 1243507"/>
              <a:gd name="connsiteX37" fmla="*/ 2753139 w 3816626"/>
              <a:gd name="connsiteY37" fmla="*/ 606287 h 1243507"/>
              <a:gd name="connsiteX38" fmla="*/ 2782957 w 3816626"/>
              <a:gd name="connsiteY38" fmla="*/ 586409 h 1243507"/>
              <a:gd name="connsiteX39" fmla="*/ 2842592 w 3816626"/>
              <a:gd name="connsiteY39" fmla="*/ 566530 h 1243507"/>
              <a:gd name="connsiteX40" fmla="*/ 2922105 w 3816626"/>
              <a:gd name="connsiteY40" fmla="*/ 506895 h 1243507"/>
              <a:gd name="connsiteX41" fmla="*/ 2951922 w 3816626"/>
              <a:gd name="connsiteY41" fmla="*/ 447261 h 1243507"/>
              <a:gd name="connsiteX42" fmla="*/ 2961861 w 3816626"/>
              <a:gd name="connsiteY42" fmla="*/ 417443 h 1243507"/>
              <a:gd name="connsiteX43" fmla="*/ 2981739 w 3816626"/>
              <a:gd name="connsiteY43" fmla="*/ 387626 h 1243507"/>
              <a:gd name="connsiteX44" fmla="*/ 2991679 w 3816626"/>
              <a:gd name="connsiteY44" fmla="*/ 357809 h 1243507"/>
              <a:gd name="connsiteX45" fmla="*/ 3031435 w 3816626"/>
              <a:gd name="connsiteY45" fmla="*/ 298174 h 1243507"/>
              <a:gd name="connsiteX46" fmla="*/ 3101009 w 3816626"/>
              <a:gd name="connsiteY46" fmla="*/ 218661 h 1243507"/>
              <a:gd name="connsiteX47" fmla="*/ 3160644 w 3816626"/>
              <a:gd name="connsiteY47" fmla="*/ 198782 h 1243507"/>
              <a:gd name="connsiteX48" fmla="*/ 3200400 w 3816626"/>
              <a:gd name="connsiteY48" fmla="*/ 188843 h 1243507"/>
              <a:gd name="connsiteX49" fmla="*/ 3260035 w 3816626"/>
              <a:gd name="connsiteY49" fmla="*/ 168965 h 1243507"/>
              <a:gd name="connsiteX50" fmla="*/ 3299792 w 3816626"/>
              <a:gd name="connsiteY50" fmla="*/ 159026 h 1243507"/>
              <a:gd name="connsiteX51" fmla="*/ 3359426 w 3816626"/>
              <a:gd name="connsiteY51" fmla="*/ 139148 h 1243507"/>
              <a:gd name="connsiteX52" fmla="*/ 3389244 w 3816626"/>
              <a:gd name="connsiteY52" fmla="*/ 129209 h 1243507"/>
              <a:gd name="connsiteX53" fmla="*/ 3429000 w 3816626"/>
              <a:gd name="connsiteY53" fmla="*/ 119269 h 1243507"/>
              <a:gd name="connsiteX54" fmla="*/ 3667539 w 3816626"/>
              <a:gd name="connsiteY54" fmla="*/ 109330 h 1243507"/>
              <a:gd name="connsiteX55" fmla="*/ 3697357 w 3816626"/>
              <a:gd name="connsiteY55" fmla="*/ 99391 h 1243507"/>
              <a:gd name="connsiteX56" fmla="*/ 3756992 w 3816626"/>
              <a:gd name="connsiteY56" fmla="*/ 59635 h 1243507"/>
              <a:gd name="connsiteX57" fmla="*/ 3766931 w 3816626"/>
              <a:gd name="connsiteY57" fmla="*/ 29817 h 1243507"/>
              <a:gd name="connsiteX58" fmla="*/ 3816626 w 3816626"/>
              <a:gd name="connsiteY58" fmla="*/ 0 h 124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816626" h="1243507">
                <a:moveTo>
                  <a:pt x="0" y="1222513"/>
                </a:moveTo>
                <a:cubicBezTo>
                  <a:pt x="46591" y="1235825"/>
                  <a:pt x="81176" y="1256468"/>
                  <a:pt x="129209" y="1232452"/>
                </a:cubicBezTo>
                <a:cubicBezTo>
                  <a:pt x="139893" y="1227110"/>
                  <a:pt x="141313" y="1211704"/>
                  <a:pt x="149087" y="1202635"/>
                </a:cubicBezTo>
                <a:cubicBezTo>
                  <a:pt x="161284" y="1188405"/>
                  <a:pt x="178448" y="1178472"/>
                  <a:pt x="188844" y="1162878"/>
                </a:cubicBezTo>
                <a:cubicBezTo>
                  <a:pt x="195470" y="1152939"/>
                  <a:pt x="199394" y="1140523"/>
                  <a:pt x="208722" y="1133061"/>
                </a:cubicBezTo>
                <a:cubicBezTo>
                  <a:pt x="216903" y="1126516"/>
                  <a:pt x="228600" y="1126435"/>
                  <a:pt x="238539" y="1123122"/>
                </a:cubicBezTo>
                <a:cubicBezTo>
                  <a:pt x="255061" y="1106600"/>
                  <a:pt x="265667" y="1093395"/>
                  <a:pt x="288235" y="1083365"/>
                </a:cubicBezTo>
                <a:cubicBezTo>
                  <a:pt x="307383" y="1074855"/>
                  <a:pt x="347870" y="1063487"/>
                  <a:pt x="347870" y="1063487"/>
                </a:cubicBezTo>
                <a:cubicBezTo>
                  <a:pt x="367748" y="1066800"/>
                  <a:pt x="388387" y="1067053"/>
                  <a:pt x="407505" y="1073426"/>
                </a:cubicBezTo>
                <a:cubicBezTo>
                  <a:pt x="418837" y="1077203"/>
                  <a:pt x="426638" y="1087962"/>
                  <a:pt x="437322" y="1093304"/>
                </a:cubicBezTo>
                <a:cubicBezTo>
                  <a:pt x="446693" y="1097989"/>
                  <a:pt x="457200" y="1099930"/>
                  <a:pt x="467139" y="1103243"/>
                </a:cubicBezTo>
                <a:cubicBezTo>
                  <a:pt x="477078" y="1109869"/>
                  <a:pt x="486273" y="1117780"/>
                  <a:pt x="496957" y="1123122"/>
                </a:cubicBezTo>
                <a:cubicBezTo>
                  <a:pt x="569866" y="1159577"/>
                  <a:pt x="762466" y="1123241"/>
                  <a:pt x="765313" y="1123122"/>
                </a:cubicBezTo>
                <a:cubicBezTo>
                  <a:pt x="788860" y="1099575"/>
                  <a:pt x="811111" y="1074725"/>
                  <a:pt x="844826" y="1063487"/>
                </a:cubicBezTo>
                <a:lnTo>
                  <a:pt x="904461" y="1043609"/>
                </a:lnTo>
                <a:cubicBezTo>
                  <a:pt x="914400" y="1040296"/>
                  <a:pt x="925562" y="1039481"/>
                  <a:pt x="934279" y="1033669"/>
                </a:cubicBezTo>
                <a:cubicBezTo>
                  <a:pt x="952553" y="1021486"/>
                  <a:pt x="970533" y="1005722"/>
                  <a:pt x="993913" y="1003852"/>
                </a:cubicBezTo>
                <a:cubicBezTo>
                  <a:pt x="1066643" y="998034"/>
                  <a:pt x="1139687" y="997226"/>
                  <a:pt x="1212574" y="993913"/>
                </a:cubicBezTo>
                <a:lnTo>
                  <a:pt x="1272209" y="974035"/>
                </a:lnTo>
                <a:cubicBezTo>
                  <a:pt x="1358696" y="945206"/>
                  <a:pt x="1291519" y="964679"/>
                  <a:pt x="1480931" y="954156"/>
                </a:cubicBezTo>
                <a:cubicBezTo>
                  <a:pt x="1605212" y="923086"/>
                  <a:pt x="1450694" y="962795"/>
                  <a:pt x="1550505" y="934278"/>
                </a:cubicBezTo>
                <a:cubicBezTo>
                  <a:pt x="1563639" y="930525"/>
                  <a:pt x="1577652" y="929593"/>
                  <a:pt x="1590261" y="924339"/>
                </a:cubicBezTo>
                <a:cubicBezTo>
                  <a:pt x="1617614" y="912942"/>
                  <a:pt x="1641662" y="893953"/>
                  <a:pt x="1669774" y="884582"/>
                </a:cubicBezTo>
                <a:cubicBezTo>
                  <a:pt x="1689652" y="877956"/>
                  <a:pt x="1709081" y="869786"/>
                  <a:pt x="1729409" y="864704"/>
                </a:cubicBezTo>
                <a:cubicBezTo>
                  <a:pt x="1779329" y="852224"/>
                  <a:pt x="1756206" y="859084"/>
                  <a:pt x="1798983" y="844826"/>
                </a:cubicBezTo>
                <a:cubicBezTo>
                  <a:pt x="1846234" y="813325"/>
                  <a:pt x="1817469" y="828725"/>
                  <a:pt x="1888435" y="805069"/>
                </a:cubicBezTo>
                <a:lnTo>
                  <a:pt x="1918252" y="795130"/>
                </a:lnTo>
                <a:cubicBezTo>
                  <a:pt x="1945213" y="786143"/>
                  <a:pt x="1968244" y="777097"/>
                  <a:pt x="1997765" y="775252"/>
                </a:cubicBezTo>
                <a:cubicBezTo>
                  <a:pt x="2087104" y="769668"/>
                  <a:pt x="2176670" y="768626"/>
                  <a:pt x="2266122" y="765313"/>
                </a:cubicBezTo>
                <a:cubicBezTo>
                  <a:pt x="2315205" y="732591"/>
                  <a:pt x="2276858" y="752690"/>
                  <a:pt x="2345635" y="735495"/>
                </a:cubicBezTo>
                <a:cubicBezTo>
                  <a:pt x="2355799" y="732954"/>
                  <a:pt x="2365378" y="728434"/>
                  <a:pt x="2375452" y="725556"/>
                </a:cubicBezTo>
                <a:cubicBezTo>
                  <a:pt x="2446873" y="705150"/>
                  <a:pt x="2382924" y="726173"/>
                  <a:pt x="2464905" y="705678"/>
                </a:cubicBezTo>
                <a:cubicBezTo>
                  <a:pt x="2475069" y="703137"/>
                  <a:pt x="2484615" y="698496"/>
                  <a:pt x="2494722" y="695739"/>
                </a:cubicBezTo>
                <a:cubicBezTo>
                  <a:pt x="2521079" y="688551"/>
                  <a:pt x="2547731" y="682487"/>
                  <a:pt x="2574235" y="675861"/>
                </a:cubicBezTo>
                <a:cubicBezTo>
                  <a:pt x="2587487" y="672548"/>
                  <a:pt x="2601033" y="670242"/>
                  <a:pt x="2613992" y="665922"/>
                </a:cubicBezTo>
                <a:cubicBezTo>
                  <a:pt x="2647443" y="654771"/>
                  <a:pt x="2649177" y="655754"/>
                  <a:pt x="2683565" y="636104"/>
                </a:cubicBezTo>
                <a:cubicBezTo>
                  <a:pt x="2693937" y="630177"/>
                  <a:pt x="2702403" y="620931"/>
                  <a:pt x="2713383" y="616226"/>
                </a:cubicBezTo>
                <a:cubicBezTo>
                  <a:pt x="2725938" y="610845"/>
                  <a:pt x="2739887" y="609600"/>
                  <a:pt x="2753139" y="606287"/>
                </a:cubicBezTo>
                <a:cubicBezTo>
                  <a:pt x="2763078" y="599661"/>
                  <a:pt x="2772041" y="591261"/>
                  <a:pt x="2782957" y="586409"/>
                </a:cubicBezTo>
                <a:cubicBezTo>
                  <a:pt x="2802105" y="577899"/>
                  <a:pt x="2842592" y="566530"/>
                  <a:pt x="2842592" y="566530"/>
                </a:cubicBezTo>
                <a:cubicBezTo>
                  <a:pt x="2910023" y="521576"/>
                  <a:pt x="2885333" y="543667"/>
                  <a:pt x="2922105" y="506895"/>
                </a:cubicBezTo>
                <a:cubicBezTo>
                  <a:pt x="2947088" y="431946"/>
                  <a:pt x="2913387" y="524333"/>
                  <a:pt x="2951922" y="447261"/>
                </a:cubicBezTo>
                <a:cubicBezTo>
                  <a:pt x="2956607" y="437890"/>
                  <a:pt x="2957176" y="426814"/>
                  <a:pt x="2961861" y="417443"/>
                </a:cubicBezTo>
                <a:cubicBezTo>
                  <a:pt x="2967203" y="406759"/>
                  <a:pt x="2976397" y="398310"/>
                  <a:pt x="2981739" y="387626"/>
                </a:cubicBezTo>
                <a:cubicBezTo>
                  <a:pt x="2986424" y="378255"/>
                  <a:pt x="2986591" y="366967"/>
                  <a:pt x="2991679" y="357809"/>
                </a:cubicBezTo>
                <a:cubicBezTo>
                  <a:pt x="3003281" y="336925"/>
                  <a:pt x="3018183" y="318052"/>
                  <a:pt x="3031435" y="298174"/>
                </a:cubicBezTo>
                <a:cubicBezTo>
                  <a:pt x="3047368" y="274275"/>
                  <a:pt x="3076088" y="226968"/>
                  <a:pt x="3101009" y="218661"/>
                </a:cubicBezTo>
                <a:cubicBezTo>
                  <a:pt x="3120887" y="212035"/>
                  <a:pt x="3140316" y="203864"/>
                  <a:pt x="3160644" y="198782"/>
                </a:cubicBezTo>
                <a:cubicBezTo>
                  <a:pt x="3173896" y="195469"/>
                  <a:pt x="3187316" y="192768"/>
                  <a:pt x="3200400" y="188843"/>
                </a:cubicBezTo>
                <a:cubicBezTo>
                  <a:pt x="3220470" y="182822"/>
                  <a:pt x="3239707" y="174047"/>
                  <a:pt x="3260035" y="168965"/>
                </a:cubicBezTo>
                <a:cubicBezTo>
                  <a:pt x="3273287" y="165652"/>
                  <a:pt x="3286708" y="162951"/>
                  <a:pt x="3299792" y="159026"/>
                </a:cubicBezTo>
                <a:cubicBezTo>
                  <a:pt x="3319862" y="153005"/>
                  <a:pt x="3339548" y="145774"/>
                  <a:pt x="3359426" y="139148"/>
                </a:cubicBezTo>
                <a:cubicBezTo>
                  <a:pt x="3369365" y="135835"/>
                  <a:pt x="3379080" y="131750"/>
                  <a:pt x="3389244" y="129209"/>
                </a:cubicBezTo>
                <a:cubicBezTo>
                  <a:pt x="3402496" y="125896"/>
                  <a:pt x="3415375" y="120242"/>
                  <a:pt x="3429000" y="119269"/>
                </a:cubicBezTo>
                <a:cubicBezTo>
                  <a:pt x="3508380" y="113599"/>
                  <a:pt x="3588026" y="112643"/>
                  <a:pt x="3667539" y="109330"/>
                </a:cubicBezTo>
                <a:cubicBezTo>
                  <a:pt x="3677478" y="106017"/>
                  <a:pt x="3688198" y="104479"/>
                  <a:pt x="3697357" y="99391"/>
                </a:cubicBezTo>
                <a:cubicBezTo>
                  <a:pt x="3718241" y="87789"/>
                  <a:pt x="3756992" y="59635"/>
                  <a:pt x="3756992" y="59635"/>
                </a:cubicBezTo>
                <a:cubicBezTo>
                  <a:pt x="3760305" y="49696"/>
                  <a:pt x="3760386" y="37998"/>
                  <a:pt x="3766931" y="29817"/>
                </a:cubicBezTo>
                <a:cubicBezTo>
                  <a:pt x="3774926" y="19822"/>
                  <a:pt x="3803420" y="6603"/>
                  <a:pt x="3816626" y="0"/>
                </a:cubicBezTo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31E4E122-D04E-78B3-2D3B-FA26F18DB6D9}"/>
              </a:ext>
            </a:extLst>
          </p:cNvPr>
          <p:cNvSpPr/>
          <p:nvPr/>
        </p:nvSpPr>
        <p:spPr>
          <a:xfrm>
            <a:off x="7900464" y="3635000"/>
            <a:ext cx="3458817" cy="1463696"/>
          </a:xfrm>
          <a:custGeom>
            <a:avLst/>
            <a:gdLst>
              <a:gd name="connsiteX0" fmla="*/ 0 w 3458817"/>
              <a:gd name="connsiteY0" fmla="*/ 1463696 h 1463696"/>
              <a:gd name="connsiteX1" fmla="*/ 39756 w 3458817"/>
              <a:gd name="connsiteY1" fmla="*/ 1364305 h 1463696"/>
              <a:gd name="connsiteX2" fmla="*/ 59635 w 3458817"/>
              <a:gd name="connsiteY2" fmla="*/ 1344426 h 1463696"/>
              <a:gd name="connsiteX3" fmla="*/ 178904 w 3458817"/>
              <a:gd name="connsiteY3" fmla="*/ 1284792 h 1463696"/>
              <a:gd name="connsiteX4" fmla="*/ 318052 w 3458817"/>
              <a:gd name="connsiteY4" fmla="*/ 1245035 h 1463696"/>
              <a:gd name="connsiteX5" fmla="*/ 347870 w 3458817"/>
              <a:gd name="connsiteY5" fmla="*/ 1235096 h 1463696"/>
              <a:gd name="connsiteX6" fmla="*/ 626165 w 3458817"/>
              <a:gd name="connsiteY6" fmla="*/ 1225157 h 1463696"/>
              <a:gd name="connsiteX7" fmla="*/ 705678 w 3458817"/>
              <a:gd name="connsiteY7" fmla="*/ 1205279 h 1463696"/>
              <a:gd name="connsiteX8" fmla="*/ 765313 w 3458817"/>
              <a:gd name="connsiteY8" fmla="*/ 1185400 h 1463696"/>
              <a:gd name="connsiteX9" fmla="*/ 824948 w 3458817"/>
              <a:gd name="connsiteY9" fmla="*/ 1155583 h 1463696"/>
              <a:gd name="connsiteX10" fmla="*/ 854765 w 3458817"/>
              <a:gd name="connsiteY10" fmla="*/ 1135705 h 1463696"/>
              <a:gd name="connsiteX11" fmla="*/ 964096 w 3458817"/>
              <a:gd name="connsiteY11" fmla="*/ 1105887 h 1463696"/>
              <a:gd name="connsiteX12" fmla="*/ 1023730 w 3458817"/>
              <a:gd name="connsiteY12" fmla="*/ 1086009 h 1463696"/>
              <a:gd name="connsiteX13" fmla="*/ 1053548 w 3458817"/>
              <a:gd name="connsiteY13" fmla="*/ 1076070 h 1463696"/>
              <a:gd name="connsiteX14" fmla="*/ 1083365 w 3458817"/>
              <a:gd name="connsiteY14" fmla="*/ 1066131 h 1463696"/>
              <a:gd name="connsiteX15" fmla="*/ 1152939 w 3458817"/>
              <a:gd name="connsiteY15" fmla="*/ 1046252 h 1463696"/>
              <a:gd name="connsiteX16" fmla="*/ 1162878 w 3458817"/>
              <a:gd name="connsiteY16" fmla="*/ 1016435 h 1463696"/>
              <a:gd name="connsiteX17" fmla="*/ 1192696 w 3458817"/>
              <a:gd name="connsiteY17" fmla="*/ 946861 h 1463696"/>
              <a:gd name="connsiteX18" fmla="*/ 1252330 w 3458817"/>
              <a:gd name="connsiteY18" fmla="*/ 917044 h 1463696"/>
              <a:gd name="connsiteX19" fmla="*/ 1282148 w 3458817"/>
              <a:gd name="connsiteY19" fmla="*/ 897165 h 1463696"/>
              <a:gd name="connsiteX20" fmla="*/ 1341783 w 3458817"/>
              <a:gd name="connsiteY20" fmla="*/ 877287 h 1463696"/>
              <a:gd name="connsiteX21" fmla="*/ 1371600 w 3458817"/>
              <a:gd name="connsiteY21" fmla="*/ 857409 h 1463696"/>
              <a:gd name="connsiteX22" fmla="*/ 1411356 w 3458817"/>
              <a:gd name="connsiteY22" fmla="*/ 847470 h 1463696"/>
              <a:gd name="connsiteX23" fmla="*/ 1441174 w 3458817"/>
              <a:gd name="connsiteY23" fmla="*/ 837531 h 1463696"/>
              <a:gd name="connsiteX24" fmla="*/ 1530626 w 3458817"/>
              <a:gd name="connsiteY24" fmla="*/ 817652 h 1463696"/>
              <a:gd name="connsiteX25" fmla="*/ 1610139 w 3458817"/>
              <a:gd name="connsiteY25" fmla="*/ 797774 h 1463696"/>
              <a:gd name="connsiteX26" fmla="*/ 1649896 w 3458817"/>
              <a:gd name="connsiteY26" fmla="*/ 787835 h 1463696"/>
              <a:gd name="connsiteX27" fmla="*/ 1719470 w 3458817"/>
              <a:gd name="connsiteY27" fmla="*/ 777896 h 1463696"/>
              <a:gd name="connsiteX28" fmla="*/ 1808922 w 3458817"/>
              <a:gd name="connsiteY28" fmla="*/ 758018 h 1463696"/>
              <a:gd name="connsiteX29" fmla="*/ 1848678 w 3458817"/>
              <a:gd name="connsiteY29" fmla="*/ 738139 h 1463696"/>
              <a:gd name="connsiteX30" fmla="*/ 1918252 w 3458817"/>
              <a:gd name="connsiteY30" fmla="*/ 698383 h 1463696"/>
              <a:gd name="connsiteX31" fmla="*/ 1948070 w 3458817"/>
              <a:gd name="connsiteY31" fmla="*/ 688444 h 1463696"/>
              <a:gd name="connsiteX32" fmla="*/ 2027583 w 3458817"/>
              <a:gd name="connsiteY32" fmla="*/ 628809 h 1463696"/>
              <a:gd name="connsiteX33" fmla="*/ 2057400 w 3458817"/>
              <a:gd name="connsiteY33" fmla="*/ 618870 h 1463696"/>
              <a:gd name="connsiteX34" fmla="*/ 2087217 w 3458817"/>
              <a:gd name="connsiteY34" fmla="*/ 589052 h 1463696"/>
              <a:gd name="connsiteX35" fmla="*/ 2146852 w 3458817"/>
              <a:gd name="connsiteY35" fmla="*/ 569174 h 1463696"/>
              <a:gd name="connsiteX36" fmla="*/ 2216426 w 3458817"/>
              <a:gd name="connsiteY36" fmla="*/ 549296 h 1463696"/>
              <a:gd name="connsiteX37" fmla="*/ 2325756 w 3458817"/>
              <a:gd name="connsiteY37" fmla="*/ 519479 h 1463696"/>
              <a:gd name="connsiteX38" fmla="*/ 2445026 w 3458817"/>
              <a:gd name="connsiteY38" fmla="*/ 499600 h 1463696"/>
              <a:gd name="connsiteX39" fmla="*/ 3110948 w 3458817"/>
              <a:gd name="connsiteY39" fmla="*/ 469783 h 1463696"/>
              <a:gd name="connsiteX40" fmla="*/ 3190461 w 3458817"/>
              <a:gd name="connsiteY40" fmla="*/ 449905 h 1463696"/>
              <a:gd name="connsiteX41" fmla="*/ 3210339 w 3458817"/>
              <a:gd name="connsiteY41" fmla="*/ 430026 h 1463696"/>
              <a:gd name="connsiteX42" fmla="*/ 3240156 w 3458817"/>
              <a:gd name="connsiteY42" fmla="*/ 410148 h 1463696"/>
              <a:gd name="connsiteX43" fmla="*/ 3260035 w 3458817"/>
              <a:gd name="connsiteY43" fmla="*/ 350513 h 1463696"/>
              <a:gd name="connsiteX44" fmla="*/ 3269974 w 3458817"/>
              <a:gd name="connsiteY44" fmla="*/ 320696 h 1463696"/>
              <a:gd name="connsiteX45" fmla="*/ 3289852 w 3458817"/>
              <a:gd name="connsiteY45" fmla="*/ 290879 h 1463696"/>
              <a:gd name="connsiteX46" fmla="*/ 3319670 w 3458817"/>
              <a:gd name="connsiteY46" fmla="*/ 241183 h 1463696"/>
              <a:gd name="connsiteX47" fmla="*/ 3329609 w 3458817"/>
              <a:gd name="connsiteY47" fmla="*/ 211365 h 1463696"/>
              <a:gd name="connsiteX48" fmla="*/ 3369365 w 3458817"/>
              <a:gd name="connsiteY48" fmla="*/ 151731 h 1463696"/>
              <a:gd name="connsiteX49" fmla="*/ 3389243 w 3458817"/>
              <a:gd name="connsiteY49" fmla="*/ 121913 h 1463696"/>
              <a:gd name="connsiteX50" fmla="*/ 3399183 w 3458817"/>
              <a:gd name="connsiteY50" fmla="*/ 92096 h 1463696"/>
              <a:gd name="connsiteX51" fmla="*/ 3438939 w 3458817"/>
              <a:gd name="connsiteY51" fmla="*/ 32461 h 1463696"/>
              <a:gd name="connsiteX52" fmla="*/ 3458817 w 3458817"/>
              <a:gd name="connsiteY52" fmla="*/ 2644 h 1463696"/>
              <a:gd name="connsiteX53" fmla="*/ 3458817 w 3458817"/>
              <a:gd name="connsiteY53" fmla="*/ 22522 h 146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58817" h="1463696">
                <a:moveTo>
                  <a:pt x="0" y="1463696"/>
                </a:moveTo>
                <a:cubicBezTo>
                  <a:pt x="15698" y="1408751"/>
                  <a:pt x="10194" y="1401257"/>
                  <a:pt x="39756" y="1364305"/>
                </a:cubicBezTo>
                <a:cubicBezTo>
                  <a:pt x="45610" y="1356987"/>
                  <a:pt x="52138" y="1350049"/>
                  <a:pt x="59635" y="1344426"/>
                </a:cubicBezTo>
                <a:cubicBezTo>
                  <a:pt x="108220" y="1307987"/>
                  <a:pt x="121587" y="1299122"/>
                  <a:pt x="178904" y="1284792"/>
                </a:cubicBezTo>
                <a:cubicBezTo>
                  <a:pt x="278747" y="1259830"/>
                  <a:pt x="232497" y="1273553"/>
                  <a:pt x="318052" y="1245035"/>
                </a:cubicBezTo>
                <a:cubicBezTo>
                  <a:pt x="327991" y="1241722"/>
                  <a:pt x="337400" y="1235470"/>
                  <a:pt x="347870" y="1235096"/>
                </a:cubicBezTo>
                <a:lnTo>
                  <a:pt x="626165" y="1225157"/>
                </a:lnTo>
                <a:cubicBezTo>
                  <a:pt x="716657" y="1194994"/>
                  <a:pt x="573720" y="1241269"/>
                  <a:pt x="705678" y="1205279"/>
                </a:cubicBezTo>
                <a:cubicBezTo>
                  <a:pt x="725893" y="1199766"/>
                  <a:pt x="747878" y="1197023"/>
                  <a:pt x="765313" y="1185400"/>
                </a:cubicBezTo>
                <a:cubicBezTo>
                  <a:pt x="803847" y="1159710"/>
                  <a:pt x="783798" y="1169299"/>
                  <a:pt x="824948" y="1155583"/>
                </a:cubicBezTo>
                <a:cubicBezTo>
                  <a:pt x="834887" y="1148957"/>
                  <a:pt x="843849" y="1140556"/>
                  <a:pt x="854765" y="1135705"/>
                </a:cubicBezTo>
                <a:cubicBezTo>
                  <a:pt x="918373" y="1107434"/>
                  <a:pt x="903571" y="1122394"/>
                  <a:pt x="964096" y="1105887"/>
                </a:cubicBezTo>
                <a:cubicBezTo>
                  <a:pt x="984311" y="1100374"/>
                  <a:pt x="1003852" y="1092635"/>
                  <a:pt x="1023730" y="1086009"/>
                </a:cubicBezTo>
                <a:lnTo>
                  <a:pt x="1053548" y="1076070"/>
                </a:lnTo>
                <a:cubicBezTo>
                  <a:pt x="1063487" y="1072757"/>
                  <a:pt x="1073201" y="1068672"/>
                  <a:pt x="1083365" y="1066131"/>
                </a:cubicBezTo>
                <a:cubicBezTo>
                  <a:pt x="1133286" y="1053651"/>
                  <a:pt x="1110163" y="1060512"/>
                  <a:pt x="1152939" y="1046252"/>
                </a:cubicBezTo>
                <a:cubicBezTo>
                  <a:pt x="1156252" y="1036313"/>
                  <a:pt x="1160000" y="1026509"/>
                  <a:pt x="1162878" y="1016435"/>
                </a:cubicBezTo>
                <a:cubicBezTo>
                  <a:pt x="1172003" y="984499"/>
                  <a:pt x="1168486" y="971071"/>
                  <a:pt x="1192696" y="946861"/>
                </a:cubicBezTo>
                <a:cubicBezTo>
                  <a:pt x="1211963" y="927594"/>
                  <a:pt x="1228079" y="925128"/>
                  <a:pt x="1252330" y="917044"/>
                </a:cubicBezTo>
                <a:cubicBezTo>
                  <a:pt x="1262269" y="910418"/>
                  <a:pt x="1271232" y="902017"/>
                  <a:pt x="1282148" y="897165"/>
                </a:cubicBezTo>
                <a:cubicBezTo>
                  <a:pt x="1301296" y="888655"/>
                  <a:pt x="1341783" y="877287"/>
                  <a:pt x="1341783" y="877287"/>
                </a:cubicBezTo>
                <a:cubicBezTo>
                  <a:pt x="1351722" y="870661"/>
                  <a:pt x="1360621" y="862114"/>
                  <a:pt x="1371600" y="857409"/>
                </a:cubicBezTo>
                <a:cubicBezTo>
                  <a:pt x="1384155" y="852028"/>
                  <a:pt x="1398222" y="851223"/>
                  <a:pt x="1411356" y="847470"/>
                </a:cubicBezTo>
                <a:cubicBezTo>
                  <a:pt x="1421430" y="844592"/>
                  <a:pt x="1431100" y="840409"/>
                  <a:pt x="1441174" y="837531"/>
                </a:cubicBezTo>
                <a:cubicBezTo>
                  <a:pt x="1489385" y="823757"/>
                  <a:pt x="1477348" y="829947"/>
                  <a:pt x="1530626" y="817652"/>
                </a:cubicBezTo>
                <a:cubicBezTo>
                  <a:pt x="1557246" y="811509"/>
                  <a:pt x="1583635" y="804400"/>
                  <a:pt x="1610139" y="797774"/>
                </a:cubicBezTo>
                <a:cubicBezTo>
                  <a:pt x="1623391" y="794461"/>
                  <a:pt x="1636373" y="789767"/>
                  <a:pt x="1649896" y="787835"/>
                </a:cubicBezTo>
                <a:cubicBezTo>
                  <a:pt x="1673087" y="784522"/>
                  <a:pt x="1696362" y="781747"/>
                  <a:pt x="1719470" y="777896"/>
                </a:cubicBezTo>
                <a:cubicBezTo>
                  <a:pt x="1757321" y="771587"/>
                  <a:pt x="1773185" y="766952"/>
                  <a:pt x="1808922" y="758018"/>
                </a:cubicBezTo>
                <a:cubicBezTo>
                  <a:pt x="1822174" y="751392"/>
                  <a:pt x="1835814" y="745490"/>
                  <a:pt x="1848678" y="738139"/>
                </a:cubicBezTo>
                <a:cubicBezTo>
                  <a:pt x="1898577" y="709625"/>
                  <a:pt x="1858196" y="724121"/>
                  <a:pt x="1918252" y="698383"/>
                </a:cubicBezTo>
                <a:cubicBezTo>
                  <a:pt x="1927882" y="694256"/>
                  <a:pt x="1938131" y="691757"/>
                  <a:pt x="1948070" y="688444"/>
                </a:cubicBezTo>
                <a:cubicBezTo>
                  <a:pt x="1971618" y="664895"/>
                  <a:pt x="1993863" y="640049"/>
                  <a:pt x="2027583" y="628809"/>
                </a:cubicBezTo>
                <a:lnTo>
                  <a:pt x="2057400" y="618870"/>
                </a:lnTo>
                <a:cubicBezTo>
                  <a:pt x="2067339" y="608931"/>
                  <a:pt x="2074930" y="595878"/>
                  <a:pt x="2087217" y="589052"/>
                </a:cubicBezTo>
                <a:cubicBezTo>
                  <a:pt x="2105534" y="578876"/>
                  <a:pt x="2126974" y="575800"/>
                  <a:pt x="2146852" y="569174"/>
                </a:cubicBezTo>
                <a:cubicBezTo>
                  <a:pt x="2218346" y="545343"/>
                  <a:pt x="2129064" y="574256"/>
                  <a:pt x="2216426" y="549296"/>
                </a:cubicBezTo>
                <a:cubicBezTo>
                  <a:pt x="2270385" y="533879"/>
                  <a:pt x="2240710" y="533654"/>
                  <a:pt x="2325756" y="519479"/>
                </a:cubicBezTo>
                <a:cubicBezTo>
                  <a:pt x="2365513" y="512853"/>
                  <a:pt x="2404764" y="501473"/>
                  <a:pt x="2445026" y="499600"/>
                </a:cubicBezTo>
                <a:lnTo>
                  <a:pt x="3110948" y="469783"/>
                </a:lnTo>
                <a:cubicBezTo>
                  <a:pt x="3121634" y="467646"/>
                  <a:pt x="3175181" y="459073"/>
                  <a:pt x="3190461" y="449905"/>
                </a:cubicBezTo>
                <a:cubicBezTo>
                  <a:pt x="3198496" y="445084"/>
                  <a:pt x="3203022" y="435880"/>
                  <a:pt x="3210339" y="430026"/>
                </a:cubicBezTo>
                <a:cubicBezTo>
                  <a:pt x="3219667" y="422564"/>
                  <a:pt x="3230217" y="416774"/>
                  <a:pt x="3240156" y="410148"/>
                </a:cubicBezTo>
                <a:lnTo>
                  <a:pt x="3260035" y="350513"/>
                </a:lnTo>
                <a:cubicBezTo>
                  <a:pt x="3263348" y="340574"/>
                  <a:pt x="3264163" y="329413"/>
                  <a:pt x="3269974" y="320696"/>
                </a:cubicBezTo>
                <a:lnTo>
                  <a:pt x="3289852" y="290879"/>
                </a:lnTo>
                <a:cubicBezTo>
                  <a:pt x="3318008" y="206409"/>
                  <a:pt x="3278739" y="309400"/>
                  <a:pt x="3319670" y="241183"/>
                </a:cubicBezTo>
                <a:cubicBezTo>
                  <a:pt x="3325060" y="232199"/>
                  <a:pt x="3324521" y="220524"/>
                  <a:pt x="3329609" y="211365"/>
                </a:cubicBezTo>
                <a:cubicBezTo>
                  <a:pt x="3341211" y="190481"/>
                  <a:pt x="3356113" y="171609"/>
                  <a:pt x="3369365" y="151731"/>
                </a:cubicBezTo>
                <a:cubicBezTo>
                  <a:pt x="3375991" y="141792"/>
                  <a:pt x="3385465" y="133245"/>
                  <a:pt x="3389243" y="121913"/>
                </a:cubicBezTo>
                <a:cubicBezTo>
                  <a:pt x="3392556" y="111974"/>
                  <a:pt x="3394095" y="101254"/>
                  <a:pt x="3399183" y="92096"/>
                </a:cubicBezTo>
                <a:cubicBezTo>
                  <a:pt x="3410785" y="71212"/>
                  <a:pt x="3425687" y="52339"/>
                  <a:pt x="3438939" y="32461"/>
                </a:cubicBezTo>
                <a:cubicBezTo>
                  <a:pt x="3445565" y="22522"/>
                  <a:pt x="3458817" y="-9301"/>
                  <a:pt x="3458817" y="2644"/>
                </a:cubicBezTo>
                <a:lnTo>
                  <a:pt x="3458817" y="22522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>
            <a:extLst>
              <a:ext uri="{FF2B5EF4-FFF2-40B4-BE49-F238E27FC236}">
                <a16:creationId xmlns:a16="http://schemas.microsoft.com/office/drawing/2014/main" id="{3EC52D17-1436-59AA-06B2-52FF252BBC50}"/>
              </a:ext>
            </a:extLst>
          </p:cNvPr>
          <p:cNvSpPr/>
          <p:nvPr/>
        </p:nvSpPr>
        <p:spPr>
          <a:xfrm>
            <a:off x="7721559" y="3764670"/>
            <a:ext cx="3816626" cy="1212574"/>
          </a:xfrm>
          <a:custGeom>
            <a:avLst/>
            <a:gdLst>
              <a:gd name="connsiteX0" fmla="*/ 0 w 3816626"/>
              <a:gd name="connsiteY0" fmla="*/ 1212574 h 1212574"/>
              <a:gd name="connsiteX1" fmla="*/ 19878 w 3816626"/>
              <a:gd name="connsiteY1" fmla="*/ 1143000 h 1212574"/>
              <a:gd name="connsiteX2" fmla="*/ 49696 w 3816626"/>
              <a:gd name="connsiteY2" fmla="*/ 1113183 h 1212574"/>
              <a:gd name="connsiteX3" fmla="*/ 139148 w 3816626"/>
              <a:gd name="connsiteY3" fmla="*/ 1073427 h 1212574"/>
              <a:gd name="connsiteX4" fmla="*/ 198782 w 3816626"/>
              <a:gd name="connsiteY4" fmla="*/ 1053548 h 1212574"/>
              <a:gd name="connsiteX5" fmla="*/ 228600 w 3816626"/>
              <a:gd name="connsiteY5" fmla="*/ 1043609 h 1212574"/>
              <a:gd name="connsiteX6" fmla="*/ 337930 w 3816626"/>
              <a:gd name="connsiteY6" fmla="*/ 1023731 h 1212574"/>
              <a:gd name="connsiteX7" fmla="*/ 427382 w 3816626"/>
              <a:gd name="connsiteY7" fmla="*/ 1013792 h 1212574"/>
              <a:gd name="connsiteX8" fmla="*/ 546652 w 3816626"/>
              <a:gd name="connsiteY8" fmla="*/ 993913 h 1212574"/>
              <a:gd name="connsiteX9" fmla="*/ 626165 w 3816626"/>
              <a:gd name="connsiteY9" fmla="*/ 983974 h 1212574"/>
              <a:gd name="connsiteX10" fmla="*/ 655982 w 3816626"/>
              <a:gd name="connsiteY10" fmla="*/ 974035 h 1212574"/>
              <a:gd name="connsiteX11" fmla="*/ 1212574 w 3816626"/>
              <a:gd name="connsiteY11" fmla="*/ 954157 h 1212574"/>
              <a:gd name="connsiteX12" fmla="*/ 1630017 w 3816626"/>
              <a:gd name="connsiteY12" fmla="*/ 944218 h 1212574"/>
              <a:gd name="connsiteX13" fmla="*/ 1808922 w 3816626"/>
              <a:gd name="connsiteY13" fmla="*/ 924340 h 1212574"/>
              <a:gd name="connsiteX14" fmla="*/ 1838739 w 3816626"/>
              <a:gd name="connsiteY14" fmla="*/ 914400 h 1212574"/>
              <a:gd name="connsiteX15" fmla="*/ 1888435 w 3816626"/>
              <a:gd name="connsiteY15" fmla="*/ 904461 h 1212574"/>
              <a:gd name="connsiteX16" fmla="*/ 1948069 w 3816626"/>
              <a:gd name="connsiteY16" fmla="*/ 884583 h 1212574"/>
              <a:gd name="connsiteX17" fmla="*/ 1977887 w 3816626"/>
              <a:gd name="connsiteY17" fmla="*/ 874644 h 1212574"/>
              <a:gd name="connsiteX18" fmla="*/ 2047461 w 3816626"/>
              <a:gd name="connsiteY18" fmla="*/ 864705 h 1212574"/>
              <a:gd name="connsiteX19" fmla="*/ 2117035 w 3816626"/>
              <a:gd name="connsiteY19" fmla="*/ 844827 h 1212574"/>
              <a:gd name="connsiteX20" fmla="*/ 2146852 w 3816626"/>
              <a:gd name="connsiteY20" fmla="*/ 834887 h 1212574"/>
              <a:gd name="connsiteX21" fmla="*/ 2206487 w 3816626"/>
              <a:gd name="connsiteY21" fmla="*/ 824948 h 1212574"/>
              <a:gd name="connsiteX22" fmla="*/ 2236304 w 3816626"/>
              <a:gd name="connsiteY22" fmla="*/ 815009 h 1212574"/>
              <a:gd name="connsiteX23" fmla="*/ 2305878 w 3816626"/>
              <a:gd name="connsiteY23" fmla="*/ 775253 h 1212574"/>
              <a:gd name="connsiteX24" fmla="*/ 2355574 w 3816626"/>
              <a:gd name="connsiteY24" fmla="*/ 735496 h 1212574"/>
              <a:gd name="connsiteX25" fmla="*/ 2375452 w 3816626"/>
              <a:gd name="connsiteY25" fmla="*/ 705679 h 1212574"/>
              <a:gd name="connsiteX26" fmla="*/ 2415209 w 3816626"/>
              <a:gd name="connsiteY26" fmla="*/ 665922 h 1212574"/>
              <a:gd name="connsiteX27" fmla="*/ 2435087 w 3816626"/>
              <a:gd name="connsiteY27" fmla="*/ 636105 h 1212574"/>
              <a:gd name="connsiteX28" fmla="*/ 2464904 w 3816626"/>
              <a:gd name="connsiteY28" fmla="*/ 626166 h 1212574"/>
              <a:gd name="connsiteX29" fmla="*/ 2484782 w 3816626"/>
              <a:gd name="connsiteY29" fmla="*/ 606287 h 1212574"/>
              <a:gd name="connsiteX30" fmla="*/ 2544417 w 3816626"/>
              <a:gd name="connsiteY30" fmla="*/ 566531 h 1212574"/>
              <a:gd name="connsiteX31" fmla="*/ 2564296 w 3816626"/>
              <a:gd name="connsiteY31" fmla="*/ 546653 h 1212574"/>
              <a:gd name="connsiteX32" fmla="*/ 2623930 w 3816626"/>
              <a:gd name="connsiteY32" fmla="*/ 506896 h 1212574"/>
              <a:gd name="connsiteX33" fmla="*/ 2643809 w 3816626"/>
              <a:gd name="connsiteY33" fmla="*/ 487018 h 1212574"/>
              <a:gd name="connsiteX34" fmla="*/ 2753139 w 3816626"/>
              <a:gd name="connsiteY34" fmla="*/ 457200 h 1212574"/>
              <a:gd name="connsiteX35" fmla="*/ 2792896 w 3816626"/>
              <a:gd name="connsiteY35" fmla="*/ 447261 h 1212574"/>
              <a:gd name="connsiteX36" fmla="*/ 2971800 w 3816626"/>
              <a:gd name="connsiteY36" fmla="*/ 427383 h 1212574"/>
              <a:gd name="connsiteX37" fmla="*/ 3051313 w 3816626"/>
              <a:gd name="connsiteY37" fmla="*/ 417444 h 1212574"/>
              <a:gd name="connsiteX38" fmla="*/ 3081130 w 3816626"/>
              <a:gd name="connsiteY38" fmla="*/ 407505 h 1212574"/>
              <a:gd name="connsiteX39" fmla="*/ 3120887 w 3816626"/>
              <a:gd name="connsiteY39" fmla="*/ 397566 h 1212574"/>
              <a:gd name="connsiteX40" fmla="*/ 3140765 w 3816626"/>
              <a:gd name="connsiteY40" fmla="*/ 377687 h 1212574"/>
              <a:gd name="connsiteX41" fmla="*/ 3200400 w 3816626"/>
              <a:gd name="connsiteY41" fmla="*/ 337931 h 1212574"/>
              <a:gd name="connsiteX42" fmla="*/ 3260035 w 3816626"/>
              <a:gd name="connsiteY42" fmla="*/ 298174 h 1212574"/>
              <a:gd name="connsiteX43" fmla="*/ 3369365 w 3816626"/>
              <a:gd name="connsiteY43" fmla="*/ 188844 h 1212574"/>
              <a:gd name="connsiteX44" fmla="*/ 3399182 w 3816626"/>
              <a:gd name="connsiteY44" fmla="*/ 159027 h 1212574"/>
              <a:gd name="connsiteX45" fmla="*/ 3419061 w 3816626"/>
              <a:gd name="connsiteY45" fmla="*/ 139148 h 1212574"/>
              <a:gd name="connsiteX46" fmla="*/ 3448878 w 3816626"/>
              <a:gd name="connsiteY46" fmla="*/ 119270 h 1212574"/>
              <a:gd name="connsiteX47" fmla="*/ 3478696 w 3816626"/>
              <a:gd name="connsiteY47" fmla="*/ 89453 h 1212574"/>
              <a:gd name="connsiteX48" fmla="*/ 3508513 w 3816626"/>
              <a:gd name="connsiteY48" fmla="*/ 79513 h 1212574"/>
              <a:gd name="connsiteX49" fmla="*/ 3588026 w 3816626"/>
              <a:gd name="connsiteY49" fmla="*/ 59635 h 1212574"/>
              <a:gd name="connsiteX50" fmla="*/ 3617843 w 3816626"/>
              <a:gd name="connsiteY50" fmla="*/ 39757 h 1212574"/>
              <a:gd name="connsiteX51" fmla="*/ 3677478 w 3816626"/>
              <a:gd name="connsiteY51" fmla="*/ 29818 h 1212574"/>
              <a:gd name="connsiteX52" fmla="*/ 3717235 w 3816626"/>
              <a:gd name="connsiteY52" fmla="*/ 19879 h 1212574"/>
              <a:gd name="connsiteX53" fmla="*/ 3776869 w 3816626"/>
              <a:gd name="connsiteY53" fmla="*/ 0 h 1212574"/>
              <a:gd name="connsiteX54" fmla="*/ 3816626 w 3816626"/>
              <a:gd name="connsiteY54" fmla="*/ 9940 h 12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816626" h="1212574">
                <a:moveTo>
                  <a:pt x="0" y="1212574"/>
                </a:moveTo>
                <a:cubicBezTo>
                  <a:pt x="6626" y="1189383"/>
                  <a:pt x="9091" y="1164573"/>
                  <a:pt x="19878" y="1143000"/>
                </a:cubicBezTo>
                <a:cubicBezTo>
                  <a:pt x="26164" y="1130428"/>
                  <a:pt x="38898" y="1122181"/>
                  <a:pt x="49696" y="1113183"/>
                </a:cubicBezTo>
                <a:cubicBezTo>
                  <a:pt x="81199" y="1086931"/>
                  <a:pt x="95806" y="1087875"/>
                  <a:pt x="139148" y="1073427"/>
                </a:cubicBezTo>
                <a:lnTo>
                  <a:pt x="198782" y="1053548"/>
                </a:lnTo>
                <a:cubicBezTo>
                  <a:pt x="208721" y="1050235"/>
                  <a:pt x="218327" y="1045664"/>
                  <a:pt x="228600" y="1043609"/>
                </a:cubicBezTo>
                <a:cubicBezTo>
                  <a:pt x="266075" y="1036114"/>
                  <a:pt x="299784" y="1028817"/>
                  <a:pt x="337930" y="1023731"/>
                </a:cubicBezTo>
                <a:cubicBezTo>
                  <a:pt x="367668" y="1019766"/>
                  <a:pt x="397683" y="1018035"/>
                  <a:pt x="427382" y="1013792"/>
                </a:cubicBezTo>
                <a:cubicBezTo>
                  <a:pt x="467282" y="1008092"/>
                  <a:pt x="506658" y="998912"/>
                  <a:pt x="546652" y="993913"/>
                </a:cubicBezTo>
                <a:lnTo>
                  <a:pt x="626165" y="983974"/>
                </a:lnTo>
                <a:cubicBezTo>
                  <a:pt x="636104" y="980661"/>
                  <a:pt x="645674" y="975909"/>
                  <a:pt x="655982" y="974035"/>
                </a:cubicBezTo>
                <a:cubicBezTo>
                  <a:pt x="809565" y="946111"/>
                  <a:pt x="1207592" y="954268"/>
                  <a:pt x="1212574" y="954157"/>
                </a:cubicBezTo>
                <a:lnTo>
                  <a:pt x="1630017" y="944218"/>
                </a:lnTo>
                <a:cubicBezTo>
                  <a:pt x="1676103" y="940028"/>
                  <a:pt x="1758546" y="934416"/>
                  <a:pt x="1808922" y="924340"/>
                </a:cubicBezTo>
                <a:cubicBezTo>
                  <a:pt x="1819195" y="922285"/>
                  <a:pt x="1828575" y="916941"/>
                  <a:pt x="1838739" y="914400"/>
                </a:cubicBezTo>
                <a:cubicBezTo>
                  <a:pt x="1855128" y="910303"/>
                  <a:pt x="1872137" y="908906"/>
                  <a:pt x="1888435" y="904461"/>
                </a:cubicBezTo>
                <a:cubicBezTo>
                  <a:pt x="1908650" y="898948"/>
                  <a:pt x="1928191" y="891209"/>
                  <a:pt x="1948069" y="884583"/>
                </a:cubicBezTo>
                <a:cubicBezTo>
                  <a:pt x="1958008" y="881270"/>
                  <a:pt x="1967515" y="876126"/>
                  <a:pt x="1977887" y="874644"/>
                </a:cubicBezTo>
                <a:lnTo>
                  <a:pt x="2047461" y="864705"/>
                </a:lnTo>
                <a:cubicBezTo>
                  <a:pt x="2118972" y="840868"/>
                  <a:pt x="2029648" y="869796"/>
                  <a:pt x="2117035" y="844827"/>
                </a:cubicBezTo>
                <a:cubicBezTo>
                  <a:pt x="2127109" y="841949"/>
                  <a:pt x="2136625" y="837160"/>
                  <a:pt x="2146852" y="834887"/>
                </a:cubicBezTo>
                <a:cubicBezTo>
                  <a:pt x="2166525" y="830515"/>
                  <a:pt x="2186609" y="828261"/>
                  <a:pt x="2206487" y="824948"/>
                </a:cubicBezTo>
                <a:cubicBezTo>
                  <a:pt x="2216426" y="821635"/>
                  <a:pt x="2226674" y="819136"/>
                  <a:pt x="2236304" y="815009"/>
                </a:cubicBezTo>
                <a:cubicBezTo>
                  <a:pt x="2258279" y="805591"/>
                  <a:pt x="2286682" y="790610"/>
                  <a:pt x="2305878" y="775253"/>
                </a:cubicBezTo>
                <a:cubicBezTo>
                  <a:pt x="2376682" y="718608"/>
                  <a:pt x="2263808" y="796671"/>
                  <a:pt x="2355574" y="735496"/>
                </a:cubicBezTo>
                <a:cubicBezTo>
                  <a:pt x="2362200" y="725557"/>
                  <a:pt x="2367678" y="714748"/>
                  <a:pt x="2375452" y="705679"/>
                </a:cubicBezTo>
                <a:cubicBezTo>
                  <a:pt x="2387649" y="691449"/>
                  <a:pt x="2404813" y="681516"/>
                  <a:pt x="2415209" y="665922"/>
                </a:cubicBezTo>
                <a:cubicBezTo>
                  <a:pt x="2421835" y="655983"/>
                  <a:pt x="2425759" y="643567"/>
                  <a:pt x="2435087" y="636105"/>
                </a:cubicBezTo>
                <a:cubicBezTo>
                  <a:pt x="2443268" y="629560"/>
                  <a:pt x="2454965" y="629479"/>
                  <a:pt x="2464904" y="626166"/>
                </a:cubicBezTo>
                <a:cubicBezTo>
                  <a:pt x="2471530" y="619540"/>
                  <a:pt x="2477285" y="611910"/>
                  <a:pt x="2484782" y="606287"/>
                </a:cubicBezTo>
                <a:cubicBezTo>
                  <a:pt x="2503894" y="591953"/>
                  <a:pt x="2527523" y="583424"/>
                  <a:pt x="2544417" y="566531"/>
                </a:cubicBezTo>
                <a:cubicBezTo>
                  <a:pt x="2551043" y="559905"/>
                  <a:pt x="2556799" y="552276"/>
                  <a:pt x="2564296" y="546653"/>
                </a:cubicBezTo>
                <a:cubicBezTo>
                  <a:pt x="2583408" y="532319"/>
                  <a:pt x="2607036" y="523789"/>
                  <a:pt x="2623930" y="506896"/>
                </a:cubicBezTo>
                <a:cubicBezTo>
                  <a:pt x="2630556" y="500270"/>
                  <a:pt x="2635427" y="491209"/>
                  <a:pt x="2643809" y="487018"/>
                </a:cubicBezTo>
                <a:cubicBezTo>
                  <a:pt x="2681040" y="468403"/>
                  <a:pt x="2713880" y="465924"/>
                  <a:pt x="2753139" y="457200"/>
                </a:cubicBezTo>
                <a:cubicBezTo>
                  <a:pt x="2766474" y="454237"/>
                  <a:pt x="2779422" y="449507"/>
                  <a:pt x="2792896" y="447261"/>
                </a:cubicBezTo>
                <a:cubicBezTo>
                  <a:pt x="2841245" y="439203"/>
                  <a:pt x="2925861" y="432487"/>
                  <a:pt x="2971800" y="427383"/>
                </a:cubicBezTo>
                <a:cubicBezTo>
                  <a:pt x="2998347" y="424433"/>
                  <a:pt x="3024809" y="420757"/>
                  <a:pt x="3051313" y="417444"/>
                </a:cubicBezTo>
                <a:cubicBezTo>
                  <a:pt x="3061252" y="414131"/>
                  <a:pt x="3071056" y="410383"/>
                  <a:pt x="3081130" y="407505"/>
                </a:cubicBezTo>
                <a:cubicBezTo>
                  <a:pt x="3094265" y="403752"/>
                  <a:pt x="3108669" y="403675"/>
                  <a:pt x="3120887" y="397566"/>
                </a:cubicBezTo>
                <a:cubicBezTo>
                  <a:pt x="3129268" y="393375"/>
                  <a:pt x="3133268" y="383310"/>
                  <a:pt x="3140765" y="377687"/>
                </a:cubicBezTo>
                <a:cubicBezTo>
                  <a:pt x="3159877" y="363353"/>
                  <a:pt x="3180522" y="351183"/>
                  <a:pt x="3200400" y="337931"/>
                </a:cubicBezTo>
                <a:cubicBezTo>
                  <a:pt x="3200402" y="337929"/>
                  <a:pt x="3260034" y="298175"/>
                  <a:pt x="3260035" y="298174"/>
                </a:cubicBezTo>
                <a:lnTo>
                  <a:pt x="3369365" y="188844"/>
                </a:lnTo>
                <a:lnTo>
                  <a:pt x="3399182" y="159027"/>
                </a:lnTo>
                <a:cubicBezTo>
                  <a:pt x="3405808" y="152401"/>
                  <a:pt x="3411264" y="144346"/>
                  <a:pt x="3419061" y="139148"/>
                </a:cubicBezTo>
                <a:cubicBezTo>
                  <a:pt x="3429000" y="132522"/>
                  <a:pt x="3439701" y="126917"/>
                  <a:pt x="3448878" y="119270"/>
                </a:cubicBezTo>
                <a:cubicBezTo>
                  <a:pt x="3459676" y="110272"/>
                  <a:pt x="3467001" y="97250"/>
                  <a:pt x="3478696" y="89453"/>
                </a:cubicBezTo>
                <a:cubicBezTo>
                  <a:pt x="3487413" y="83642"/>
                  <a:pt x="3498405" y="82270"/>
                  <a:pt x="3508513" y="79513"/>
                </a:cubicBezTo>
                <a:cubicBezTo>
                  <a:pt x="3534870" y="72324"/>
                  <a:pt x="3588026" y="59635"/>
                  <a:pt x="3588026" y="59635"/>
                </a:cubicBezTo>
                <a:cubicBezTo>
                  <a:pt x="3597965" y="53009"/>
                  <a:pt x="3606511" y="43534"/>
                  <a:pt x="3617843" y="39757"/>
                </a:cubicBezTo>
                <a:cubicBezTo>
                  <a:pt x="3636961" y="33384"/>
                  <a:pt x="3657717" y="33770"/>
                  <a:pt x="3677478" y="29818"/>
                </a:cubicBezTo>
                <a:cubicBezTo>
                  <a:pt x="3690873" y="27139"/>
                  <a:pt x="3704151" y="23804"/>
                  <a:pt x="3717235" y="19879"/>
                </a:cubicBezTo>
                <a:cubicBezTo>
                  <a:pt x="3737305" y="13858"/>
                  <a:pt x="3776869" y="0"/>
                  <a:pt x="3776869" y="0"/>
                </a:cubicBezTo>
                <a:lnTo>
                  <a:pt x="3816626" y="9940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72F3EC-0085-2D77-D1B4-1A66FE56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751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en-US" altLang="ru-RU" b="1" dirty="0">
                <a:latin typeface="Century Gothic" panose="020B0502020202020204" pitchFamily="34" charset="0"/>
              </a:rPr>
              <a:t>Dynamic time wrapping (DTW)</a:t>
            </a:r>
            <a:endParaRPr lang="ru-RU" altLang="ru-RU" b="1" dirty="0">
              <a:latin typeface="Century Gothic" panose="020B0502020202020204" pitchFamily="34" charset="0"/>
            </a:endParaRP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4028D0-ACB2-DC81-508E-99679B440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8" y="2050002"/>
            <a:ext cx="5407620" cy="38032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91E119-D25C-DA5C-8E30-C5FF9D14D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387" y="2138635"/>
            <a:ext cx="5111475" cy="362597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78907-AA1D-4BB9-9384-409D1ED2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329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614363" y="1196975"/>
            <a:ext cx="10972800" cy="1012825"/>
          </a:xfrm>
        </p:spPr>
        <p:txBody>
          <a:bodyPr/>
          <a:lstStyle/>
          <a:p>
            <a:r>
              <a:rPr lang="en-US" altLang="ru-RU" b="1" dirty="0">
                <a:latin typeface="Century Gothic" panose="020B0502020202020204" pitchFamily="34" charset="0"/>
              </a:rPr>
              <a:t>Dynamic time wrapping (DTW)</a:t>
            </a:r>
            <a:endParaRPr lang="ru-RU" altLang="ru-RU" b="1" dirty="0">
              <a:latin typeface="Century Gothic" panose="020B0502020202020204" pitchFamily="34" charset="0"/>
            </a:endParaRPr>
          </a:p>
        </p:txBody>
      </p:sp>
      <p:pic>
        <p:nvPicPr>
          <p:cNvPr id="5124" name="Объект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25" y="0"/>
            <a:ext cx="2200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52438"/>
            <a:ext cx="3429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Объект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6480175"/>
            <a:ext cx="76581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C422F-3F13-AF6D-AF4E-710C2E2DDB0B}"/>
                  </a:ext>
                </a:extLst>
              </p:cNvPr>
              <p:cNvSpPr txBox="1"/>
              <p:nvPr/>
            </p:nvSpPr>
            <p:spPr>
              <a:xfrm>
                <a:off x="1199456" y="2254649"/>
                <a:ext cx="9386292" cy="4292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𝐷𝑊𝑇</m:t>
                      </m:r>
                      <m:d>
                        <m:d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ctrlP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ru-RU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ru-R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ru-RU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en-US" altLang="ru-RU" sz="24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r>
                  <a:rPr lang="ru-RU" altLang="ru-RU" sz="2400" dirty="0">
                    <a:latin typeface="Century Gothic" panose="020B0502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ru-RU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ru-RU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ru-RU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altLang="ru-RU" sz="2400" b="0" dirty="0">
                    <a:latin typeface="Century Gothic" panose="020B0502020202020204" pitchFamily="34" charset="0"/>
                  </a:rPr>
                  <a:t>, а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ru-RU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2400" b="0" dirty="0">
                    <a:latin typeface="Century Gothic" panose="020B0502020202020204" pitchFamily="34" charset="0"/>
                  </a:rPr>
                  <a:t> -</a:t>
                </a:r>
                <a:r>
                  <a:rPr lang="en-US" altLang="ru-RU" sz="2400" b="0" dirty="0">
                    <a:latin typeface="Century Gothic" panose="020B0502020202020204" pitchFamily="34" charset="0"/>
                  </a:rPr>
                  <a:t> </a:t>
                </a:r>
                <a:r>
                  <a:rPr lang="ru-RU" altLang="ru-RU" sz="2400" dirty="0">
                    <a:latin typeface="Century Gothic" panose="020B0502020202020204" pitchFamily="34" charset="0"/>
                  </a:rPr>
                  <a:t>метрика расстояния между двумя компонентами</a:t>
                </a:r>
                <a:r>
                  <a:rPr lang="en-US" altLang="ru-RU" sz="2400" dirty="0">
                    <a:latin typeface="Century Gothic" panose="020B0502020202020204" pitchFamily="34" charset="0"/>
                  </a:rPr>
                  <a:t>.</a:t>
                </a:r>
                <a:r>
                  <a:rPr lang="ru-RU" altLang="ru-RU" sz="2400" b="0" dirty="0">
                    <a:latin typeface="Century Gothic" panose="020B0502020202020204" pitchFamily="34" charset="0"/>
                  </a:rPr>
                  <a:t> </a:t>
                </a:r>
                <a:br>
                  <a:rPr lang="en-US" altLang="ru-RU" sz="2400" b="0" dirty="0">
                    <a:latin typeface="Century Gothic" panose="020B0502020202020204" pitchFamily="34" charset="0"/>
                  </a:rPr>
                </a:br>
                <a:r>
                  <a:rPr lang="ru-RU" altLang="ru-RU" sz="2400" dirty="0">
                    <a:latin typeface="Century Gothic" panose="020B0502020202020204" pitchFamily="34" charset="0"/>
                  </a:rPr>
                  <a:t>П</a:t>
                </a:r>
                <a:r>
                  <a:rPr lang="ru-RU" altLang="ru-RU" sz="2400" b="0" dirty="0">
                    <a:latin typeface="Century Gothic" panose="020B0502020202020204" pitchFamily="34" charset="0"/>
                  </a:rPr>
                  <a:t>ричем: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=(1, 1)</m:t>
                      </m:r>
                    </m:oMath>
                  </m:oMathPara>
                </a14:m>
                <a:endParaRPr lang="en-US" altLang="ru-RU" sz="2400" b="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ru-RU" sz="24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ru-RU" sz="2400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ru-R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ru-RU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ru-RU" sz="2400" dirty="0"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endParaRPr lang="en-US" altLang="ru-RU" sz="24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DC422F-3F13-AF6D-AF4E-710C2E2D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254649"/>
                <a:ext cx="9386292" cy="4292201"/>
              </a:xfrm>
              <a:prstGeom prst="rect">
                <a:avLst/>
              </a:prstGeom>
              <a:blipFill>
                <a:blip r:embed="rId5"/>
                <a:stretch>
                  <a:fillRect l="-1081" t="-25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AAAB54-77CD-573E-D71C-9A00DE81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32A19-F267-4BB4-A0BB-F099E3C16762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1536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128C91"/>
            </a:gs>
            <a:gs pos="100000">
              <a:srgbClr val="51A65D"/>
            </a:gs>
          </a:gsLst>
          <a:lin ang="4980000" scaled="0"/>
        </a:gra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14877</TotalTime>
  <Words>344</Words>
  <Application>Microsoft Macintosh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Century Gothic</vt:lpstr>
      <vt:lpstr>Calibri</vt:lpstr>
      <vt:lpstr>Cambria Math</vt:lpstr>
      <vt:lpstr>Arial</vt:lpstr>
      <vt:lpstr>Тема Office</vt:lpstr>
      <vt:lpstr>Кластеризация временных рядов на примере финансового рынка</vt:lpstr>
      <vt:lpstr>Постановка задачи</vt:lpstr>
      <vt:lpstr>Особенности и проблемы кластеризации временных рядов</vt:lpstr>
      <vt:lpstr>Похожесть временных рядов</vt:lpstr>
      <vt:lpstr>Похожесть временных рядов</vt:lpstr>
      <vt:lpstr>Похожесть временных рядов</vt:lpstr>
      <vt:lpstr>Похожесть временных рядов</vt:lpstr>
      <vt:lpstr>Dynamic time wrapping (DTW)</vt:lpstr>
      <vt:lpstr>Dynamic time wrapping (DTW)</vt:lpstr>
      <vt:lpstr>S&amp;P500 clustering approach</vt:lpstr>
      <vt:lpstr>S&amp;P500 clustering results</vt:lpstr>
      <vt:lpstr>Что еще предстоит сделать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sidorova.v</dc:creator>
  <cp:lastModifiedBy>Maksim Bulygin</cp:lastModifiedBy>
  <cp:revision>597</cp:revision>
  <dcterms:created xsi:type="dcterms:W3CDTF">2016-07-14T12:34:36Z</dcterms:created>
  <dcterms:modified xsi:type="dcterms:W3CDTF">2022-04-16T09:53:51Z</dcterms:modified>
</cp:coreProperties>
</file>