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93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m1987/Project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pyvis.readthedocs.io/en/latest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Визуализация гр</a:t>
            </a: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а</a:t>
            </a: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фов финансовых связей клиентов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Маннапов Булат </a:t>
            </a:r>
            <a:r>
              <a:rPr lang="ru-RU" sz="2000" b="1" dirty="0" err="1" smtClean="0">
                <a:solidFill>
                  <a:srgbClr val="333F48"/>
                </a:solidFill>
                <a:latin typeface="SB Sans Text Light"/>
                <a:cs typeface="SB Sans Text Light"/>
              </a:rPr>
              <a:t>Ильгизович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Маннапов Булат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Ильгизович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работы в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более 11 лет: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Char char="-"/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УВА ТБ 9 лет (менеджер направления, проведение внутренних аудиторских проверок)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Char char="-"/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Штабе бизнес блока ЦА 2 года (планирование расходов ИТ)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Москва, готов к переезду за рубеж.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BIMannapov@sberbank.ru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algn="just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Код помогает преобразовать табличный реестр финансовых транзакций в визуализацию финансовых связей между клиентами, что облегчает анализ данных и наглядно визуализирует связи, в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т.ч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. по различным условиям, в моем случае заемщик (флаг может быть любым, сотрудник банка,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фигурантами различных негативных списков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 т.д. и т.п.).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github.com/Bum1987/Project</a:t>
            </a:r>
            <a:endParaRPr lang="ru-RU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3789"/>
          <a:stretch/>
        </p:blipFill>
        <p:spPr>
          <a:xfrm>
            <a:off x="5333998" y="4036276"/>
            <a:ext cx="4518214" cy="255278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вход подается реестр данных в формате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CSV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котором есть столбцы получатель, отправитель, сумма транзакции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Скрипт обрабатывает данный реестр и собирает уникальные пары получатель-отправитель, подсчитывает сумму переводов и количество транзакций, добавляет из справочника признаки по клиентам (флаги).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основе файла строится визуализация графов связи (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HTML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файл):</a:t>
            </a:r>
          </a:p>
          <a:p>
            <a:pPr marL="0" indent="0">
              <a:buNone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- Ребра указаны линией со стрелкой, которая указывает вектор направления перевода;</a:t>
            </a:r>
          </a:p>
          <a:p>
            <a:pPr marL="0" indent="0">
              <a:buNone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- Вершины указаны кружками рядом с ними выводится наименование клиента, цвета вершин зависит от флагов (в моем случае признак заемщика – вершина красная;</a:t>
            </a:r>
          </a:p>
          <a:p>
            <a:pPr marL="0" indent="0">
              <a:buNone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- При наведении на ребра и вершины показаны лейблы с основной информацией о связи клиента (см. рис.) 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 1/2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6276"/>
            <a:ext cx="3818962" cy="25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Где возможно использовать данный инструмент или подход:</a:t>
            </a:r>
          </a:p>
          <a:p>
            <a:pPr marL="342900" indent="-342900" algn="just">
              <a:buAutoNum type="arabicPeriod"/>
            </a:pPr>
            <a:r>
              <a:rPr lang="ru-RU" sz="16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Компалаенс</a:t>
            </a: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(в части ПОД/ФТ) – для анализа связей клиентов совершающих сомнительные операции и выявления дополнительных участников сомнительных схем по </a:t>
            </a:r>
            <a:r>
              <a:rPr lang="ru-RU" sz="16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обналичиванию</a:t>
            </a: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sz="16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Комплаенс</a:t>
            </a: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общий – поиск финансовой взаимосвязи между сотрудниками банка, работающими в одном процессе (признаки ПКИ). </a:t>
            </a:r>
          </a:p>
          <a:p>
            <a:pPr marL="342900" indent="-342900" algn="just">
              <a:buAutoNum type="arabicPeriod"/>
            </a:pP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Внутренний аудит/внутренний контроль – для анализа фактов различных злоупотреблений, к примеру анализ операций зачислений на счета сотрудников от клиентов банка - фигурантов негативных перечней («</a:t>
            </a:r>
            <a:r>
              <a:rPr lang="ru-RU" sz="16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обнальщики</a:t>
            </a: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», «кредитные мошенники» и т.д.).</a:t>
            </a:r>
          </a:p>
          <a:p>
            <a:pPr marL="342900" indent="-342900" algn="just">
              <a:buAutoNum type="arabicPeriod"/>
            </a:pP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Риск функция в части управления кредитными портфелями – для идентификации групп связанных заемщиков, анализ ЮЛ/ИП которые не включены в ГСЗ, но после получения кредита имеют устойчивую фин. связь с ГСЗ исчерпавший свой лимит кредитования.</a:t>
            </a:r>
          </a:p>
          <a:p>
            <a:pPr marL="342900" indent="-342900" algn="just">
              <a:buAutoNum type="arabicPeriod"/>
            </a:pP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Бизнес функция – поиск клиентов определенных категорий (имеющих особенности в обслуживании), получающих зачисления  из ПФР до достижения возраста выхода на пенсию, если они связаны с клиентами финансово которых мы в системе однозначно идентифицировали как «особенных».</a:t>
            </a:r>
          </a:p>
          <a:p>
            <a:pPr marL="342900" indent="-342900" algn="just">
              <a:buAutoNum type="arabicPeriod"/>
            </a:pPr>
            <a:endParaRPr lang="ru-RU" sz="1600" b="1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6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 2/2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5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799" y="639501"/>
            <a:ext cx="11264153" cy="291052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</a:t>
            </a: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данных</a:t>
            </a:r>
          </a:p>
          <a:p>
            <a:pPr>
              <a:lnSpc>
                <a:spcPct val="100000"/>
              </a:lnSpc>
            </a:pPr>
            <a:endParaRPr lang="ru-RU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Синтезированные данные финансовых транзакций, 713 строк, содержат  сто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л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бцы – 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Sum (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сумма транзакции), 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Payer (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наименование клиента отправителя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Recipient (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наименование клиента 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получателя)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Использованы библиотеки </a:t>
            </a:r>
            <a:r>
              <a:rPr lang="en-US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 </a:t>
            </a: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 </a:t>
            </a:r>
            <a:r>
              <a:rPr lang="en-US" sz="2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pyvis</a:t>
            </a:r>
            <a:endParaRPr lang="en-US" sz="2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en-US" sz="2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2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https://pyvis.readthedocs.io/en/latest</a:t>
            </a:r>
            <a:r>
              <a:rPr lang="en-US" sz="24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/</a:t>
            </a:r>
            <a:endParaRPr lang="en-US" sz="2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2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3"/>
              </a:rPr>
              <a:t>https://pandas.pydata.org</a:t>
            </a:r>
            <a:r>
              <a:rPr lang="en-US" sz="24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3"/>
              </a:rPr>
              <a:t>/</a:t>
            </a:r>
            <a:endParaRPr lang="en-US" sz="2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en-US" sz="2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en-US" sz="2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2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441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Маннапов Булат Ильгизович</cp:lastModifiedBy>
  <cp:revision>21</cp:revision>
  <dcterms:created xsi:type="dcterms:W3CDTF">2021-02-19T10:44:02Z</dcterms:created>
  <dcterms:modified xsi:type="dcterms:W3CDTF">2023-06-07T13:16:10Z</dcterms:modified>
</cp:coreProperties>
</file>