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8" r:id="rId1"/>
  </p:sldMasterIdLst>
  <p:notesMasterIdLst>
    <p:notesMasterId r:id="rId4"/>
  </p:notesMasterIdLst>
  <p:handoutMasterIdLst>
    <p:handoutMasterId r:id="rId5"/>
  </p:handoutMasterIdLst>
  <p:sldIdLst>
    <p:sldId id="291" r:id="rId2"/>
    <p:sldId id="292" r:id="rId3"/>
  </p:sldIdLst>
  <p:sldSz cx="9906000" cy="6858000" type="A4"/>
  <p:notesSz cx="6794500" cy="9906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9FFCC"/>
    <a:srgbClr val="FFFFCC"/>
    <a:srgbClr val="FFFF99"/>
    <a:srgbClr val="FFFFFF"/>
    <a:srgbClr val="C0C0C0"/>
    <a:srgbClr val="F5F5F5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6803" autoAdjust="0"/>
  </p:normalViewPr>
  <p:slideViewPr>
    <p:cSldViewPr>
      <p:cViewPr varScale="1">
        <p:scale>
          <a:sx n="214" d="100"/>
          <a:sy n="214" d="100"/>
        </p:scale>
        <p:origin x="372" y="1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70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58E5C6-AC18-4F7E-9D21-9C39AF26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17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5945F3-DA58-4536-8BFD-BF9F97383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8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0925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4" y="1604"/>
              <a:ext cx="450" cy="290"/>
              <a:chOff x="719" y="336"/>
              <a:chExt cx="626" cy="423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2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2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9"/>
              <a:ext cx="466" cy="308"/>
              <a:chOff x="912" y="2631"/>
              <a:chExt cx="672" cy="441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30"/>
                <a:ext cx="385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30"/>
                <a:ext cx="335" cy="44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677988"/>
            <a:ext cx="8420100" cy="1460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42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7234" tIns="43617" rIns="87234" bIns="43617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073150" y="6248400"/>
            <a:ext cx="2063750" cy="455613"/>
          </a:xfrm>
        </p:spPr>
        <p:txBody>
          <a:bodyPr/>
          <a:lstStyle>
            <a:lvl1pPr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3738B4-241E-4484-AA34-2AEFE5038AA6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5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Escrc 지능제어Gr.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31088" y="6248400"/>
            <a:ext cx="2062162" cy="455613"/>
          </a:xfrm>
        </p:spPr>
        <p:txBody>
          <a:bodyPr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A0A1A1-5BE1-4A31-B76E-8B4699A71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B4983-0B92-438D-969B-2026C7C42907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E4DC5-D402-4ED6-9273-80414AAC4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23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0600" y="187325"/>
            <a:ext cx="2281238" cy="5938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7325"/>
            <a:ext cx="6692900" cy="5938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0428C-73BF-47AD-BAA8-ABED5540796A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5589-DF6B-4843-B69E-695C94C34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95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7325"/>
            <a:ext cx="8470900" cy="4302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2EE83-BCC9-44B6-8D5F-079B584E14F9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F935F-35EA-4257-B346-3852BF376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7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ECEC-DC8E-4176-A926-72BC2497AC1C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AF452-FDEB-4EF4-B0AF-B72EF301F3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4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1C4D-55F2-4A03-9247-1E405FB0A5C6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6EA2-E428-46FA-84AE-CD7B5708F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6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1AB1-97C6-4F88-AE66-D0E4991BCBDB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2C55F-32CB-48E1-8EFB-32CAA8F464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49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46013-A3C9-4EC9-BBEE-42CBC7DED59B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AC3EB-DA9E-4505-AC8C-E89AEE7834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690A-8978-4DF2-99A6-3ED0BD3E8DA5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18DF-0048-40F5-B853-46000CDC14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9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7B35-FBE4-466E-95ED-64D22F07FDC4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EA103-E97D-4343-B357-103D9FD13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9B149-CEE9-4C7F-AE5F-2D62784389E0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D26BC-D34D-453A-AFD8-F4A4FCABB3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9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91A2-D4DF-4312-A14D-E7F10E0740C1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867D-A2B5-4534-AA5E-D1286B6A3E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2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gray">
          <a:xfrm>
            <a:off x="161925" y="6524625"/>
            <a:ext cx="9328150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398463" y="95250"/>
            <a:ext cx="498475" cy="347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835025" y="95250"/>
            <a:ext cx="371475" cy="347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41338" y="404813"/>
            <a:ext cx="477837" cy="347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957263" y="404813"/>
            <a:ext cx="420687" cy="347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69850" y="349250"/>
            <a:ext cx="638175" cy="3111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793750" y="15875"/>
            <a:ext cx="31750" cy="773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428625" y="595313"/>
            <a:ext cx="9328150" cy="2381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7325"/>
            <a:ext cx="8470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13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163" y="6669088"/>
            <a:ext cx="206692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 algn="l"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9C12DE-A468-4D01-8370-6EF3D1B6D8E2}" type="datetime1">
              <a:rPr lang="ko-KR" altLang="en-US"/>
              <a:pPr>
                <a:defRPr/>
              </a:pPr>
              <a:t>2022-03-30</a:t>
            </a:fld>
            <a:endParaRPr lang="en-US" altLang="ko-KR"/>
          </a:p>
        </p:txBody>
      </p:sp>
      <p:sp>
        <p:nvSpPr>
          <p:cNvPr id="1136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40175" y="6681788"/>
            <a:ext cx="20621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FB40999-B4FA-43F5-A4F1-9608A86F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7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75" y="6421438"/>
            <a:ext cx="4889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21"/>
          <p:cNvSpPr txBox="1">
            <a:spLocks noChangeArrowheads="1"/>
          </p:cNvSpPr>
          <p:nvPr/>
        </p:nvSpPr>
        <p:spPr bwMode="auto">
          <a:xfrm>
            <a:off x="8266113" y="6467475"/>
            <a:ext cx="1087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>
                <a:solidFill>
                  <a:srgbClr val="000066"/>
                </a:solidFill>
              </a:rPr>
              <a:t>Let’s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/>
  <p:txStyles>
    <p:titleStyle>
      <a:lvl1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+mj-lt"/>
          <a:ea typeface="+mj-ea"/>
          <a:cs typeface="+mj-cs"/>
        </a:defRPr>
      </a:lvl1pPr>
      <a:lvl2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7025" indent="-327025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52717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4pPr>
      <a:lvl5pPr marL="1962150" indent="-215900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5pPr>
      <a:lvl6pPr marL="24193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6pPr>
      <a:lvl7pPr marL="28765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7pPr>
      <a:lvl8pPr marL="33337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8pPr>
      <a:lvl9pPr marL="37909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46B76CC-098A-4516-8E97-B91834693A66}" type="datetime1">
              <a:rPr kumimoji="0" lang="ko-KR" altLang="en-US" sz="1100" smtClean="0"/>
              <a:pPr eaLnBrk="1" hangingPunct="1"/>
              <a:t>2022-03-30</a:t>
            </a:fld>
            <a:endParaRPr kumimoji="0" lang="en-US" altLang="ko-KR" sz="1100"/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797E7B7-8ED6-47A0-91CE-148BCE6EBFCE}" type="slidenum">
              <a:rPr kumimoji="0" lang="en-US" altLang="ko-KR" sz="1100" smtClean="0"/>
              <a:pPr eaLnBrk="1" hangingPunct="1"/>
              <a:t>1</a:t>
            </a:fld>
            <a:endParaRPr kumimoji="0" lang="en-US" altLang="ko-KR" sz="11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H/W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: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전체</a:t>
            </a:r>
            <a:endParaRPr lang="en-US" altLang="ko-KR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95C18-E8E0-4382-A0B4-00502A6DF072}"/>
              </a:ext>
            </a:extLst>
          </p:cNvPr>
          <p:cNvSpPr/>
          <p:nvPr/>
        </p:nvSpPr>
        <p:spPr bwMode="auto">
          <a:xfrm>
            <a:off x="2353487" y="1196752"/>
            <a:ext cx="2304256" cy="20882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F9552F-24C1-4A38-AA4A-523D5ADD5256}"/>
              </a:ext>
            </a:extLst>
          </p:cNvPr>
          <p:cNvSpPr/>
          <p:nvPr/>
        </p:nvSpPr>
        <p:spPr bwMode="auto">
          <a:xfrm>
            <a:off x="3397683" y="2147954"/>
            <a:ext cx="450007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E666BA-72C7-437F-9DDD-F767C9CBD9B5}"/>
              </a:ext>
            </a:extLst>
          </p:cNvPr>
          <p:cNvCxnSpPr>
            <a:stCxn id="5" idx="1"/>
            <a:endCxn id="5" idx="3"/>
          </p:cNvCxnSpPr>
          <p:nvPr/>
        </p:nvCxnSpPr>
        <p:spPr bwMode="auto">
          <a:xfrm>
            <a:off x="2353487" y="2240868"/>
            <a:ext cx="23042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BB9CEB-0082-496B-8511-E1EB871B4FBB}"/>
              </a:ext>
            </a:extLst>
          </p:cNvPr>
          <p:cNvCxnSpPr>
            <a:stCxn id="5" idx="0"/>
            <a:endCxn id="5" idx="2"/>
          </p:cNvCxnSpPr>
          <p:nvPr/>
        </p:nvCxnSpPr>
        <p:spPr bwMode="auto">
          <a:xfrm>
            <a:off x="3505615" y="1196752"/>
            <a:ext cx="0" cy="20882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858C7F-D4DC-487F-84AB-D6686029BB50}"/>
              </a:ext>
            </a:extLst>
          </p:cNvPr>
          <p:cNvSpPr txBox="1"/>
          <p:nvPr/>
        </p:nvSpPr>
        <p:spPr>
          <a:xfrm>
            <a:off x="3233209" y="23439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dx0</a:t>
            </a:r>
            <a:endParaRPr lang="ko-KR" altLang="en-US" b="1" i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12A05E-1FD4-49D8-A769-7EF4E620556A}"/>
              </a:ext>
            </a:extLst>
          </p:cNvPr>
          <p:cNvCxnSpPr>
            <a:cxnSpLocks/>
          </p:cNvCxnSpPr>
          <p:nvPr/>
        </p:nvCxnSpPr>
        <p:spPr bwMode="auto">
          <a:xfrm>
            <a:off x="3397683" y="2370172"/>
            <a:ext cx="2250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58C4F8-7CD9-4158-A2B8-97131D1E541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>
            <a:off x="3622687" y="2147954"/>
            <a:ext cx="0" cy="2125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76AE5FD-128D-4129-971A-64F068348BF3}"/>
              </a:ext>
            </a:extLst>
          </p:cNvPr>
          <p:cNvSpPr txBox="1"/>
          <p:nvPr/>
        </p:nvSpPr>
        <p:spPr>
          <a:xfrm>
            <a:off x="3548707" y="21580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dy0</a:t>
            </a:r>
            <a:endParaRPr lang="ko-KR" altLang="en-US" b="1" i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EA46DA3-F299-4835-92ED-B9BFE2D5C980}"/>
              </a:ext>
            </a:extLst>
          </p:cNvPr>
          <p:cNvSpPr/>
          <p:nvPr/>
        </p:nvSpPr>
        <p:spPr bwMode="auto">
          <a:xfrm>
            <a:off x="5061092" y="3717032"/>
            <a:ext cx="2304256" cy="20882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18A238C-AD6B-4840-89E5-AFF1DB32F71E}"/>
              </a:ext>
            </a:extLst>
          </p:cNvPr>
          <p:cNvSpPr/>
          <p:nvPr/>
        </p:nvSpPr>
        <p:spPr bwMode="auto">
          <a:xfrm>
            <a:off x="5637156" y="4329100"/>
            <a:ext cx="450007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2548223-BB54-4C87-8594-E99EF74726CC}"/>
              </a:ext>
            </a:extLst>
          </p:cNvPr>
          <p:cNvCxnSpPr>
            <a:stCxn id="125" idx="1"/>
            <a:endCxn id="125" idx="3"/>
          </p:cNvCxnSpPr>
          <p:nvPr/>
        </p:nvCxnSpPr>
        <p:spPr bwMode="auto">
          <a:xfrm>
            <a:off x="5061092" y="4761148"/>
            <a:ext cx="23042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968DD4C-6066-49D7-98A6-C105069CEB12}"/>
              </a:ext>
            </a:extLst>
          </p:cNvPr>
          <p:cNvCxnSpPr>
            <a:stCxn id="125" idx="0"/>
            <a:endCxn id="125" idx="2"/>
          </p:cNvCxnSpPr>
          <p:nvPr/>
        </p:nvCxnSpPr>
        <p:spPr bwMode="auto">
          <a:xfrm>
            <a:off x="6213220" y="3717032"/>
            <a:ext cx="0" cy="20882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8A4E9B7-00BF-47E3-9BD5-9518B03E4DFC}"/>
              </a:ext>
            </a:extLst>
          </p:cNvPr>
          <p:cNvSpPr txBox="1"/>
          <p:nvPr/>
        </p:nvSpPr>
        <p:spPr>
          <a:xfrm>
            <a:off x="5887430" y="43290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dx1</a:t>
            </a:r>
            <a:endParaRPr lang="ko-KR" altLang="en-US" b="1" i="1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4379174-3C44-44B8-B369-E0E9326A32AB}"/>
              </a:ext>
            </a:extLst>
          </p:cNvPr>
          <p:cNvCxnSpPr/>
          <p:nvPr/>
        </p:nvCxnSpPr>
        <p:spPr bwMode="auto">
          <a:xfrm>
            <a:off x="5862159" y="4545124"/>
            <a:ext cx="35106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6CC4D67-E356-4885-8434-C0E328B443C6}"/>
              </a:ext>
            </a:extLst>
          </p:cNvPr>
          <p:cNvCxnSpPr>
            <a:endCxn id="126" idx="4"/>
          </p:cNvCxnSpPr>
          <p:nvPr/>
        </p:nvCxnSpPr>
        <p:spPr bwMode="auto">
          <a:xfrm>
            <a:off x="5862159" y="4545124"/>
            <a:ext cx="1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A01353E-05BC-4FA6-A4E7-CA0517EFD21E}"/>
              </a:ext>
            </a:extLst>
          </p:cNvPr>
          <p:cNvSpPr txBox="1"/>
          <p:nvPr/>
        </p:nvSpPr>
        <p:spPr>
          <a:xfrm>
            <a:off x="5465014" y="453002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dy1</a:t>
            </a:r>
            <a:endParaRPr lang="ko-KR" altLang="en-US" b="1" i="1" dirty="0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11ACAB3-B17D-4857-A1BC-94E0A6290DE4}"/>
              </a:ext>
            </a:extLst>
          </p:cNvPr>
          <p:cNvSpPr/>
          <p:nvPr/>
        </p:nvSpPr>
        <p:spPr bwMode="auto">
          <a:xfrm>
            <a:off x="1115430" y="840126"/>
            <a:ext cx="7402461" cy="54404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109" name="그룹 4108">
            <a:extLst>
              <a:ext uri="{FF2B5EF4-FFF2-40B4-BE49-F238E27FC236}">
                <a16:creationId xmlns:a16="http://schemas.microsoft.com/office/drawing/2014/main" id="{6FDBBC64-51D1-490E-ACB9-DA64C1FA7E59}"/>
              </a:ext>
            </a:extLst>
          </p:cNvPr>
          <p:cNvGrpSpPr/>
          <p:nvPr/>
        </p:nvGrpSpPr>
        <p:grpSpPr>
          <a:xfrm>
            <a:off x="4700893" y="3355385"/>
            <a:ext cx="288032" cy="288032"/>
            <a:chOff x="6753200" y="1628800"/>
            <a:chExt cx="288032" cy="288032"/>
          </a:xfrm>
        </p:grpSpPr>
        <p:sp>
          <p:nvSpPr>
            <p:cNvPr id="4102" name="타원 4101">
              <a:extLst>
                <a:ext uri="{FF2B5EF4-FFF2-40B4-BE49-F238E27FC236}">
                  <a16:creationId xmlns:a16="http://schemas.microsoft.com/office/drawing/2014/main" id="{5A93D29D-1E1B-4253-8F24-72E646ADCA33}"/>
                </a:ext>
              </a:extLst>
            </p:cNvPr>
            <p:cNvSpPr/>
            <p:nvPr/>
          </p:nvSpPr>
          <p:spPr bwMode="auto">
            <a:xfrm>
              <a:off x="6825208" y="1700808"/>
              <a:ext cx="144016" cy="144016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7153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05" name="직선 연결선 4104">
              <a:extLst>
                <a:ext uri="{FF2B5EF4-FFF2-40B4-BE49-F238E27FC236}">
                  <a16:creationId xmlns:a16="http://schemas.microsoft.com/office/drawing/2014/main" id="{F29AFF28-E366-4913-A75A-EF6608A3A8A3}"/>
                </a:ext>
              </a:extLst>
            </p:cNvPr>
            <p:cNvCxnSpPr/>
            <p:nvPr/>
          </p:nvCxnSpPr>
          <p:spPr bwMode="auto">
            <a:xfrm>
              <a:off x="6753200" y="1772816"/>
              <a:ext cx="28803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7" name="직선 연결선 4106">
              <a:extLst>
                <a:ext uri="{FF2B5EF4-FFF2-40B4-BE49-F238E27FC236}">
                  <a16:creationId xmlns:a16="http://schemas.microsoft.com/office/drawing/2014/main" id="{364A7B36-5A38-495D-879E-DC8AECE5C5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7216" y="1628800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113" name="직선 화살표 연결선 4112">
            <a:extLst>
              <a:ext uri="{FF2B5EF4-FFF2-40B4-BE49-F238E27FC236}">
                <a16:creationId xmlns:a16="http://schemas.microsoft.com/office/drawing/2014/main" id="{D4A3458B-93AD-4AB4-95D1-FEA1803B8803}"/>
              </a:ext>
            </a:extLst>
          </p:cNvPr>
          <p:cNvCxnSpPr/>
          <p:nvPr/>
        </p:nvCxnSpPr>
        <p:spPr bwMode="auto">
          <a:xfrm>
            <a:off x="4844909" y="3643417"/>
            <a:ext cx="1366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62F07E0-408E-4AF5-AB4D-8F091AB8794E}"/>
              </a:ext>
            </a:extLst>
          </p:cNvPr>
          <p:cNvSpPr txBox="1"/>
          <p:nvPr/>
        </p:nvSpPr>
        <p:spPr>
          <a:xfrm>
            <a:off x="5322918" y="3400877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/>
              <a:t>Dcx</a:t>
            </a:r>
            <a:endParaRPr lang="ko-KR" altLang="en-US" b="1" i="1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6F02EA1-56AE-42AF-86E3-AFE71197C5C2}"/>
              </a:ext>
            </a:extLst>
          </p:cNvPr>
          <p:cNvCxnSpPr>
            <a:cxnSpLocks/>
            <a:stCxn id="4102" idx="2"/>
          </p:cNvCxnSpPr>
          <p:nvPr/>
        </p:nvCxnSpPr>
        <p:spPr bwMode="auto">
          <a:xfrm flipV="1">
            <a:off x="4772901" y="2240868"/>
            <a:ext cx="0" cy="12585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CECCA84-E728-4031-A8F5-0038E978EA36}"/>
              </a:ext>
            </a:extLst>
          </p:cNvPr>
          <p:cNvSpPr txBox="1"/>
          <p:nvPr/>
        </p:nvSpPr>
        <p:spPr>
          <a:xfrm>
            <a:off x="4711572" y="2659114"/>
            <a:ext cx="410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/>
              <a:t>Dcy</a:t>
            </a:r>
            <a:endParaRPr lang="ko-KR" altLang="en-US" b="1" i="1" dirty="0"/>
          </a:p>
        </p:txBody>
      </p:sp>
      <p:cxnSp>
        <p:nvCxnSpPr>
          <p:cNvPr id="4119" name="직선 화살표 연결선 4118">
            <a:extLst>
              <a:ext uri="{FF2B5EF4-FFF2-40B4-BE49-F238E27FC236}">
                <a16:creationId xmlns:a16="http://schemas.microsoft.com/office/drawing/2014/main" id="{75CD0671-CAA7-4E54-9A8E-9A425544805E}"/>
              </a:ext>
            </a:extLst>
          </p:cNvPr>
          <p:cNvCxnSpPr/>
          <p:nvPr/>
        </p:nvCxnSpPr>
        <p:spPr bwMode="auto">
          <a:xfrm flipV="1">
            <a:off x="1496616" y="1124744"/>
            <a:ext cx="0" cy="576064"/>
          </a:xfrm>
          <a:prstGeom prst="straightConnector1">
            <a:avLst/>
          </a:prstGeom>
          <a:noFill/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20" name="타원 4119">
            <a:extLst>
              <a:ext uri="{FF2B5EF4-FFF2-40B4-BE49-F238E27FC236}">
                <a16:creationId xmlns:a16="http://schemas.microsoft.com/office/drawing/2014/main" id="{96D0C572-2FDC-4F8F-8D95-154F204057F2}"/>
              </a:ext>
            </a:extLst>
          </p:cNvPr>
          <p:cNvSpPr/>
          <p:nvPr/>
        </p:nvSpPr>
        <p:spPr bwMode="auto">
          <a:xfrm>
            <a:off x="1316598" y="980728"/>
            <a:ext cx="360036" cy="3600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964D59-0AD0-4F27-A5E1-D57C053E452D}"/>
              </a:ext>
            </a:extLst>
          </p:cNvPr>
          <p:cNvSpPr txBox="1"/>
          <p:nvPr/>
        </p:nvSpPr>
        <p:spPr>
          <a:xfrm>
            <a:off x="1077110" y="148478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dm0</a:t>
            </a:r>
            <a:endParaRPr lang="ko-KR" altLang="en-US" b="1" i="1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C0ED289-294A-4B7F-B773-C43FBD6ED1AE}"/>
              </a:ext>
            </a:extLst>
          </p:cNvPr>
          <p:cNvCxnSpPr/>
          <p:nvPr/>
        </p:nvCxnSpPr>
        <p:spPr bwMode="auto">
          <a:xfrm flipV="1">
            <a:off x="8229362" y="5888922"/>
            <a:ext cx="0" cy="576064"/>
          </a:xfrm>
          <a:prstGeom prst="straightConnector1">
            <a:avLst/>
          </a:prstGeom>
          <a:noFill/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9A23E3D8-1DC3-4A04-8753-F555A6DBF3B9}"/>
              </a:ext>
            </a:extLst>
          </p:cNvPr>
          <p:cNvSpPr/>
          <p:nvPr/>
        </p:nvSpPr>
        <p:spPr bwMode="auto">
          <a:xfrm>
            <a:off x="8049344" y="5744906"/>
            <a:ext cx="360036" cy="3600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6CCE96-733A-45DB-A875-23B71FAF3303}"/>
              </a:ext>
            </a:extLst>
          </p:cNvPr>
          <p:cNvSpPr txBox="1"/>
          <p:nvPr/>
        </p:nvSpPr>
        <p:spPr>
          <a:xfrm>
            <a:off x="7809856" y="624896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dm2</a:t>
            </a:r>
            <a:endParaRPr lang="ko-KR" altLang="en-US" b="1" i="1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493F299-1F79-44EA-AB7D-38B2D181CBE3}"/>
              </a:ext>
            </a:extLst>
          </p:cNvPr>
          <p:cNvCxnSpPr>
            <a:cxnSpLocks/>
          </p:cNvCxnSpPr>
          <p:nvPr/>
        </p:nvCxnSpPr>
        <p:spPr bwMode="auto">
          <a:xfrm>
            <a:off x="920552" y="5999024"/>
            <a:ext cx="511319" cy="0"/>
          </a:xfrm>
          <a:prstGeom prst="straightConnector1">
            <a:avLst/>
          </a:prstGeom>
          <a:noFill/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216EF4AE-2BE4-404C-AA95-C7DCC48C3CE7}"/>
              </a:ext>
            </a:extLst>
          </p:cNvPr>
          <p:cNvSpPr/>
          <p:nvPr/>
        </p:nvSpPr>
        <p:spPr bwMode="auto">
          <a:xfrm>
            <a:off x="1251853" y="5816914"/>
            <a:ext cx="360036" cy="3600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B95ED9B-D3E3-4912-9D6D-E53F63A335CC}"/>
              </a:ext>
            </a:extLst>
          </p:cNvPr>
          <p:cNvSpPr txBox="1"/>
          <p:nvPr/>
        </p:nvSpPr>
        <p:spPr>
          <a:xfrm>
            <a:off x="733461" y="572092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dm1</a:t>
            </a:r>
            <a:endParaRPr lang="ko-KR" altLang="en-US" b="1" i="1" dirty="0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FDF3A66-720C-4332-993F-AC6A3F054DFB}"/>
              </a:ext>
            </a:extLst>
          </p:cNvPr>
          <p:cNvCxnSpPr>
            <a:cxnSpLocks/>
          </p:cNvCxnSpPr>
          <p:nvPr/>
        </p:nvCxnSpPr>
        <p:spPr bwMode="auto">
          <a:xfrm>
            <a:off x="7742276" y="1126903"/>
            <a:ext cx="511319" cy="0"/>
          </a:xfrm>
          <a:prstGeom prst="straightConnector1">
            <a:avLst/>
          </a:prstGeom>
          <a:noFill/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5FC78253-39D3-485D-8E10-602AF139404D}"/>
              </a:ext>
            </a:extLst>
          </p:cNvPr>
          <p:cNvSpPr/>
          <p:nvPr/>
        </p:nvSpPr>
        <p:spPr bwMode="auto">
          <a:xfrm>
            <a:off x="8073577" y="944793"/>
            <a:ext cx="360036" cy="3600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A26F7DA-52E4-49B2-9AF6-58E4A98CB457}"/>
              </a:ext>
            </a:extLst>
          </p:cNvPr>
          <p:cNvSpPr txBox="1"/>
          <p:nvPr/>
        </p:nvSpPr>
        <p:spPr>
          <a:xfrm>
            <a:off x="7555185" y="8488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dm3</a:t>
            </a:r>
            <a:endParaRPr lang="ko-KR" altLang="en-US" b="1" i="1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99BB589-2011-4C52-BBA2-16EAA4CF9A8A}"/>
              </a:ext>
            </a:extLst>
          </p:cNvPr>
          <p:cNvCxnSpPr>
            <a:cxnSpLocks/>
          </p:cNvCxnSpPr>
          <p:nvPr/>
        </p:nvCxnSpPr>
        <p:spPr bwMode="auto">
          <a:xfrm>
            <a:off x="1431871" y="3643417"/>
            <a:ext cx="341303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B489ECD-CCAE-4F36-AC1F-359158BE24B0}"/>
              </a:ext>
            </a:extLst>
          </p:cNvPr>
          <p:cNvSpPr txBox="1"/>
          <p:nvPr/>
        </p:nvSpPr>
        <p:spPr>
          <a:xfrm>
            <a:off x="2798922" y="3646834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/>
              <a:t>Dmx</a:t>
            </a:r>
            <a:endParaRPr lang="ko-KR" altLang="en-US" b="1" i="1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C8CF635-24C1-40C7-9A4D-031F05419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1871" y="3643417"/>
            <a:ext cx="0" cy="2355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BD4E3C5-5959-4575-B174-3AFFD89DB168}"/>
              </a:ext>
            </a:extLst>
          </p:cNvPr>
          <p:cNvSpPr txBox="1"/>
          <p:nvPr/>
        </p:nvSpPr>
        <p:spPr>
          <a:xfrm>
            <a:off x="1388109" y="4839334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/>
              <a:t>Dmy</a:t>
            </a:r>
            <a:endParaRPr lang="ko-KR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5" name="TextBox 4124">
                <a:extLst>
                  <a:ext uri="{FF2B5EF4-FFF2-40B4-BE49-F238E27FC236}">
                    <a16:creationId xmlns:a16="http://schemas.microsoft.com/office/drawing/2014/main" id="{D27AD655-FAD1-4428-9135-7D0A0C9A99FE}"/>
                  </a:ext>
                </a:extLst>
              </p:cNvPr>
              <p:cNvSpPr txBox="1"/>
              <p:nvPr/>
            </p:nvSpPr>
            <p:spPr>
              <a:xfrm>
                <a:off x="5417668" y="1291209"/>
                <a:ext cx="2302233" cy="1338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/>
                  <a:t>Mark</a:t>
                </a:r>
                <a:r>
                  <a:rPr lang="ko-KR" altLang="en-US" dirty="0" err="1"/>
                  <a:t>오차량</a:t>
                </a:r>
                <a:r>
                  <a:rPr lang="en-US" altLang="ko-KR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b="1" i="1" dirty="0"/>
                  <a:t>= (dx0, dy0)</a:t>
                </a:r>
              </a:p>
              <a:p>
                <a:pPr algn="l"/>
                <a:r>
                  <a:rPr lang="en-US" altLang="ko-KR" sz="1800" b="1" dirty="0"/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b="1" i="1" dirty="0"/>
                  <a:t>= (dx1, dy1)</a:t>
                </a:r>
              </a:p>
              <a:p>
                <a:pPr algn="l"/>
                <a:r>
                  <a:rPr lang="en-US" altLang="ko-KR" sz="1800" b="1" dirty="0"/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𝑫𝒎</m:t>
                        </m:r>
                      </m:e>
                    </m:acc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b="1" i="1" dirty="0"/>
                  <a:t>= (</a:t>
                </a:r>
                <a:r>
                  <a:rPr lang="en-US" altLang="ko-KR" b="1" i="1" dirty="0" err="1"/>
                  <a:t>Dmx</a:t>
                </a:r>
                <a:r>
                  <a:rPr lang="en-US" altLang="ko-KR" b="1" i="1" dirty="0"/>
                  <a:t>, </a:t>
                </a:r>
                <a:r>
                  <a:rPr lang="en-US" altLang="ko-KR" b="1" i="1" dirty="0" err="1"/>
                  <a:t>Dmy</a:t>
                </a:r>
                <a:r>
                  <a:rPr lang="en-US" altLang="ko-KR" b="1" i="1" dirty="0"/>
                  <a:t>)</a:t>
                </a:r>
              </a:p>
              <a:p>
                <a:pPr algn="l"/>
                <a:r>
                  <a:rPr lang="en-US" altLang="ko-KR" sz="1800" b="1" dirty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𝑫𝒄</m:t>
                        </m:r>
                      </m:e>
                    </m:acc>
                  </m:oMath>
                </a14:m>
                <a:r>
                  <a:rPr lang="en-US" altLang="ko-KR" sz="1800" b="1" i="1" dirty="0"/>
                  <a:t> </a:t>
                </a:r>
                <a:r>
                  <a:rPr lang="en-US" altLang="ko-KR" b="1" i="1" dirty="0"/>
                  <a:t>= (</a:t>
                </a:r>
                <a:r>
                  <a:rPr lang="en-US" altLang="ko-KR" b="1" i="1" dirty="0" err="1"/>
                  <a:t>Dcx</a:t>
                </a:r>
                <a:r>
                  <a:rPr lang="en-US" altLang="ko-KR" b="1" i="1" dirty="0"/>
                  <a:t>, </a:t>
                </a:r>
                <a:r>
                  <a:rPr lang="en-US" altLang="ko-KR" b="1" i="1" dirty="0" err="1"/>
                  <a:t>Dcy</a:t>
                </a:r>
                <a:r>
                  <a:rPr lang="en-US" altLang="ko-KR" b="1" i="1" dirty="0"/>
                  <a:t>)</a:t>
                </a:r>
                <a:endParaRPr lang="ko-KR" altLang="en-US" b="1" i="1" dirty="0"/>
              </a:p>
            </p:txBody>
          </p:sp>
        </mc:Choice>
        <mc:Fallback>
          <p:sp>
            <p:nvSpPr>
              <p:cNvPr id="4125" name="TextBox 4124">
                <a:extLst>
                  <a:ext uri="{FF2B5EF4-FFF2-40B4-BE49-F238E27FC236}">
                    <a16:creationId xmlns:a16="http://schemas.microsoft.com/office/drawing/2014/main" id="{D27AD655-FAD1-4428-9135-7D0A0C9A9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68" y="1291209"/>
                <a:ext cx="2302233" cy="1338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7" name="TextBox 4126">
            <a:extLst>
              <a:ext uri="{FF2B5EF4-FFF2-40B4-BE49-F238E27FC236}">
                <a16:creationId xmlns:a16="http://schemas.microsoft.com/office/drawing/2014/main" id="{2A116088-8254-4719-80A7-FA0BE2FA2B20}"/>
              </a:ext>
            </a:extLst>
          </p:cNvPr>
          <p:cNvSpPr txBox="1"/>
          <p:nvPr/>
        </p:nvSpPr>
        <p:spPr>
          <a:xfrm>
            <a:off x="5339334" y="105273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/>
              <a:t>put</a:t>
            </a:r>
            <a:endParaRPr lang="ko-KR" altLang="en-US" sz="1400" b="1" u="sng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7B49CED-E826-47D4-9532-C46F9CC1C41C}"/>
              </a:ext>
            </a:extLst>
          </p:cNvPr>
          <p:cNvCxnSpPr>
            <a:cxnSpLocks/>
            <a:stCxn id="71" idx="2"/>
            <a:endCxn id="4102" idx="7"/>
          </p:cNvCxnSpPr>
          <p:nvPr/>
        </p:nvCxnSpPr>
        <p:spPr bwMode="auto">
          <a:xfrm flipH="1">
            <a:off x="4895826" y="3027761"/>
            <a:ext cx="1638799" cy="4207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E746221-07FD-46CA-BB8A-5723657EC982}"/>
                  </a:ext>
                </a:extLst>
              </p:cNvPr>
              <p:cNvSpPr txBox="1"/>
              <p:nvPr/>
            </p:nvSpPr>
            <p:spPr>
              <a:xfrm>
                <a:off x="5285725" y="2588282"/>
                <a:ext cx="2497800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/>
                  <a:t>Stage </a:t>
                </a:r>
                <a:r>
                  <a:rPr lang="ko-KR" altLang="en-US" dirty="0" err="1"/>
                  <a:t>이동량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altLang="ko-KR" sz="2000" b="1" i="1" dirty="0"/>
                  <a:t> </a:t>
                </a:r>
                <a:r>
                  <a:rPr lang="en-US" altLang="ko-KR" b="1" i="1" dirty="0"/>
                  <a:t>= ( </a:t>
                </a:r>
                <a:r>
                  <a:rPr lang="en-US" altLang="ko-KR" b="1" i="1" dirty="0" err="1"/>
                  <a:t>dsx</a:t>
                </a:r>
                <a:r>
                  <a:rPr lang="en-US" altLang="ko-KR" b="1" i="1" dirty="0"/>
                  <a:t>, </a:t>
                </a:r>
                <a:r>
                  <a:rPr lang="en-US" altLang="ko-KR" b="1" i="1" dirty="0" err="1"/>
                  <a:t>dsy</a:t>
                </a:r>
                <a:r>
                  <a:rPr lang="en-US" altLang="ko-KR" b="1" i="1" dirty="0"/>
                  <a:t>, </a:t>
                </a:r>
                <a:r>
                  <a:rPr lang="en-US" altLang="ko-KR" b="1" i="1" dirty="0" err="1"/>
                  <a:t>dsa</a:t>
                </a:r>
                <a:r>
                  <a:rPr lang="en-US" altLang="ko-KR" b="1" i="1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E746221-07FD-46CA-BB8A-5723657E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725" y="2588282"/>
                <a:ext cx="2497800" cy="43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46B76CC-098A-4516-8E97-B91834693A66}" type="datetime1">
              <a:rPr kumimoji="0" lang="ko-KR" altLang="en-US" sz="1100" smtClean="0"/>
              <a:pPr eaLnBrk="1" hangingPunct="1"/>
              <a:t>2022-03-30</a:t>
            </a:fld>
            <a:endParaRPr kumimoji="0" lang="en-US" altLang="ko-KR" sz="1100"/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797E7B7-8ED6-47A0-91CE-148BCE6EBFCE}" type="slidenum">
              <a:rPr kumimoji="0" lang="en-US" altLang="ko-KR" sz="1100" smtClean="0"/>
              <a:pPr eaLnBrk="1" hangingPunct="1"/>
              <a:t>2</a:t>
            </a:fld>
            <a:endParaRPr kumimoji="0" lang="en-US" altLang="ko-KR" sz="11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sym typeface="Times New Roman" pitchFamily="18" charset="0"/>
              </a:rPr>
              <a:t>H/W </a:t>
            </a:r>
            <a:r>
              <a:rPr lang="ko-KR" altLang="en-US" b="1" dirty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600" b="1" dirty="0">
                <a:solidFill>
                  <a:srgbClr val="000066"/>
                </a:solidFill>
                <a:sym typeface="Times New Roman" pitchFamily="18" charset="0"/>
              </a:rPr>
              <a:t>:</a:t>
            </a:r>
            <a:r>
              <a:rPr lang="ko-KR" altLang="en-US" sz="1600" b="1" dirty="0">
                <a:solidFill>
                  <a:srgbClr val="000066"/>
                </a:solidFill>
                <a:sym typeface="Times New Roman" pitchFamily="18" charset="0"/>
              </a:rPr>
              <a:t>전체</a:t>
            </a:r>
            <a:endParaRPr lang="en-US" altLang="ko-KR" sz="16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E9F5EF-8CF9-4703-AFE0-79D1BDDA7D85}"/>
                  </a:ext>
                </a:extLst>
              </p:cNvPr>
              <p:cNvSpPr txBox="1"/>
              <p:nvPr/>
            </p:nvSpPr>
            <p:spPr>
              <a:xfrm>
                <a:off x="704528" y="980728"/>
                <a:ext cx="6984776" cy="1082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acc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acc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b="1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  <m:brk m:alnAt="7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c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os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sin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  <m:r>
                                                            <a:rPr lang="en-US" altLang="ko-KR" b="1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))</m:t>
                                                          </m:r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</m:e>
                                              </m:mr>
                                              <m:m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sin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))</m:t>
                                                  </m:r>
                                                </m:e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  <m:brk m:alnAt="7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c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os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altLang="ko-KR" b="1" i="1" dirty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d>
                                      <m:dPr>
                                        <m:ctrlPr>
                                          <a:rPr lang="en-US" altLang="ko-KR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b="1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  <m:brk m:alnAt="7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c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os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sin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  <m:r>
                                                            <a:rPr lang="en-US" altLang="ko-KR" b="1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))</m:t>
                                                          </m:r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</m:e>
                                              </m:mr>
                                              <m:m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sin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))</m:t>
                                                  </m:r>
                                                </m:e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ko-KR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  <m:brk m:alnAt="7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c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ko-KR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os</m:t>
                                                      </m:r>
                                                    </m:fName>
                                                    <m:e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ko-KR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tan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ko-KR" i="1" dirty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−1</m:t>
                                                              </m:r>
                                                            </m:sup>
                                                          </m:sSup>
                                                        </m:fName>
                                                        <m:e>
                                                          <m:r>
                                                            <a:rPr lang="en-US" altLang="ko-KR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altLang="ko-KR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𝑫𝒄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</m:func>
                                                    </m:e>
                                                  </m:func>
                                                  <m:r>
                                                    <a:rPr lang="en-US" altLang="ko-KR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))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altLang="ko-KR" b="1" i="1" dirty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num>
                                  <m:den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𝑫𝒄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E9F5EF-8CF9-4703-AFE0-79D1BDDA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980728"/>
                <a:ext cx="6984776" cy="1082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554464-20C8-4E96-8ECA-9BEDC9312849}"/>
                  </a:ext>
                </a:extLst>
              </p:cNvPr>
              <p:cNvSpPr txBox="1"/>
              <p:nvPr/>
            </p:nvSpPr>
            <p:spPr>
              <a:xfrm>
                <a:off x="776536" y="2523158"/>
                <a:ext cx="2664296" cy="83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𝒅𝒎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𝑫𝒄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  <m:brk m:alnAt="7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e>
                          </m:func>
                        </m:e>
                      </m:func>
                      <m:r>
                        <m:rPr>
                          <m:brk m:alnAt="7"/>
                        </m:rP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𝒅𝒎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𝑫𝒄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  <m:brk m:alnAt="7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e>
                          </m:func>
                        </m:e>
                      </m:func>
                      <m:r>
                        <m:rPr>
                          <m:brk m:alnAt="7"/>
                        </m:rP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𝒅𝒎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𝑫𝒄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  <m:brk m:alnAt="7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e>
                          </m:func>
                        </m:e>
                      </m:func>
                      <m:r>
                        <m:rPr>
                          <m:brk m:alnAt="7"/>
                        </m:rP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𝒅𝒎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𝑫𝒄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  <m:brk m:alnAt="7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e>
                          </m:func>
                        </m:e>
                      </m:func>
                      <m:r>
                        <m:rPr>
                          <m:brk m:alnAt="7"/>
                        </m:rP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554464-20C8-4E96-8ECA-9BEDC931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" y="2523158"/>
                <a:ext cx="2664296" cy="836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89870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71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71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파스텔톤</Template>
  <TotalTime>35296</TotalTime>
  <Words>102</Words>
  <Application>Microsoft Office PowerPoint</Application>
  <PresentationFormat>A4 용지(210x297mm)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Cambria Math</vt:lpstr>
      <vt:lpstr>Tahoma</vt:lpstr>
      <vt:lpstr>Wingdings</vt:lpstr>
      <vt:lpstr>파스텔톤</vt:lpstr>
      <vt:lpstr>H/W 구성도:전체</vt:lpstr>
      <vt:lpstr>H/W 구성도:전체</vt:lpstr>
    </vt:vector>
  </TitlesOfParts>
  <Company>EsCrc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Lets</dc:creator>
  <cp:lastModifiedBy>이 승환</cp:lastModifiedBy>
  <cp:revision>1636</cp:revision>
  <dcterms:created xsi:type="dcterms:W3CDTF">2004-12-07T07:34:30Z</dcterms:created>
  <dcterms:modified xsi:type="dcterms:W3CDTF">2022-03-30T10:54:32Z</dcterms:modified>
</cp:coreProperties>
</file>