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1"/>
  </p:notesMasterIdLst>
  <p:handoutMasterIdLst>
    <p:handoutMasterId r:id="rId12"/>
  </p:handoutMasterIdLst>
  <p:sldIdLst>
    <p:sldId id="266" r:id="rId2"/>
    <p:sldId id="290" r:id="rId3"/>
    <p:sldId id="294" r:id="rId4"/>
    <p:sldId id="284" r:id="rId5"/>
    <p:sldId id="278" r:id="rId6"/>
    <p:sldId id="292" r:id="rId7"/>
    <p:sldId id="300" r:id="rId8"/>
    <p:sldId id="297" r:id="rId9"/>
    <p:sldId id="299" r:id="rId10"/>
  </p:sldIdLst>
  <p:sldSz cx="9906000" cy="6858000" type="A4"/>
  <p:notesSz cx="6794500" cy="9906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9FFCC"/>
    <a:srgbClr val="FFFFCC"/>
    <a:srgbClr val="FFFF99"/>
    <a:srgbClr val="FFFFFF"/>
    <a:srgbClr val="C0C0C0"/>
    <a:srgbClr val="F5F5F5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4" autoAdjust="0"/>
    <p:restoredTop sz="96803" autoAdjust="0"/>
  </p:normalViewPr>
  <p:slideViewPr>
    <p:cSldViewPr>
      <p:cViewPr varScale="1">
        <p:scale>
          <a:sx n="121" d="100"/>
          <a:sy n="121" d="100"/>
        </p:scale>
        <p:origin x="924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370" y="-96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58E5C6-AC18-4F7E-9D21-9C39AF26D4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017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2950"/>
            <a:ext cx="536575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55945F3-DA58-4536-8BFD-BF9F97383D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7864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0925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4" y="1604"/>
              <a:ext cx="450" cy="290"/>
              <a:chOff x="719" y="336"/>
              <a:chExt cx="626" cy="423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19" y="336"/>
                <a:ext cx="385" cy="42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9" cy="42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9"/>
              <a:ext cx="466" cy="308"/>
              <a:chOff x="912" y="2631"/>
              <a:chExt cx="672" cy="441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30"/>
                <a:ext cx="385" cy="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30"/>
                <a:ext cx="335" cy="44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5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4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677988"/>
            <a:ext cx="8420100" cy="1460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4701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42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87234" tIns="43617" rIns="87234" bIns="43617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073150" y="6248400"/>
            <a:ext cx="2063750" cy="455613"/>
          </a:xfrm>
        </p:spPr>
        <p:txBody>
          <a:bodyPr/>
          <a:lstStyle>
            <a:lvl1pPr>
              <a:defRPr sz="13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23738B4-241E-4484-AA34-2AEFE5038AA6}" type="datetime1">
              <a:rPr lang="ko-KR" altLang="en-US"/>
              <a:pPr>
                <a:defRPr/>
              </a:pPr>
              <a:t>2013-02-21</a:t>
            </a:fld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56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87234" tIns="43617" rIns="87234" bIns="43617" numCol="1" anchor="b" anchorCtr="0" compatLnSpc="1">
            <a:prstTxWarp prst="textNoShape">
              <a:avLst/>
            </a:prstTxWarp>
          </a:bodyPr>
          <a:lstStyle>
            <a:lvl1pPr>
              <a:defRPr kumimoji="0" sz="1300">
                <a:solidFill>
                  <a:schemeClr val="bg2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Escrc 지능제어Gr.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31088" y="6248400"/>
            <a:ext cx="2062162" cy="455613"/>
          </a:xfrm>
        </p:spPr>
        <p:txBody>
          <a:bodyPr/>
          <a:lstStyle>
            <a:lvl1pPr algn="r">
              <a:defRPr sz="13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BA0A1A1-5BE1-4A31-B76E-8B4699A716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317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B4983-0B92-438D-969B-2026C7C42907}" type="datetime1">
              <a:rPr lang="ko-KR" altLang="en-US"/>
              <a:pPr>
                <a:defRPr/>
              </a:pPr>
              <a:t>2013-02-21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E4DC5-D402-4ED6-9273-80414AAC41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23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0600" y="187325"/>
            <a:ext cx="2281238" cy="5938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87325"/>
            <a:ext cx="6692900" cy="5938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0428C-73BF-47AD-BAA8-ABED5540796A}" type="datetime1">
              <a:rPr lang="ko-KR" altLang="en-US"/>
              <a:pPr>
                <a:defRPr/>
              </a:pPr>
              <a:t>2013-02-21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35589-DF6B-4843-B69E-695C94C34C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95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187325"/>
            <a:ext cx="8470900" cy="4302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2EE83-BCC9-44B6-8D5F-079B584E14F9}" type="datetime1">
              <a:rPr lang="ko-KR" altLang="en-US"/>
              <a:pPr>
                <a:defRPr/>
              </a:pPr>
              <a:t>2013-02-21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F935F-35EA-4257-B346-3852BF376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477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FECEC-DC8E-4176-A926-72BC2497AC1C}" type="datetime1">
              <a:rPr lang="ko-KR" altLang="en-US"/>
              <a:pPr>
                <a:defRPr/>
              </a:pPr>
              <a:t>2013-02-21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AF452-FDEB-4EF4-B0AF-B72EF301F3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945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1C4D-55F2-4A03-9247-1E405FB0A5C6}" type="datetime1">
              <a:rPr lang="ko-KR" altLang="en-US"/>
              <a:pPr>
                <a:defRPr/>
              </a:pPr>
              <a:t>2013-02-21</a:t>
            </a:fld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D6EA2-E428-46FA-84AE-CD7B5708F9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62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1AB1-97C6-4F88-AE66-D0E4991BCBDB}" type="datetime1">
              <a:rPr lang="ko-KR" altLang="en-US"/>
              <a:pPr>
                <a:defRPr/>
              </a:pPr>
              <a:t>2013-02-21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2C55F-32CB-48E1-8EFB-32CAA8F464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490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46013-A3C9-4EC9-BBEE-42CBC7DED59B}" type="datetime1">
              <a:rPr lang="ko-KR" altLang="en-US"/>
              <a:pPr>
                <a:defRPr/>
              </a:pPr>
              <a:t>2013-02-21</a:t>
            </a:fld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AC3EB-DA9E-4505-AC8C-E89AEE7834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12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5690A-8978-4DF2-99A6-3ED0BD3E8DA5}" type="datetime1">
              <a:rPr lang="ko-KR" altLang="en-US"/>
              <a:pPr>
                <a:defRPr/>
              </a:pPr>
              <a:t>2013-02-21</a:t>
            </a:fld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718DF-0048-40F5-B853-46000CDC14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97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07B35-FBE4-466E-95ED-64D22F07FDC4}" type="datetime1">
              <a:rPr lang="ko-KR" altLang="en-US"/>
              <a:pPr>
                <a:defRPr/>
              </a:pPr>
              <a:t>2013-02-21</a:t>
            </a:fld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EA103-E97D-4343-B357-103D9FD13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91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9B149-CEE9-4C7F-AE5F-2D62784389E0}" type="datetime1">
              <a:rPr lang="ko-KR" altLang="en-US"/>
              <a:pPr>
                <a:defRPr/>
              </a:pPr>
              <a:t>2013-02-21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D26BC-D34D-453A-AFD8-F4A4FCABB3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498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991A2-D4DF-4312-A14D-E7F10E0740C1}" type="datetime1">
              <a:rPr lang="ko-KR" altLang="en-US"/>
              <a:pPr>
                <a:defRPr/>
              </a:pPr>
              <a:t>2013-02-21</a:t>
            </a:fld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F867D-A2B5-4534-AA5E-D1286B6A3E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25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ChangeArrowheads="1"/>
          </p:cNvSpPr>
          <p:nvPr/>
        </p:nvSpPr>
        <p:spPr bwMode="gray">
          <a:xfrm>
            <a:off x="161925" y="6524625"/>
            <a:ext cx="9328150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ltGray">
          <a:xfrm>
            <a:off x="398463" y="95250"/>
            <a:ext cx="498475" cy="347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ltGray">
          <a:xfrm>
            <a:off x="835025" y="95250"/>
            <a:ext cx="371475" cy="347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ltGray">
          <a:xfrm>
            <a:off x="541338" y="404813"/>
            <a:ext cx="477837" cy="347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ltGray">
          <a:xfrm>
            <a:off x="957263" y="404813"/>
            <a:ext cx="420687" cy="347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ltGray">
          <a:xfrm>
            <a:off x="69850" y="349250"/>
            <a:ext cx="638175" cy="3111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gray">
          <a:xfrm>
            <a:off x="793750" y="15875"/>
            <a:ext cx="31750" cy="7731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gray">
          <a:xfrm>
            <a:off x="428625" y="595313"/>
            <a:ext cx="9328150" cy="2381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34" tIns="43617" rIns="87234" bIns="43617" anchor="ctr"/>
          <a:lstStyle/>
          <a:p>
            <a:pPr defTabSz="871538" latinLnBrk="0"/>
            <a:endParaRPr lang="ko-KR" altLang="ko-KR" sz="2300">
              <a:latin typeface="Tahoma" pitchFamily="34" charset="0"/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7325"/>
            <a:ext cx="8470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234" tIns="43617" rIns="87234" bIns="436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13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163" y="6669088"/>
            <a:ext cx="2066925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4" tIns="43617" rIns="87234" bIns="43617" numCol="1" anchor="b" anchorCtr="0" compatLnSpc="1">
            <a:prstTxWarp prst="textNoShape">
              <a:avLst/>
            </a:prstTxWarp>
          </a:bodyPr>
          <a:lstStyle>
            <a:lvl1pPr algn="l">
              <a:defRPr kumimoji="0"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9C12DE-A468-4D01-8370-6EF3D1B6D8E2}" type="datetime1">
              <a:rPr lang="ko-KR" altLang="en-US"/>
              <a:pPr>
                <a:defRPr/>
              </a:pPr>
              <a:t>2013-02-21</a:t>
            </a:fld>
            <a:endParaRPr lang="en-US" altLang="ko-KR"/>
          </a:p>
        </p:txBody>
      </p:sp>
      <p:sp>
        <p:nvSpPr>
          <p:cNvPr id="1136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40175" y="6681788"/>
            <a:ext cx="20621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4" tIns="43617" rIns="87234" bIns="43617" numCol="1" anchor="b" anchorCtr="0" compatLnSpc="1">
            <a:prstTxWarp prst="textNoShape">
              <a:avLst/>
            </a:prstTxWarp>
          </a:bodyPr>
          <a:lstStyle>
            <a:lvl1pPr>
              <a:defRPr kumimoji="0"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FB40999-B4FA-43F5-A4F1-9608A86FDF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7" name="Picture 2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175" y="6421438"/>
            <a:ext cx="4889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Text Box 21"/>
          <p:cNvSpPr txBox="1">
            <a:spLocks noChangeArrowheads="1"/>
          </p:cNvSpPr>
          <p:nvPr/>
        </p:nvSpPr>
        <p:spPr bwMode="auto">
          <a:xfrm>
            <a:off x="8266113" y="6467475"/>
            <a:ext cx="10874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smtClean="0">
                <a:solidFill>
                  <a:srgbClr val="000066"/>
                </a:solidFill>
              </a:rPr>
              <a:t>Let’s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hf hdr="0" ftr="0"/>
  <p:txStyles>
    <p:titleStyle>
      <a:lvl1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+mj-lt"/>
          <a:ea typeface="+mj-ea"/>
          <a:cs typeface="+mj-cs"/>
        </a:defRPr>
      </a:lvl1pPr>
      <a:lvl2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871538" rtl="0" eaLnBrk="0" fontAlgn="base" latinLnBrk="1" hangingPunct="0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defTabSz="871538" rtl="0" fontAlgn="base" latinLnBrk="1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defTabSz="871538" rtl="0" fontAlgn="base" latinLnBrk="1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defTabSz="871538" rtl="0" fontAlgn="base" latinLnBrk="1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defTabSz="871538" rtl="0" fontAlgn="base" latinLnBrk="1">
        <a:spcBef>
          <a:spcPct val="0"/>
        </a:spcBef>
        <a:spcAft>
          <a:spcPct val="0"/>
        </a:spcAft>
        <a:defRPr kumimoji="1" sz="2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7025" indent="-327025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08025" indent="-271463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089025" indent="-217488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</a:defRPr>
      </a:lvl3pPr>
      <a:lvl4pPr marL="1527175" indent="-217488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4pPr>
      <a:lvl5pPr marL="1962150" indent="-215900" algn="l" defTabSz="871538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5pPr>
      <a:lvl6pPr marL="2419350" indent="-215900" algn="l" defTabSz="871538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6pPr>
      <a:lvl7pPr marL="2876550" indent="-215900" algn="l" defTabSz="871538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7pPr>
      <a:lvl8pPr marL="3333750" indent="-215900" algn="l" defTabSz="871538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8pPr>
      <a:lvl9pPr marL="3790950" indent="-215900" algn="l" defTabSz="871538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D3C0F56-CDAE-4C67-8301-149535F3C453}" type="datetime1">
              <a:rPr kumimoji="0" lang="ko-KR" altLang="en-US" sz="1100" smtClean="0"/>
              <a:pPr eaLnBrk="1" hangingPunct="1"/>
              <a:t>2013-02-21</a:t>
            </a:fld>
            <a:endParaRPr kumimoji="0" lang="en-US" altLang="ko-KR" sz="1100" smtClean="0"/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1F8B8F-F1BE-40F7-AF95-9145A8AB77A7}" type="slidenum">
              <a:rPr kumimoji="0" lang="en-US" altLang="ko-KR" sz="1100" smtClean="0"/>
              <a:pPr eaLnBrk="1" hangingPunct="1"/>
              <a:t>1</a:t>
            </a:fld>
            <a:endParaRPr kumimoji="0" lang="en-US" altLang="ko-KR" sz="1100" dirty="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>
                <a:solidFill>
                  <a:srgbClr val="000066"/>
                </a:solidFill>
                <a:sym typeface="Times New Roman" pitchFamily="18" charset="0"/>
              </a:rPr>
              <a:t>개발자 노트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2238835" y="2419350"/>
            <a:ext cx="5018759" cy="65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811" tIns="42405" rIns="84811" bIns="42405">
            <a:spAutoFit/>
          </a:bodyPr>
          <a:lstStyle/>
          <a:p>
            <a:pPr defTabSz="871538"/>
            <a:r>
              <a:rPr lang="ko-KR" altLang="en-US" sz="3700" b="1" dirty="0" err="1" smtClean="0">
                <a:solidFill>
                  <a:srgbClr val="000066"/>
                </a:solidFill>
                <a:sym typeface="Times New Roman" pitchFamily="18" charset="0"/>
              </a:rPr>
              <a:t>합착기</a:t>
            </a:r>
            <a:r>
              <a:rPr lang="ko-KR" altLang="en-US" sz="3700" b="1" dirty="0" smtClean="0">
                <a:solidFill>
                  <a:srgbClr val="000066"/>
                </a:solidFill>
                <a:sym typeface="Times New Roman" pitchFamily="18" charset="0"/>
              </a:rPr>
              <a:t> </a:t>
            </a:r>
            <a:r>
              <a:rPr lang="en-US" altLang="ko-KR" sz="3700" b="1" dirty="0" smtClean="0">
                <a:solidFill>
                  <a:srgbClr val="000066"/>
                </a:solidFill>
                <a:sym typeface="Times New Roman" pitchFamily="18" charset="0"/>
              </a:rPr>
              <a:t>Vision </a:t>
            </a:r>
            <a:r>
              <a:rPr lang="en-US" altLang="ko-KR" sz="3700" b="1" dirty="0">
                <a:solidFill>
                  <a:srgbClr val="000066"/>
                </a:solidFill>
                <a:sym typeface="Times New Roman" pitchFamily="18" charset="0"/>
              </a:rPr>
              <a:t>Program</a:t>
            </a:r>
            <a:endParaRPr lang="ko-KR" altLang="en-US" sz="1800" b="1" dirty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884613" y="3429000"/>
            <a:ext cx="1727200" cy="28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11" tIns="42405" rIns="84811" bIns="42405">
            <a:spAutoFit/>
          </a:bodyPr>
          <a:lstStyle/>
          <a:p>
            <a:pPr algn="l" defTabSz="871538"/>
            <a:r>
              <a:rPr lang="en-US" altLang="ko-KR" sz="1300" b="1" dirty="0" smtClean="0"/>
              <a:t>2012.12 </a:t>
            </a:r>
            <a:r>
              <a:rPr lang="en-US" altLang="ko-KR" sz="1300" b="1" dirty="0"/>
              <a:t>~ </a:t>
            </a:r>
            <a:r>
              <a:rPr lang="en-US" altLang="ko-KR" sz="1300" b="1" dirty="0" smtClean="0"/>
              <a:t>2013.02</a:t>
            </a:r>
            <a:endParaRPr lang="en-US" altLang="ko-KR" sz="1300" b="1" dirty="0"/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8266113" y="5905500"/>
            <a:ext cx="12001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11" tIns="42405" rIns="84811" bIns="42405">
            <a:spAutoFit/>
          </a:bodyPr>
          <a:lstStyle/>
          <a:p>
            <a:pPr algn="l" defTabSz="871538"/>
            <a:r>
              <a:rPr lang="ko-KR" altLang="en-US" sz="1700"/>
              <a:t>이승환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746B76CC-098A-4516-8E97-B91834693A66}" type="datetime1">
              <a:rPr kumimoji="0" lang="ko-KR" altLang="en-US" sz="1100" smtClean="0"/>
              <a:pPr eaLnBrk="1" hangingPunct="1"/>
              <a:t>2013-02-21</a:t>
            </a:fld>
            <a:endParaRPr kumimoji="0" lang="en-US" altLang="ko-KR" sz="1100" smtClean="0"/>
          </a:p>
        </p:txBody>
      </p:sp>
      <p:sp>
        <p:nvSpPr>
          <p:cNvPr id="4099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A797E7B7-8ED6-47A0-91CE-148BCE6EBFCE}" type="slidenum">
              <a:rPr kumimoji="0" lang="en-US" altLang="ko-KR" sz="1100" smtClean="0"/>
              <a:pPr eaLnBrk="1" hangingPunct="1"/>
              <a:t>2</a:t>
            </a:fld>
            <a:endParaRPr kumimoji="0" lang="en-US" altLang="ko-KR" sz="1100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rgbClr val="000066"/>
                </a:solidFill>
                <a:sym typeface="Times New Roman" pitchFamily="18" charset="0"/>
              </a:rPr>
              <a:t>H/W </a:t>
            </a:r>
            <a:r>
              <a:rPr lang="ko-KR" altLang="en-US" b="1" dirty="0" smtClean="0">
                <a:solidFill>
                  <a:srgbClr val="000066"/>
                </a:solidFill>
                <a:sym typeface="Times New Roman" pitchFamily="18" charset="0"/>
              </a:rPr>
              <a:t>구성도</a:t>
            </a:r>
            <a:r>
              <a:rPr lang="en-US" altLang="ko-KR" sz="1600" b="1" dirty="0" smtClean="0">
                <a:solidFill>
                  <a:srgbClr val="000066"/>
                </a:solidFill>
                <a:sym typeface="Times New Roman" pitchFamily="18" charset="0"/>
              </a:rPr>
              <a:t>:</a:t>
            </a:r>
            <a:r>
              <a:rPr lang="ko-KR" altLang="en-US" sz="1600" b="1" dirty="0" smtClean="0">
                <a:solidFill>
                  <a:srgbClr val="000066"/>
                </a:solidFill>
                <a:sym typeface="Times New Roman" pitchFamily="18" charset="0"/>
              </a:rPr>
              <a:t>전체</a:t>
            </a:r>
            <a:endParaRPr lang="en-US" altLang="ko-KR" sz="1600" b="1" dirty="0" smtClean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4101" name="Rectangle 49"/>
          <p:cNvSpPr>
            <a:spLocks noChangeArrowheads="1"/>
          </p:cNvSpPr>
          <p:nvPr/>
        </p:nvSpPr>
        <p:spPr bwMode="auto">
          <a:xfrm>
            <a:off x="1346200" y="1338263"/>
            <a:ext cx="10731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/>
              <a:t>Vision/HMI PC</a:t>
            </a:r>
            <a:endParaRPr lang="ko-KR" altLang="en-US"/>
          </a:p>
        </p:txBody>
      </p:sp>
      <p:sp>
        <p:nvSpPr>
          <p:cNvPr id="4103" name="Rectangle 49"/>
          <p:cNvSpPr>
            <a:spLocks noChangeArrowheads="1"/>
          </p:cNvSpPr>
          <p:nvPr/>
        </p:nvSpPr>
        <p:spPr bwMode="auto">
          <a:xfrm>
            <a:off x="2864297" y="1477089"/>
            <a:ext cx="1728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 algn="l" defTabSz="871538"/>
            <a:r>
              <a:rPr lang="en-US" altLang="ko-KR" dirty="0" err="1" smtClean="0"/>
              <a:t>Cognex</a:t>
            </a:r>
            <a:r>
              <a:rPr lang="en-US" altLang="ko-KR" dirty="0" smtClean="0"/>
              <a:t> CFG-8602E-000</a:t>
            </a:r>
            <a:endParaRPr lang="ko-KR" altLang="en-US" dirty="0"/>
          </a:p>
        </p:txBody>
      </p:sp>
      <p:sp>
        <p:nvSpPr>
          <p:cNvPr id="4105" name="왼쪽/오른쪽 화살표 10"/>
          <p:cNvSpPr>
            <a:spLocks noChangeArrowheads="1"/>
          </p:cNvSpPr>
          <p:nvPr/>
        </p:nvSpPr>
        <p:spPr bwMode="auto">
          <a:xfrm>
            <a:off x="2533650" y="1809750"/>
            <a:ext cx="600075" cy="412750"/>
          </a:xfrm>
          <a:prstGeom prst="leftRightArrow">
            <a:avLst>
              <a:gd name="adj1" fmla="val 50000"/>
              <a:gd name="adj2" fmla="val 5004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06" name="직사각형 11"/>
          <p:cNvSpPr>
            <a:spLocks noChangeArrowheads="1"/>
          </p:cNvSpPr>
          <p:nvPr/>
        </p:nvSpPr>
        <p:spPr bwMode="auto">
          <a:xfrm>
            <a:off x="6854825" y="1809941"/>
            <a:ext cx="360363" cy="4000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07" name="직사각형 12"/>
          <p:cNvSpPr>
            <a:spLocks noChangeArrowheads="1"/>
          </p:cNvSpPr>
          <p:nvPr/>
        </p:nvSpPr>
        <p:spPr bwMode="auto">
          <a:xfrm>
            <a:off x="7215188" y="1855979"/>
            <a:ext cx="71437" cy="306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08" name="직사각형 13"/>
          <p:cNvSpPr>
            <a:spLocks noChangeArrowheads="1"/>
          </p:cNvSpPr>
          <p:nvPr/>
        </p:nvSpPr>
        <p:spPr bwMode="auto">
          <a:xfrm>
            <a:off x="7358063" y="1794066"/>
            <a:ext cx="215900" cy="4000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09" name="직사각형 14"/>
          <p:cNvSpPr>
            <a:spLocks noChangeArrowheads="1"/>
          </p:cNvSpPr>
          <p:nvPr/>
        </p:nvSpPr>
        <p:spPr bwMode="auto">
          <a:xfrm>
            <a:off x="7646988" y="1787716"/>
            <a:ext cx="142875" cy="412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10" name="직사각형 16"/>
          <p:cNvSpPr>
            <a:spLocks noChangeArrowheads="1"/>
          </p:cNvSpPr>
          <p:nvPr/>
        </p:nvSpPr>
        <p:spPr bwMode="auto">
          <a:xfrm>
            <a:off x="7789863" y="1886141"/>
            <a:ext cx="576262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11" name="직사각형 17"/>
          <p:cNvSpPr>
            <a:spLocks noChangeArrowheads="1"/>
          </p:cNvSpPr>
          <p:nvPr/>
        </p:nvSpPr>
        <p:spPr bwMode="auto">
          <a:xfrm>
            <a:off x="4664968" y="2798184"/>
            <a:ext cx="503237" cy="306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14" name="직사각형 62"/>
          <p:cNvSpPr>
            <a:spLocks noChangeArrowheads="1"/>
          </p:cNvSpPr>
          <p:nvPr/>
        </p:nvSpPr>
        <p:spPr bwMode="auto">
          <a:xfrm>
            <a:off x="6898084" y="2503679"/>
            <a:ext cx="360363" cy="398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15" name="직사각형 63"/>
          <p:cNvSpPr>
            <a:spLocks noChangeArrowheads="1"/>
          </p:cNvSpPr>
          <p:nvPr/>
        </p:nvSpPr>
        <p:spPr bwMode="auto">
          <a:xfrm>
            <a:off x="7258447" y="2549716"/>
            <a:ext cx="71437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16" name="직사각형 64"/>
          <p:cNvSpPr>
            <a:spLocks noChangeArrowheads="1"/>
          </p:cNvSpPr>
          <p:nvPr/>
        </p:nvSpPr>
        <p:spPr bwMode="auto">
          <a:xfrm>
            <a:off x="7401322" y="2487804"/>
            <a:ext cx="215900" cy="398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17" name="직사각형 65"/>
          <p:cNvSpPr>
            <a:spLocks noChangeArrowheads="1"/>
          </p:cNvSpPr>
          <p:nvPr/>
        </p:nvSpPr>
        <p:spPr bwMode="auto">
          <a:xfrm>
            <a:off x="7690247" y="2481454"/>
            <a:ext cx="142875" cy="412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18" name="직사각형 66"/>
          <p:cNvSpPr>
            <a:spLocks noChangeArrowheads="1"/>
          </p:cNvSpPr>
          <p:nvPr/>
        </p:nvSpPr>
        <p:spPr bwMode="auto">
          <a:xfrm>
            <a:off x="7833122" y="2579879"/>
            <a:ext cx="576262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19" name="직사각형 67"/>
          <p:cNvSpPr>
            <a:spLocks noChangeArrowheads="1"/>
          </p:cNvSpPr>
          <p:nvPr/>
        </p:nvSpPr>
        <p:spPr bwMode="auto">
          <a:xfrm>
            <a:off x="4881811" y="3196208"/>
            <a:ext cx="503237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22" name="Rectangle 49"/>
          <p:cNvSpPr>
            <a:spLocks noChangeArrowheads="1"/>
          </p:cNvSpPr>
          <p:nvPr/>
        </p:nvSpPr>
        <p:spPr bwMode="auto">
          <a:xfrm>
            <a:off x="4403028" y="2362910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 dirty="0"/>
              <a:t>Camera</a:t>
            </a:r>
          </a:p>
          <a:p>
            <a:pPr marL="342900" indent="-342900" algn="l" defTabSz="871538"/>
            <a:r>
              <a:rPr lang="en-US" altLang="ko-KR" dirty="0"/>
              <a:t>Power Module</a:t>
            </a:r>
            <a:endParaRPr lang="ko-KR" altLang="en-US" dirty="0"/>
          </a:p>
        </p:txBody>
      </p:sp>
      <p:sp>
        <p:nvSpPr>
          <p:cNvPr id="4123" name="Rectangle 49"/>
          <p:cNvSpPr>
            <a:spLocks noChangeArrowheads="1"/>
          </p:cNvSpPr>
          <p:nvPr/>
        </p:nvSpPr>
        <p:spPr bwMode="auto">
          <a:xfrm>
            <a:off x="5878761" y="1814433"/>
            <a:ext cx="9464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 algn="l" defTabSz="871538"/>
            <a:r>
              <a:rPr lang="en-US" altLang="ko-KR" dirty="0" smtClean="0"/>
              <a:t>Camera Link</a:t>
            </a:r>
            <a:endParaRPr lang="ko-KR" altLang="en-US" dirty="0"/>
          </a:p>
        </p:txBody>
      </p:sp>
      <p:sp>
        <p:nvSpPr>
          <p:cNvPr id="4124" name="Rectangle 49"/>
          <p:cNvSpPr>
            <a:spLocks noChangeArrowheads="1"/>
          </p:cNvSpPr>
          <p:nvPr/>
        </p:nvSpPr>
        <p:spPr bwMode="auto">
          <a:xfrm>
            <a:off x="6753225" y="1576579"/>
            <a:ext cx="5492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/>
              <a:t>CCD</a:t>
            </a:r>
            <a:endParaRPr lang="ko-KR" altLang="en-US"/>
          </a:p>
        </p:txBody>
      </p:sp>
      <p:sp>
        <p:nvSpPr>
          <p:cNvPr id="4125" name="Rectangle 49"/>
          <p:cNvSpPr>
            <a:spLocks noChangeArrowheads="1"/>
          </p:cNvSpPr>
          <p:nvPr/>
        </p:nvSpPr>
        <p:spPr bwMode="auto">
          <a:xfrm>
            <a:off x="7215188" y="1571816"/>
            <a:ext cx="647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/>
              <a:t>X2 </a:t>
            </a:r>
            <a:r>
              <a:rPr lang="ko-KR" altLang="en-US"/>
              <a:t>렌즈</a:t>
            </a:r>
          </a:p>
        </p:txBody>
      </p:sp>
      <p:sp>
        <p:nvSpPr>
          <p:cNvPr id="4126" name="Rectangle 49"/>
          <p:cNvSpPr>
            <a:spLocks noChangeArrowheads="1"/>
          </p:cNvSpPr>
          <p:nvPr/>
        </p:nvSpPr>
        <p:spPr bwMode="auto">
          <a:xfrm>
            <a:off x="7789863" y="1571816"/>
            <a:ext cx="6492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/>
              <a:t>X1 </a:t>
            </a:r>
            <a:r>
              <a:rPr lang="ko-KR" altLang="en-US"/>
              <a:t>렌즈</a:t>
            </a:r>
          </a:p>
        </p:txBody>
      </p:sp>
      <p:sp>
        <p:nvSpPr>
          <p:cNvPr id="4128" name="Rectangle 49"/>
          <p:cNvSpPr>
            <a:spLocks noChangeArrowheads="1"/>
          </p:cNvSpPr>
          <p:nvPr/>
        </p:nvSpPr>
        <p:spPr bwMode="auto">
          <a:xfrm>
            <a:off x="4664074" y="4044328"/>
            <a:ext cx="8871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 algn="l" defTabSz="871538"/>
            <a:r>
              <a:rPr lang="ko-KR" altLang="en-US"/>
              <a:t>제어 </a:t>
            </a:r>
            <a:r>
              <a:rPr lang="en-US" altLang="ko-KR"/>
              <a:t>PLC</a:t>
            </a:r>
            <a:endParaRPr lang="ko-KR" altLang="en-US"/>
          </a:p>
        </p:txBody>
      </p:sp>
      <p:sp>
        <p:nvSpPr>
          <p:cNvPr id="4130" name="Rectangle 49"/>
          <p:cNvSpPr>
            <a:spLocks noChangeArrowheads="1"/>
          </p:cNvSpPr>
          <p:nvPr/>
        </p:nvSpPr>
        <p:spPr bwMode="auto">
          <a:xfrm>
            <a:off x="3008784" y="2420938"/>
            <a:ext cx="12334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ko-KR" altLang="en-US" dirty="0"/>
              <a:t>내장 </a:t>
            </a:r>
            <a:r>
              <a:rPr lang="en-US" altLang="ko-KR" dirty="0"/>
              <a:t>LAN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23" idx="3"/>
            <a:endCxn id="4106" idx="1"/>
          </p:cNvCxnSpPr>
          <p:nvPr/>
        </p:nvCxnSpPr>
        <p:spPr bwMode="auto">
          <a:xfrm>
            <a:off x="4141788" y="2009461"/>
            <a:ext cx="2713037" cy="505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1" name="computr1"/>
          <p:cNvSpPr>
            <a:spLocks noEditPoints="1" noChangeArrowheads="1"/>
          </p:cNvSpPr>
          <p:nvPr/>
        </p:nvSpPr>
        <p:spPr bwMode="auto">
          <a:xfrm>
            <a:off x="1239515" y="1628800"/>
            <a:ext cx="1265213" cy="1184448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mainfrm"/>
          <p:cNvSpPr>
            <a:spLocks noEditPoints="1" noChangeArrowheads="1"/>
          </p:cNvSpPr>
          <p:nvPr/>
        </p:nvSpPr>
        <p:spPr bwMode="auto">
          <a:xfrm>
            <a:off x="3214688" y="1761799"/>
            <a:ext cx="927100" cy="495324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6" name="꺾인 연결선 65"/>
          <p:cNvCxnSpPr>
            <a:stCxn id="23" idx="3"/>
            <a:endCxn id="4114" idx="1"/>
          </p:cNvCxnSpPr>
          <p:nvPr/>
        </p:nvCxnSpPr>
        <p:spPr bwMode="auto">
          <a:xfrm>
            <a:off x="4141788" y="2009461"/>
            <a:ext cx="2756296" cy="69344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9" name="꺾인 연결선 68"/>
          <p:cNvCxnSpPr>
            <a:stCxn id="4111" idx="3"/>
            <a:endCxn id="4106" idx="1"/>
          </p:cNvCxnSpPr>
          <p:nvPr/>
        </p:nvCxnSpPr>
        <p:spPr bwMode="auto">
          <a:xfrm flipV="1">
            <a:off x="5168205" y="2009966"/>
            <a:ext cx="1686620" cy="941412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2" name="꺾인 연결선 71"/>
          <p:cNvCxnSpPr>
            <a:stCxn id="4119" idx="3"/>
            <a:endCxn id="4114" idx="1"/>
          </p:cNvCxnSpPr>
          <p:nvPr/>
        </p:nvCxnSpPr>
        <p:spPr bwMode="auto">
          <a:xfrm flipV="1">
            <a:off x="5385048" y="2702910"/>
            <a:ext cx="1513036" cy="645698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5667423" y="3030113"/>
            <a:ext cx="1042194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 algn="l" defTabSz="871538"/>
            <a:r>
              <a:rPr lang="en-US" altLang="ko-KR" dirty="0"/>
              <a:t>Power </a:t>
            </a:r>
            <a:r>
              <a:rPr lang="en-US" altLang="ko-KR" dirty="0" smtClean="0"/>
              <a:t>Cable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4111" idx="1"/>
          </p:cNvCxnSpPr>
          <p:nvPr/>
        </p:nvCxnSpPr>
        <p:spPr bwMode="auto">
          <a:xfrm flipH="1">
            <a:off x="4232920" y="2951378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0" name="직선 화살표 연결선 79"/>
          <p:cNvCxnSpPr>
            <a:stCxn id="4119" idx="1"/>
          </p:cNvCxnSpPr>
          <p:nvPr/>
        </p:nvCxnSpPr>
        <p:spPr bwMode="auto">
          <a:xfrm flipH="1">
            <a:off x="4449763" y="3348608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965350" y="3048713"/>
            <a:ext cx="4828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220V</a:t>
            </a:r>
            <a:endParaRPr lang="ko-KR" altLang="en-US" dirty="0"/>
          </a:p>
        </p:txBody>
      </p:sp>
      <p:cxnSp>
        <p:nvCxnSpPr>
          <p:cNvPr id="41" name="꺾인 연결선 40"/>
          <p:cNvCxnSpPr>
            <a:stCxn id="21" idx="13"/>
            <a:endCxn id="38" idx="3"/>
          </p:cNvCxnSpPr>
          <p:nvPr/>
        </p:nvCxnSpPr>
        <p:spPr bwMode="auto">
          <a:xfrm>
            <a:off x="2504728" y="2642929"/>
            <a:ext cx="2232248" cy="197277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pSp>
        <p:nvGrpSpPr>
          <p:cNvPr id="3" name="그룹 2"/>
          <p:cNvGrpSpPr/>
          <p:nvPr/>
        </p:nvGrpSpPr>
        <p:grpSpPr>
          <a:xfrm>
            <a:off x="4736976" y="4292327"/>
            <a:ext cx="1368970" cy="648841"/>
            <a:chOff x="4736976" y="4292327"/>
            <a:chExt cx="1368970" cy="648841"/>
          </a:xfrm>
        </p:grpSpPr>
        <p:sp>
          <p:nvSpPr>
            <p:cNvPr id="4134" name="직사각형 92"/>
            <p:cNvSpPr>
              <a:spLocks noChangeArrowheads="1"/>
            </p:cNvSpPr>
            <p:nvPr/>
          </p:nvSpPr>
          <p:spPr bwMode="auto">
            <a:xfrm>
              <a:off x="5666632" y="4292327"/>
              <a:ext cx="219658" cy="648841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endParaRPr lang="ko-KR" altLang="en-US"/>
            </a:p>
          </p:txBody>
        </p:sp>
        <p:sp>
          <p:nvSpPr>
            <p:cNvPr id="4135" name="직사각형 93"/>
            <p:cNvSpPr>
              <a:spLocks noChangeArrowheads="1"/>
            </p:cNvSpPr>
            <p:nvPr/>
          </p:nvSpPr>
          <p:spPr bwMode="auto">
            <a:xfrm>
              <a:off x="5886288" y="4292327"/>
              <a:ext cx="219658" cy="648841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endParaRPr lang="ko-KR" altLang="en-US"/>
            </a:p>
          </p:txBody>
        </p:sp>
        <p:sp>
          <p:nvSpPr>
            <p:cNvPr id="38" name="server"/>
            <p:cNvSpPr>
              <a:spLocks noEditPoints="1" noChangeArrowheads="1"/>
            </p:cNvSpPr>
            <p:nvPr/>
          </p:nvSpPr>
          <p:spPr bwMode="auto">
            <a:xfrm flipH="1">
              <a:off x="4736976" y="4292327"/>
              <a:ext cx="491281" cy="646753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직사각형 92"/>
            <p:cNvSpPr>
              <a:spLocks noChangeArrowheads="1"/>
            </p:cNvSpPr>
            <p:nvPr/>
          </p:nvSpPr>
          <p:spPr bwMode="auto">
            <a:xfrm>
              <a:off x="5228109" y="4292327"/>
              <a:ext cx="219658" cy="648841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endParaRPr lang="ko-KR" altLang="en-US"/>
            </a:p>
          </p:txBody>
        </p:sp>
        <p:sp>
          <p:nvSpPr>
            <p:cNvPr id="95" name="직사각형 93"/>
            <p:cNvSpPr>
              <a:spLocks noChangeArrowheads="1"/>
            </p:cNvSpPr>
            <p:nvPr/>
          </p:nvSpPr>
          <p:spPr bwMode="auto">
            <a:xfrm>
              <a:off x="5447765" y="4292327"/>
              <a:ext cx="219658" cy="648841"/>
            </a:xfrm>
            <a:prstGeom prst="rect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defTabSz="871538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769971" y="2902141"/>
            <a:ext cx="12939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STC-CL_CLC500A</a:t>
            </a:r>
            <a:endParaRPr lang="ko-KR" altLang="en-US" dirty="0"/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1149063" y="2907002"/>
            <a:ext cx="1728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 algn="l" defTabSz="871538"/>
            <a:r>
              <a:rPr lang="en-US" altLang="ko-KR" dirty="0" err="1" smtClean="0"/>
              <a:t>Cognex</a:t>
            </a:r>
            <a:r>
              <a:rPr lang="en-US" altLang="ko-KR" dirty="0" smtClean="0"/>
              <a:t> VPRO-MAX-U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746B76CC-098A-4516-8E97-B91834693A66}" type="datetime1">
              <a:rPr kumimoji="0" lang="ko-KR" altLang="en-US" sz="1100" smtClean="0"/>
              <a:pPr eaLnBrk="1" hangingPunct="1"/>
              <a:t>2013-02-21</a:t>
            </a:fld>
            <a:endParaRPr kumimoji="0" lang="en-US" altLang="ko-KR" sz="1100" smtClean="0"/>
          </a:p>
        </p:txBody>
      </p:sp>
      <p:sp>
        <p:nvSpPr>
          <p:cNvPr id="4099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A797E7B7-8ED6-47A0-91CE-148BCE6EBFCE}" type="slidenum">
              <a:rPr kumimoji="0" lang="en-US" altLang="ko-KR" sz="1100" smtClean="0"/>
              <a:pPr eaLnBrk="1" hangingPunct="1"/>
              <a:t>3</a:t>
            </a:fld>
            <a:endParaRPr kumimoji="0" lang="en-US" altLang="ko-KR" sz="11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rgbClr val="000066"/>
                </a:solidFill>
                <a:sym typeface="Times New Roman" pitchFamily="18" charset="0"/>
              </a:rPr>
              <a:t>H/W </a:t>
            </a:r>
            <a:r>
              <a:rPr lang="ko-KR" altLang="en-US" b="1" dirty="0" smtClean="0">
                <a:solidFill>
                  <a:srgbClr val="000066"/>
                </a:solidFill>
                <a:sym typeface="Times New Roman" pitchFamily="18" charset="0"/>
              </a:rPr>
              <a:t>구성도</a:t>
            </a:r>
            <a:r>
              <a:rPr lang="en-US" altLang="ko-KR" sz="1600" b="1" dirty="0" smtClean="0">
                <a:solidFill>
                  <a:srgbClr val="000066"/>
                </a:solidFill>
                <a:sym typeface="Times New Roman" pitchFamily="18" charset="0"/>
              </a:rPr>
              <a:t>:</a:t>
            </a:r>
            <a:r>
              <a:rPr lang="ko-KR" altLang="en-US" sz="1600" b="1" dirty="0" smtClean="0">
                <a:solidFill>
                  <a:srgbClr val="000066"/>
                </a:solidFill>
                <a:sym typeface="Times New Roman" pitchFamily="18" charset="0"/>
              </a:rPr>
              <a:t>부분</a:t>
            </a:r>
            <a:endParaRPr lang="en-US" altLang="ko-KR" sz="1600" b="1" dirty="0" smtClean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4106" name="직사각형 11"/>
          <p:cNvSpPr>
            <a:spLocks noChangeArrowheads="1"/>
          </p:cNvSpPr>
          <p:nvPr/>
        </p:nvSpPr>
        <p:spPr bwMode="auto">
          <a:xfrm>
            <a:off x="950144" y="1531427"/>
            <a:ext cx="360363" cy="4000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07" name="직사각형 12"/>
          <p:cNvSpPr>
            <a:spLocks noChangeArrowheads="1"/>
          </p:cNvSpPr>
          <p:nvPr/>
        </p:nvSpPr>
        <p:spPr bwMode="auto">
          <a:xfrm>
            <a:off x="1310507" y="1577465"/>
            <a:ext cx="71437" cy="306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endParaRPr lang="ko-KR" altLang="en-US"/>
          </a:p>
        </p:txBody>
      </p:sp>
      <p:sp>
        <p:nvSpPr>
          <p:cNvPr id="4124" name="Rectangle 49"/>
          <p:cNvSpPr>
            <a:spLocks noChangeArrowheads="1"/>
          </p:cNvSpPr>
          <p:nvPr/>
        </p:nvSpPr>
        <p:spPr bwMode="auto">
          <a:xfrm>
            <a:off x="848544" y="1298065"/>
            <a:ext cx="5492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 dirty="0"/>
              <a:t>CCD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3578" y="1940149"/>
            <a:ext cx="10534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STC-CLC500A</a:t>
            </a:r>
            <a:endParaRPr lang="ko-KR" altLang="en-US" b="1" dirty="0"/>
          </a:p>
        </p:txBody>
      </p:sp>
      <p:sp>
        <p:nvSpPr>
          <p:cNvPr id="45" name="직사각형 4"/>
          <p:cNvSpPr>
            <a:spLocks noChangeArrowheads="1"/>
          </p:cNvSpPr>
          <p:nvPr/>
        </p:nvSpPr>
        <p:spPr bwMode="auto">
          <a:xfrm>
            <a:off x="324118" y="836613"/>
            <a:ext cx="13885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66"/>
                </a:solidFill>
                <a:sym typeface="Times New Roman" pitchFamily="18" charset="0"/>
              </a:rPr>
              <a:t>[ </a:t>
            </a:r>
            <a:r>
              <a:rPr lang="en-US" altLang="ko-KR" sz="1400" b="1" dirty="0" smtClean="0">
                <a:solidFill>
                  <a:srgbClr val="000066"/>
                </a:solidFill>
                <a:sym typeface="Times New Roman" pitchFamily="18" charset="0"/>
              </a:rPr>
              <a:t>CCD </a:t>
            </a:r>
            <a:r>
              <a:rPr lang="ko-KR" altLang="en-US" sz="1400" b="1" dirty="0" smtClean="0">
                <a:solidFill>
                  <a:srgbClr val="000066"/>
                </a:solidFill>
                <a:sym typeface="Times New Roman" pitchFamily="18" charset="0"/>
              </a:rPr>
              <a:t>카메라</a:t>
            </a:r>
            <a:r>
              <a:rPr lang="en-US" altLang="ko-KR" sz="1400" b="1" dirty="0" smtClean="0">
                <a:solidFill>
                  <a:srgbClr val="000066"/>
                </a:solidFill>
                <a:sym typeface="Times New Roman" pitchFamily="18" charset="0"/>
              </a:rPr>
              <a:t>]</a:t>
            </a:r>
            <a:endParaRPr lang="ko-KR" alt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t="4786" r="1040" b="2192"/>
          <a:stretch/>
        </p:blipFill>
        <p:spPr bwMode="auto">
          <a:xfrm>
            <a:off x="2936776" y="692696"/>
            <a:ext cx="569768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73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4E4477E-5674-429C-86C4-FA9F90EA7CF1}" type="datetime1">
              <a:rPr kumimoji="0" lang="ko-KR" altLang="en-US" sz="1100" smtClean="0"/>
              <a:pPr eaLnBrk="1" hangingPunct="1"/>
              <a:t>2013-02-21</a:t>
            </a:fld>
            <a:endParaRPr kumimoji="0" lang="en-US" altLang="ko-KR" sz="1100" smtClean="0"/>
          </a:p>
        </p:txBody>
      </p:sp>
      <p:sp>
        <p:nvSpPr>
          <p:cNvPr id="5123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4A147D4-D5C7-4C5F-A8AC-7319C61B3E32}" type="slidenum">
              <a:rPr kumimoji="0" lang="en-US" altLang="ko-KR" sz="1100" smtClean="0"/>
              <a:pPr eaLnBrk="1" hangingPunct="1"/>
              <a:t>4</a:t>
            </a:fld>
            <a:endParaRPr kumimoji="0" lang="en-US" altLang="ko-KR" sz="110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rgbClr val="000066"/>
                </a:solidFill>
                <a:sym typeface="Times New Roman" pitchFamily="18" charset="0"/>
              </a:rPr>
              <a:t>S/W </a:t>
            </a:r>
            <a:r>
              <a:rPr lang="ko-KR" altLang="en-US" b="1" dirty="0" smtClean="0">
                <a:solidFill>
                  <a:srgbClr val="000066"/>
                </a:solidFill>
                <a:sym typeface="Times New Roman" pitchFamily="18" charset="0"/>
              </a:rPr>
              <a:t>구성도</a:t>
            </a:r>
            <a:r>
              <a:rPr lang="en-US" altLang="ko-KR" sz="1400" b="1" dirty="0" smtClean="0">
                <a:solidFill>
                  <a:srgbClr val="000066"/>
                </a:solidFill>
                <a:sym typeface="Times New Roman" pitchFamily="18" charset="0"/>
              </a:rPr>
              <a:t>(</a:t>
            </a:r>
            <a:r>
              <a:rPr lang="ko-KR" altLang="en-US" sz="1400" b="1" dirty="0" smtClean="0">
                <a:solidFill>
                  <a:srgbClr val="000066"/>
                </a:solidFill>
                <a:sym typeface="Times New Roman" pitchFamily="18" charset="0"/>
              </a:rPr>
              <a:t>상속 </a:t>
            </a:r>
            <a:r>
              <a:rPr lang="ko-KR" altLang="en-US" sz="1400" b="1" dirty="0">
                <a:solidFill>
                  <a:srgbClr val="000066"/>
                </a:solidFill>
                <a:sym typeface="Times New Roman" pitchFamily="18" charset="0"/>
              </a:rPr>
              <a:t>관계</a:t>
            </a:r>
            <a:r>
              <a:rPr lang="en-US" altLang="ko-KR" sz="1400" b="1" dirty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en-US" altLang="ko-KR" sz="1400" b="1" dirty="0" smtClean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42913" y="1195388"/>
            <a:ext cx="1728787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/>
              <a:t>CEnginery:CObject</a:t>
            </a:r>
          </a:p>
        </p:txBody>
      </p:sp>
      <p:sp>
        <p:nvSpPr>
          <p:cNvPr id="5126" name="Rectangle 49"/>
          <p:cNvSpPr>
            <a:spLocks noChangeArrowheads="1"/>
          </p:cNvSpPr>
          <p:nvPr/>
        </p:nvSpPr>
        <p:spPr bwMode="auto">
          <a:xfrm>
            <a:off x="2208213" y="1125538"/>
            <a:ext cx="3887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/>
              <a:t>1. </a:t>
            </a:r>
            <a:r>
              <a:rPr lang="en-US" altLang="ko-KR" noProof="1"/>
              <a:t>Incident</a:t>
            </a:r>
            <a:r>
              <a:rPr lang="ko-KR" altLang="en-US" noProof="1"/>
              <a:t>를 등록하고</a:t>
            </a:r>
            <a:r>
              <a:rPr lang="ko-KR" altLang="ko-KR" noProof="1"/>
              <a:t>, </a:t>
            </a:r>
            <a:r>
              <a:rPr lang="ko-KR" altLang="en-US" noProof="1"/>
              <a:t>발생시키고</a:t>
            </a:r>
            <a:r>
              <a:rPr lang="ko-KR" altLang="ko-KR" noProof="1"/>
              <a:t>, </a:t>
            </a:r>
            <a:r>
              <a:rPr lang="ko-KR" altLang="en-US" noProof="1"/>
              <a:t>수집</a:t>
            </a:r>
            <a:r>
              <a:rPr lang="ko-KR" altLang="ko-KR" noProof="1"/>
              <a:t>, </a:t>
            </a:r>
            <a:r>
              <a:rPr lang="ko-KR" altLang="en-US" noProof="1"/>
              <a:t>저장하는기능</a:t>
            </a:r>
            <a:endParaRPr lang="ko-KR" altLang="en-US"/>
          </a:p>
          <a:p>
            <a:pPr marL="342900" indent="-342900" algn="l" defTabSz="871538"/>
            <a:r>
              <a:rPr lang="en-US" altLang="ko-KR"/>
              <a:t>2. </a:t>
            </a:r>
            <a:r>
              <a:rPr lang="ko-KR" altLang="en-US" noProof="1"/>
              <a:t>현재 </a:t>
            </a:r>
            <a:r>
              <a:rPr lang="en-US" altLang="ko-KR" noProof="1"/>
              <a:t>Class</a:t>
            </a:r>
            <a:r>
              <a:rPr lang="ko-KR" altLang="en-US" noProof="1"/>
              <a:t>와 </a:t>
            </a:r>
            <a:r>
              <a:rPr lang="en-US" altLang="ko-KR" noProof="1"/>
              <a:t>Instance</a:t>
            </a:r>
            <a:r>
              <a:rPr lang="ko-KR" altLang="en-US" noProof="1"/>
              <a:t>에 대한 </a:t>
            </a:r>
            <a:r>
              <a:rPr lang="en-US" altLang="ko-KR" noProof="1"/>
              <a:t>Runtime Data </a:t>
            </a:r>
            <a:r>
              <a:rPr lang="ko-KR" altLang="en-US" noProof="1"/>
              <a:t>수집</a:t>
            </a:r>
            <a:r>
              <a:rPr lang="en-US" altLang="ko-KR"/>
              <a:t>.</a:t>
            </a:r>
          </a:p>
          <a:p>
            <a:pPr marL="342900" indent="-342900" algn="l" defTabSz="871538"/>
            <a:r>
              <a:rPr lang="en-US" altLang="ko-KR"/>
              <a:t>3. </a:t>
            </a:r>
            <a:r>
              <a:rPr lang="en-US" altLang="ko-KR" noProof="1"/>
              <a:t>Debug</a:t>
            </a:r>
            <a:r>
              <a:rPr lang="ko-KR" altLang="en-US" noProof="1"/>
              <a:t>용 출력을 발생시키고 저장하는 기능</a:t>
            </a:r>
            <a:endParaRPr lang="ko-KR" altLang="en-US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485900" y="1816100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/>
              <a:t>CPart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3644900" y="2636838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/>
              <a:t>CVisionShell</a:t>
            </a:r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2565400" y="2278063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/>
              <a:t>CUnit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2565400" y="3221038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/>
              <a:t>CImageProc</a:t>
            </a:r>
          </a:p>
        </p:txBody>
      </p:sp>
      <p:cxnSp>
        <p:nvCxnSpPr>
          <p:cNvPr id="5131" name="AutoShape 14"/>
          <p:cNvCxnSpPr>
            <a:cxnSpLocks noChangeShapeType="1"/>
            <a:stCxn id="5129" idx="2"/>
            <a:endCxn id="5128" idx="1"/>
          </p:cNvCxnSpPr>
          <p:nvPr/>
        </p:nvCxnSpPr>
        <p:spPr bwMode="auto">
          <a:xfrm rot="16200000" flipH="1">
            <a:off x="3421856" y="2540795"/>
            <a:ext cx="231775" cy="2143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Rectangle 20"/>
          <p:cNvSpPr>
            <a:spLocks noChangeArrowheads="1"/>
          </p:cNvSpPr>
          <p:nvPr/>
        </p:nvSpPr>
        <p:spPr bwMode="auto">
          <a:xfrm>
            <a:off x="3646488" y="3614738"/>
            <a:ext cx="1728787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 smtClean="0"/>
              <a:t>CCognexImageProc</a:t>
            </a:r>
            <a:endParaRPr lang="en-US" altLang="ko-KR" dirty="0"/>
          </a:p>
        </p:txBody>
      </p:sp>
      <p:cxnSp>
        <p:nvCxnSpPr>
          <p:cNvPr id="5133" name="AutoShape 21"/>
          <p:cNvCxnSpPr>
            <a:cxnSpLocks noChangeShapeType="1"/>
            <a:stCxn id="5130" idx="2"/>
            <a:endCxn id="5132" idx="1"/>
          </p:cNvCxnSpPr>
          <p:nvPr/>
        </p:nvCxnSpPr>
        <p:spPr bwMode="auto">
          <a:xfrm rot="16200000" flipH="1">
            <a:off x="3405188" y="3500438"/>
            <a:ext cx="266700" cy="215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4" name="Rectangle 24"/>
          <p:cNvSpPr>
            <a:spLocks noChangeArrowheads="1"/>
          </p:cNvSpPr>
          <p:nvPr/>
        </p:nvSpPr>
        <p:spPr bwMode="auto">
          <a:xfrm>
            <a:off x="5375275" y="2640013"/>
            <a:ext cx="3024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/>
              <a:t>1. PLC</a:t>
            </a:r>
            <a:r>
              <a:rPr lang="ko-KR" altLang="en-US"/>
              <a:t>에서 오는 명령을 해석하고 처리한다</a:t>
            </a:r>
            <a:r>
              <a:rPr lang="en-US" altLang="ko-KR"/>
              <a:t>.</a:t>
            </a:r>
          </a:p>
        </p:txBody>
      </p:sp>
      <p:sp>
        <p:nvSpPr>
          <p:cNvPr id="5135" name="Rectangle 28"/>
          <p:cNvSpPr>
            <a:spLocks noChangeArrowheads="1"/>
          </p:cNvSpPr>
          <p:nvPr/>
        </p:nvSpPr>
        <p:spPr bwMode="auto">
          <a:xfrm>
            <a:off x="4295775" y="2201863"/>
            <a:ext cx="4760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/>
              <a:t>1. Sequence </a:t>
            </a:r>
            <a:r>
              <a:rPr lang="ko-KR" altLang="en-US"/>
              <a:t>구현</a:t>
            </a:r>
            <a:endParaRPr lang="en-US" altLang="ko-KR"/>
          </a:p>
          <a:p>
            <a:pPr marL="342900" indent="-342900" algn="l" defTabSz="871538"/>
            <a:r>
              <a:rPr lang="en-US" altLang="ko-KR"/>
              <a:t>2. State </a:t>
            </a:r>
            <a:r>
              <a:rPr lang="ko-KR" altLang="en-US"/>
              <a:t>구현</a:t>
            </a:r>
            <a:endParaRPr lang="en-US" altLang="ko-KR"/>
          </a:p>
        </p:txBody>
      </p:sp>
      <p:sp>
        <p:nvSpPr>
          <p:cNvPr id="5136" name="Rectangle 31"/>
          <p:cNvSpPr>
            <a:spLocks noChangeArrowheads="1"/>
          </p:cNvSpPr>
          <p:nvPr/>
        </p:nvSpPr>
        <p:spPr bwMode="auto">
          <a:xfrm>
            <a:off x="4295775" y="3141663"/>
            <a:ext cx="379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/>
              <a:t>1. Image </a:t>
            </a:r>
            <a:r>
              <a:rPr lang="ko-KR" altLang="en-US"/>
              <a:t>처리에 관한 기본 인터페이스를 정의한다</a:t>
            </a:r>
            <a:r>
              <a:rPr lang="en-US" altLang="ko-KR"/>
              <a:t>.</a:t>
            </a:r>
          </a:p>
          <a:p>
            <a:pPr marL="342900" indent="-342900" algn="l" defTabSz="871538"/>
            <a:r>
              <a:rPr lang="en-US" altLang="ko-KR"/>
              <a:t>2. Image</a:t>
            </a:r>
            <a:r>
              <a:rPr lang="ko-KR" altLang="en-US"/>
              <a:t>의 읽기 처리 저장을 담당한다</a:t>
            </a:r>
            <a:r>
              <a:rPr lang="en-US" altLang="ko-KR"/>
              <a:t>.</a:t>
            </a:r>
          </a:p>
        </p:txBody>
      </p:sp>
      <p:sp>
        <p:nvSpPr>
          <p:cNvPr id="5137" name="Rectangle 32"/>
          <p:cNvSpPr>
            <a:spLocks noChangeArrowheads="1"/>
          </p:cNvSpPr>
          <p:nvPr/>
        </p:nvSpPr>
        <p:spPr bwMode="auto">
          <a:xfrm>
            <a:off x="5375275" y="3622675"/>
            <a:ext cx="2716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/>
              <a:t>1. CImageProc</a:t>
            </a:r>
            <a:r>
              <a:rPr lang="ko-KR" altLang="en-US"/>
              <a:t>의 인터페이스를 구현한다</a:t>
            </a:r>
            <a:r>
              <a:rPr lang="en-US" altLang="ko-KR"/>
              <a:t>.</a:t>
            </a:r>
          </a:p>
        </p:txBody>
      </p:sp>
      <p:cxnSp>
        <p:nvCxnSpPr>
          <p:cNvPr id="5138" name="AutoShape 33"/>
          <p:cNvCxnSpPr>
            <a:cxnSpLocks noChangeShapeType="1"/>
            <a:stCxn id="5127" idx="2"/>
            <a:endCxn id="5129" idx="1"/>
          </p:cNvCxnSpPr>
          <p:nvPr/>
        </p:nvCxnSpPr>
        <p:spPr bwMode="auto">
          <a:xfrm rot="16200000" flipH="1">
            <a:off x="2290762" y="2130426"/>
            <a:ext cx="334963" cy="2143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34"/>
          <p:cNvCxnSpPr>
            <a:cxnSpLocks noChangeShapeType="1"/>
            <a:stCxn id="5127" idx="2"/>
            <a:endCxn id="5130" idx="1"/>
          </p:cNvCxnSpPr>
          <p:nvPr/>
        </p:nvCxnSpPr>
        <p:spPr bwMode="auto">
          <a:xfrm rot="16200000" flipH="1">
            <a:off x="1819275" y="2601913"/>
            <a:ext cx="1277938" cy="2143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0" name="Rectangle 46"/>
          <p:cNvSpPr>
            <a:spLocks noChangeArrowheads="1"/>
          </p:cNvSpPr>
          <p:nvPr/>
        </p:nvSpPr>
        <p:spPr bwMode="auto">
          <a:xfrm>
            <a:off x="3214688" y="1733550"/>
            <a:ext cx="3887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/>
              <a:t>1. </a:t>
            </a:r>
            <a:r>
              <a:rPr lang="ko-KR" altLang="en-US"/>
              <a:t>외부 요청에 의한 동작 개시</a:t>
            </a:r>
            <a:r>
              <a:rPr lang="en-US" altLang="ko-KR"/>
              <a:t>, </a:t>
            </a:r>
            <a:r>
              <a:rPr lang="ko-KR" altLang="en-US"/>
              <a:t>상태 보고</a:t>
            </a:r>
          </a:p>
          <a:p>
            <a:pPr marL="342900" indent="-342900" algn="l" defTabSz="871538"/>
            <a:r>
              <a:rPr lang="en-US" altLang="ko-KR"/>
              <a:t>2. </a:t>
            </a:r>
            <a:r>
              <a:rPr lang="ko-KR" altLang="en-US"/>
              <a:t>단일 동작을 위한 </a:t>
            </a:r>
            <a:r>
              <a:rPr lang="en-US" altLang="ko-KR"/>
              <a:t>Thread</a:t>
            </a:r>
          </a:p>
        </p:txBody>
      </p:sp>
      <p:cxnSp>
        <p:nvCxnSpPr>
          <p:cNvPr id="5141" name="Shape 47"/>
          <p:cNvCxnSpPr>
            <a:cxnSpLocks noChangeShapeType="1"/>
            <a:stCxn id="5125" idx="2"/>
            <a:endCxn id="5127" idx="1"/>
          </p:cNvCxnSpPr>
          <p:nvPr/>
        </p:nvCxnSpPr>
        <p:spPr bwMode="auto">
          <a:xfrm rot="16200000" flipH="1">
            <a:off x="1150144" y="1607344"/>
            <a:ext cx="493712" cy="1778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2" name="Rectangle 9"/>
          <p:cNvSpPr>
            <a:spLocks noChangeArrowheads="1"/>
          </p:cNvSpPr>
          <p:nvPr/>
        </p:nvSpPr>
        <p:spPr bwMode="auto">
          <a:xfrm>
            <a:off x="2565400" y="4179888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/>
              <a:t>CGrabber</a:t>
            </a:r>
          </a:p>
        </p:txBody>
      </p:sp>
      <p:sp>
        <p:nvSpPr>
          <p:cNvPr id="5143" name="Rectangle 20"/>
          <p:cNvSpPr>
            <a:spLocks noChangeArrowheads="1"/>
          </p:cNvSpPr>
          <p:nvPr/>
        </p:nvSpPr>
        <p:spPr bwMode="auto">
          <a:xfrm>
            <a:off x="3646488" y="4589463"/>
            <a:ext cx="1728787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 smtClean="0"/>
              <a:t>CCognexGrabber</a:t>
            </a:r>
            <a:endParaRPr lang="en-US" altLang="ko-KR" dirty="0"/>
          </a:p>
        </p:txBody>
      </p:sp>
      <p:cxnSp>
        <p:nvCxnSpPr>
          <p:cNvPr id="5144" name="AutoShape 21"/>
          <p:cNvCxnSpPr>
            <a:cxnSpLocks noChangeShapeType="1"/>
            <a:stCxn id="5142" idx="2"/>
            <a:endCxn id="5143" idx="1"/>
          </p:cNvCxnSpPr>
          <p:nvPr/>
        </p:nvCxnSpPr>
        <p:spPr bwMode="auto">
          <a:xfrm rot="16200000" flipH="1">
            <a:off x="3397250" y="4467226"/>
            <a:ext cx="282575" cy="215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5" name="Rectangle 31"/>
          <p:cNvSpPr>
            <a:spLocks noChangeArrowheads="1"/>
          </p:cNvSpPr>
          <p:nvPr/>
        </p:nvSpPr>
        <p:spPr bwMode="auto">
          <a:xfrm>
            <a:off x="4295775" y="4100513"/>
            <a:ext cx="3795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/>
              <a:t>1. Image </a:t>
            </a:r>
            <a:r>
              <a:rPr lang="ko-KR" altLang="en-US"/>
              <a:t>획득에 관한 기본 인터페이스를 정의한다</a:t>
            </a:r>
            <a:r>
              <a:rPr lang="en-US" altLang="ko-KR"/>
              <a:t>.</a:t>
            </a:r>
          </a:p>
          <a:p>
            <a:pPr marL="342900" indent="-342900" algn="l" defTabSz="871538"/>
            <a:r>
              <a:rPr lang="en-US" altLang="ko-KR"/>
              <a:t>2. </a:t>
            </a:r>
            <a:r>
              <a:rPr lang="ko-KR" altLang="en-US"/>
              <a:t>카메라에 대한 정보도 저장하고 처리한다</a:t>
            </a:r>
            <a:r>
              <a:rPr lang="en-US" altLang="ko-KR"/>
              <a:t>.</a:t>
            </a:r>
          </a:p>
        </p:txBody>
      </p:sp>
      <p:sp>
        <p:nvSpPr>
          <p:cNvPr id="5146" name="Rectangle 32"/>
          <p:cNvSpPr>
            <a:spLocks noChangeArrowheads="1"/>
          </p:cNvSpPr>
          <p:nvPr/>
        </p:nvSpPr>
        <p:spPr bwMode="auto">
          <a:xfrm>
            <a:off x="5375275" y="4511078"/>
            <a:ext cx="3240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l" defTabSz="871538"/>
            <a:r>
              <a:rPr lang="en-US" altLang="ko-KR" dirty="0"/>
              <a:t>1. Image </a:t>
            </a:r>
            <a:r>
              <a:rPr lang="ko-KR" altLang="en-US" dirty="0"/>
              <a:t>획득에 관한 기본 인터페이스를 구현한다</a:t>
            </a:r>
            <a:r>
              <a:rPr lang="en-US" altLang="ko-KR" dirty="0"/>
              <a:t>.</a:t>
            </a:r>
          </a:p>
          <a:p>
            <a:pPr marL="342900" indent="-342900" algn="l" defTabSz="871538"/>
            <a:r>
              <a:rPr lang="en-US" altLang="ko-KR" dirty="0"/>
              <a:t>2. </a:t>
            </a:r>
            <a:r>
              <a:rPr lang="en-US" altLang="ko-KR" dirty="0" smtClean="0"/>
              <a:t>Camera</a:t>
            </a:r>
            <a:r>
              <a:rPr lang="ko-KR" altLang="en-US" dirty="0" smtClean="0"/>
              <a:t>에 </a:t>
            </a:r>
            <a:r>
              <a:rPr lang="ko-KR" altLang="en-US" dirty="0"/>
              <a:t>대한 정보를 저장한다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cxnSp>
        <p:nvCxnSpPr>
          <p:cNvPr id="5147" name="AutoShape 34"/>
          <p:cNvCxnSpPr>
            <a:cxnSpLocks noChangeShapeType="1"/>
            <a:stCxn id="5127" idx="2"/>
            <a:endCxn id="5142" idx="1"/>
          </p:cNvCxnSpPr>
          <p:nvPr/>
        </p:nvCxnSpPr>
        <p:spPr bwMode="auto">
          <a:xfrm rot="16200000" flipH="1">
            <a:off x="1339850" y="3081338"/>
            <a:ext cx="2236788" cy="2143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8" name="직사각형 4"/>
          <p:cNvSpPr>
            <a:spLocks noChangeArrowheads="1"/>
          </p:cNvSpPr>
          <p:nvPr/>
        </p:nvSpPr>
        <p:spPr bwMode="auto">
          <a:xfrm>
            <a:off x="323850" y="836613"/>
            <a:ext cx="1244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66"/>
                </a:solidFill>
                <a:sym typeface="Times New Roman" pitchFamily="18" charset="0"/>
              </a:rPr>
              <a:t>[ </a:t>
            </a:r>
            <a:r>
              <a:rPr lang="ko-KR" altLang="en-US" sz="1400" b="1" dirty="0">
                <a:solidFill>
                  <a:srgbClr val="000066"/>
                </a:solidFill>
                <a:sym typeface="Times New Roman" pitchFamily="18" charset="0"/>
              </a:rPr>
              <a:t>상속 관계</a:t>
            </a:r>
            <a:r>
              <a:rPr lang="en-US" altLang="ko-KR" sz="1400" b="1" dirty="0">
                <a:solidFill>
                  <a:srgbClr val="000066"/>
                </a:solidFill>
                <a:sym typeface="Times New Roman" pitchFamily="18" charset="0"/>
              </a:rPr>
              <a:t> ]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A374B09-B82A-441B-A2B5-584511C62A34}" type="datetime1">
              <a:rPr kumimoji="0" lang="ko-KR" altLang="en-US" sz="1100" smtClean="0"/>
              <a:pPr eaLnBrk="1" hangingPunct="1"/>
              <a:t>2013-02-21</a:t>
            </a:fld>
            <a:endParaRPr kumimoji="0" lang="en-US" altLang="ko-KR" sz="1100" smtClean="0"/>
          </a:p>
        </p:txBody>
      </p:sp>
      <p:sp>
        <p:nvSpPr>
          <p:cNvPr id="6147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F4DD0AA-C686-478E-8199-7AB2569C3689}" type="slidenum">
              <a:rPr kumimoji="0" lang="en-US" altLang="ko-KR" sz="1100" smtClean="0"/>
              <a:pPr eaLnBrk="1" hangingPunct="1"/>
              <a:t>5</a:t>
            </a:fld>
            <a:endParaRPr kumimoji="0" lang="en-US" altLang="ko-KR" sz="1100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rgbClr val="000066"/>
                </a:solidFill>
                <a:sym typeface="Times New Roman" pitchFamily="18" charset="0"/>
              </a:rPr>
              <a:t>S/W </a:t>
            </a:r>
            <a:r>
              <a:rPr lang="ko-KR" altLang="en-US" b="1" dirty="0" smtClean="0">
                <a:solidFill>
                  <a:srgbClr val="000066"/>
                </a:solidFill>
                <a:sym typeface="Times New Roman" pitchFamily="18" charset="0"/>
              </a:rPr>
              <a:t>구성도</a:t>
            </a:r>
            <a:r>
              <a:rPr lang="en-US" altLang="ko-KR" sz="1400" b="1" dirty="0" smtClean="0">
                <a:solidFill>
                  <a:srgbClr val="000066"/>
                </a:solidFill>
                <a:sym typeface="Times New Roman" pitchFamily="18" charset="0"/>
              </a:rPr>
              <a:t>(Module </a:t>
            </a:r>
            <a:r>
              <a:rPr lang="ko-KR" altLang="en-US" sz="1400" b="1" dirty="0" smtClean="0">
                <a:solidFill>
                  <a:srgbClr val="000066"/>
                </a:solidFill>
                <a:sym typeface="Times New Roman" pitchFamily="18" charset="0"/>
              </a:rPr>
              <a:t>구성 및 포함 관계</a:t>
            </a:r>
            <a:r>
              <a:rPr lang="en-US" altLang="ko-KR" sz="1400" b="1" dirty="0" smtClean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400" b="1" dirty="0" smtClean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6149" name="Rectangle 187"/>
          <p:cNvSpPr>
            <a:spLocks noChangeArrowheads="1"/>
          </p:cNvSpPr>
          <p:nvPr/>
        </p:nvSpPr>
        <p:spPr bwMode="auto">
          <a:xfrm>
            <a:off x="5311775" y="4441825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CBondAlignerDoc</a:t>
            </a:r>
            <a:endParaRPr lang="en-US" altLang="ko-KR" dirty="0"/>
          </a:p>
        </p:txBody>
      </p:sp>
      <p:sp>
        <p:nvSpPr>
          <p:cNvPr id="6150" name="Rectangle 188"/>
          <p:cNvSpPr>
            <a:spLocks noChangeArrowheads="1"/>
          </p:cNvSpPr>
          <p:nvPr/>
        </p:nvSpPr>
        <p:spPr bwMode="auto">
          <a:xfrm>
            <a:off x="847725" y="3257550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CBondAlignerApp</a:t>
            </a:r>
            <a:endParaRPr lang="en-US" altLang="ko-KR" dirty="0"/>
          </a:p>
        </p:txBody>
      </p:sp>
      <p:sp>
        <p:nvSpPr>
          <p:cNvPr id="6151" name="Rectangle 189"/>
          <p:cNvSpPr>
            <a:spLocks noChangeArrowheads="1"/>
          </p:cNvSpPr>
          <p:nvPr/>
        </p:nvSpPr>
        <p:spPr bwMode="auto">
          <a:xfrm>
            <a:off x="847725" y="3687763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 smtClean="0"/>
              <a:t>CBondAlignerFrm</a:t>
            </a:r>
            <a:endParaRPr lang="en-US" altLang="ko-KR" dirty="0"/>
          </a:p>
        </p:txBody>
      </p:sp>
      <p:sp>
        <p:nvSpPr>
          <p:cNvPr id="6152" name="Rectangle 190"/>
          <p:cNvSpPr>
            <a:spLocks noChangeArrowheads="1"/>
          </p:cNvSpPr>
          <p:nvPr/>
        </p:nvSpPr>
        <p:spPr bwMode="auto">
          <a:xfrm>
            <a:off x="847725" y="4441825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/>
              <a:t>CBondAlignerView</a:t>
            </a:r>
            <a:endParaRPr lang="en-US" altLang="ko-KR" dirty="0"/>
          </a:p>
        </p:txBody>
      </p:sp>
      <p:sp>
        <p:nvSpPr>
          <p:cNvPr id="6153" name="Rectangle 199"/>
          <p:cNvSpPr>
            <a:spLocks noChangeArrowheads="1"/>
          </p:cNvSpPr>
          <p:nvPr/>
        </p:nvSpPr>
        <p:spPr bwMode="auto">
          <a:xfrm>
            <a:off x="1927225" y="4835525"/>
            <a:ext cx="181133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 smtClean="0"/>
              <a:t>CAutoView</a:t>
            </a:r>
            <a:endParaRPr lang="en-US" altLang="ko-KR" dirty="0"/>
          </a:p>
        </p:txBody>
      </p:sp>
      <p:sp>
        <p:nvSpPr>
          <p:cNvPr id="6154" name="Rectangle 201"/>
          <p:cNvSpPr>
            <a:spLocks noChangeArrowheads="1"/>
          </p:cNvSpPr>
          <p:nvPr/>
        </p:nvSpPr>
        <p:spPr bwMode="auto">
          <a:xfrm>
            <a:off x="1927225" y="5203825"/>
            <a:ext cx="181133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/>
              <a:t>CRecipeView</a:t>
            </a:r>
          </a:p>
        </p:txBody>
      </p:sp>
      <p:cxnSp>
        <p:nvCxnSpPr>
          <p:cNvPr id="6155" name="AutoShape 202"/>
          <p:cNvCxnSpPr>
            <a:cxnSpLocks noChangeShapeType="1"/>
            <a:stCxn id="6152" idx="2"/>
            <a:endCxn id="6153" idx="1"/>
          </p:cNvCxnSpPr>
          <p:nvPr/>
        </p:nvCxnSpPr>
        <p:spPr bwMode="auto">
          <a:xfrm rot="16200000" flipH="1">
            <a:off x="1686322" y="4721622"/>
            <a:ext cx="266700" cy="2151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AutoShape 203"/>
          <p:cNvCxnSpPr>
            <a:cxnSpLocks noChangeShapeType="1"/>
            <a:stCxn id="6152" idx="2"/>
            <a:endCxn id="6154" idx="1"/>
          </p:cNvCxnSpPr>
          <p:nvPr/>
        </p:nvCxnSpPr>
        <p:spPr bwMode="auto">
          <a:xfrm rot="16200000" flipH="1">
            <a:off x="1502569" y="4906169"/>
            <a:ext cx="635000" cy="2143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7" name="Rectangle 212"/>
          <p:cNvSpPr>
            <a:spLocks noChangeArrowheads="1"/>
          </p:cNvSpPr>
          <p:nvPr/>
        </p:nvSpPr>
        <p:spPr bwMode="auto">
          <a:xfrm>
            <a:off x="7400676" y="5330227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smtClean="0"/>
              <a:t>CJ71E71Socket</a:t>
            </a:r>
            <a:endParaRPr lang="en-US" altLang="ko-KR" dirty="0"/>
          </a:p>
        </p:txBody>
      </p:sp>
      <p:sp>
        <p:nvSpPr>
          <p:cNvPr id="6158" name="Rectangle 213"/>
          <p:cNvSpPr>
            <a:spLocks noChangeArrowheads="1"/>
          </p:cNvSpPr>
          <p:nvPr/>
        </p:nvSpPr>
        <p:spPr bwMode="auto">
          <a:xfrm>
            <a:off x="7400676" y="5657252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/>
              <a:t>COpenCVImageProc</a:t>
            </a:r>
          </a:p>
        </p:txBody>
      </p:sp>
      <p:sp>
        <p:nvSpPr>
          <p:cNvPr id="6159" name="Rectangle 214"/>
          <p:cNvSpPr>
            <a:spLocks noChangeArrowheads="1"/>
          </p:cNvSpPr>
          <p:nvPr/>
        </p:nvSpPr>
        <p:spPr bwMode="auto">
          <a:xfrm>
            <a:off x="7400676" y="5981102"/>
            <a:ext cx="1728788" cy="247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/>
              <a:t>CBaslerGrabber</a:t>
            </a:r>
          </a:p>
        </p:txBody>
      </p:sp>
      <p:cxnSp>
        <p:nvCxnSpPr>
          <p:cNvPr id="6160" name="AutoShape 215"/>
          <p:cNvCxnSpPr>
            <a:cxnSpLocks noChangeShapeType="1"/>
            <a:stCxn id="32" idx="2"/>
            <a:endCxn id="6157" idx="1"/>
          </p:cNvCxnSpPr>
          <p:nvPr/>
        </p:nvCxnSpPr>
        <p:spPr bwMode="auto">
          <a:xfrm rot="16200000" flipH="1">
            <a:off x="7119318" y="5175869"/>
            <a:ext cx="355002" cy="2077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216"/>
          <p:cNvCxnSpPr>
            <a:cxnSpLocks noChangeShapeType="1"/>
            <a:stCxn id="32" idx="2"/>
            <a:endCxn id="6159" idx="1"/>
          </p:cNvCxnSpPr>
          <p:nvPr/>
        </p:nvCxnSpPr>
        <p:spPr bwMode="auto">
          <a:xfrm rot="16200000" flipH="1">
            <a:off x="6795468" y="5499719"/>
            <a:ext cx="1002702" cy="2077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217"/>
          <p:cNvCxnSpPr>
            <a:cxnSpLocks noChangeShapeType="1"/>
            <a:stCxn id="32" idx="2"/>
            <a:endCxn id="6158" idx="1"/>
          </p:cNvCxnSpPr>
          <p:nvPr/>
        </p:nvCxnSpPr>
        <p:spPr bwMode="auto">
          <a:xfrm rot="16200000" flipH="1">
            <a:off x="6955806" y="5339381"/>
            <a:ext cx="682027" cy="2077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218"/>
          <p:cNvCxnSpPr>
            <a:cxnSpLocks noChangeShapeType="1"/>
            <a:stCxn id="6150" idx="2"/>
            <a:endCxn id="6151" idx="0"/>
          </p:cNvCxnSpPr>
          <p:nvPr/>
        </p:nvCxnSpPr>
        <p:spPr bwMode="auto">
          <a:xfrm rot="5400000">
            <a:off x="1624806" y="3599657"/>
            <a:ext cx="176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19"/>
          <p:cNvCxnSpPr>
            <a:cxnSpLocks noChangeShapeType="1"/>
            <a:stCxn id="6151" idx="2"/>
            <a:endCxn id="6152" idx="0"/>
          </p:cNvCxnSpPr>
          <p:nvPr/>
        </p:nvCxnSpPr>
        <p:spPr bwMode="auto">
          <a:xfrm rot="5400000">
            <a:off x="1462882" y="4191794"/>
            <a:ext cx="500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20"/>
          <p:cNvCxnSpPr>
            <a:cxnSpLocks noChangeShapeType="1"/>
            <a:stCxn id="6151" idx="2"/>
            <a:endCxn id="6149" idx="0"/>
          </p:cNvCxnSpPr>
          <p:nvPr/>
        </p:nvCxnSpPr>
        <p:spPr bwMode="auto">
          <a:xfrm rot="16200000" flipH="1">
            <a:off x="3694907" y="1959769"/>
            <a:ext cx="500062" cy="4464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6" name="Rectangle 298"/>
          <p:cNvSpPr>
            <a:spLocks noChangeArrowheads="1"/>
          </p:cNvSpPr>
          <p:nvPr/>
        </p:nvSpPr>
        <p:spPr bwMode="auto">
          <a:xfrm>
            <a:off x="6969125" y="4446588"/>
            <a:ext cx="266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defTabSz="871538"/>
            <a:r>
              <a:rPr lang="en-US" altLang="ko-KR"/>
              <a:t>CVisionDoc</a:t>
            </a:r>
            <a:r>
              <a:rPr lang="ko-KR" altLang="en-US"/>
              <a:t>는 모든 </a:t>
            </a:r>
            <a:r>
              <a:rPr lang="en-US" altLang="ko-KR"/>
              <a:t>H/W</a:t>
            </a:r>
            <a:r>
              <a:rPr lang="ko-KR" altLang="en-US"/>
              <a:t>의 포함한다</a:t>
            </a:r>
            <a:r>
              <a:rPr lang="en-US" altLang="ko-KR"/>
              <a:t>.</a:t>
            </a:r>
          </a:p>
        </p:txBody>
      </p:sp>
      <p:sp>
        <p:nvSpPr>
          <p:cNvPr id="6167" name="Rectangle 300"/>
          <p:cNvSpPr>
            <a:spLocks noChangeArrowheads="1"/>
          </p:cNvSpPr>
          <p:nvPr/>
        </p:nvSpPr>
        <p:spPr bwMode="auto">
          <a:xfrm>
            <a:off x="2505075" y="3692525"/>
            <a:ext cx="3384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defTabSz="871538"/>
            <a:r>
              <a:rPr lang="ko-KR" altLang="en-US"/>
              <a:t>제목</a:t>
            </a:r>
            <a:r>
              <a:rPr lang="en-US" altLang="ko-KR"/>
              <a:t>, Page </a:t>
            </a:r>
            <a:r>
              <a:rPr lang="ko-KR" altLang="en-US"/>
              <a:t>선택용 다이얼로그 바 처리</a:t>
            </a:r>
            <a:r>
              <a:rPr lang="en-US" altLang="ko-KR"/>
              <a:t>, </a:t>
            </a:r>
            <a:r>
              <a:rPr lang="ko-KR" altLang="en-US"/>
              <a:t>툴바</a:t>
            </a:r>
            <a:r>
              <a:rPr lang="en-US" altLang="ko-KR"/>
              <a:t>, </a:t>
            </a:r>
            <a:r>
              <a:rPr lang="ko-KR" altLang="en-US"/>
              <a:t>메뉴처리</a:t>
            </a:r>
          </a:p>
        </p:txBody>
      </p:sp>
      <p:sp>
        <p:nvSpPr>
          <p:cNvPr id="6168" name="Rectangle 301"/>
          <p:cNvSpPr>
            <a:spLocks noChangeArrowheads="1"/>
          </p:cNvSpPr>
          <p:nvPr/>
        </p:nvSpPr>
        <p:spPr bwMode="auto">
          <a:xfrm>
            <a:off x="2579935" y="4368800"/>
            <a:ext cx="2805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defTabSz="871538"/>
            <a:r>
              <a:rPr lang="en-US" altLang="ko-KR" dirty="0" err="1"/>
              <a:t>CVisionView</a:t>
            </a:r>
            <a:r>
              <a:rPr lang="ko-KR" altLang="en-US" dirty="0"/>
              <a:t>는 공통 인터페이스만 담당한다</a:t>
            </a:r>
            <a:r>
              <a:rPr lang="en-US" altLang="ko-KR" dirty="0"/>
              <a:t>.</a:t>
            </a:r>
          </a:p>
          <a:p>
            <a:pPr algn="l" defTabSz="871538"/>
            <a:r>
              <a:rPr lang="ko-KR" altLang="en-US" dirty="0"/>
              <a:t>실제 동작은 하부 클래스가 수행한다</a:t>
            </a:r>
            <a:r>
              <a:rPr lang="en-US" altLang="ko-KR" dirty="0"/>
              <a:t>.</a:t>
            </a:r>
          </a:p>
        </p:txBody>
      </p:sp>
      <p:sp>
        <p:nvSpPr>
          <p:cNvPr id="6169" name="직사각형 46"/>
          <p:cNvSpPr>
            <a:spLocks noChangeArrowheads="1"/>
          </p:cNvSpPr>
          <p:nvPr/>
        </p:nvSpPr>
        <p:spPr bwMode="auto">
          <a:xfrm>
            <a:off x="847725" y="2160588"/>
            <a:ext cx="3022600" cy="331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defTabSz="871538"/>
            <a:r>
              <a:rPr lang="en-US" altLang="ko-KR" dirty="0"/>
              <a:t>Window7 </a:t>
            </a:r>
            <a:r>
              <a:rPr lang="en-US" altLang="ko-KR" dirty="0" smtClean="0"/>
              <a:t>32bit</a:t>
            </a:r>
            <a:endParaRPr lang="ko-KR" altLang="en-US" dirty="0"/>
          </a:p>
        </p:txBody>
      </p:sp>
      <p:sp>
        <p:nvSpPr>
          <p:cNvPr id="6170" name="직사각형 46"/>
          <p:cNvSpPr>
            <a:spLocks noChangeArrowheads="1"/>
          </p:cNvSpPr>
          <p:nvPr/>
        </p:nvSpPr>
        <p:spPr bwMode="auto">
          <a:xfrm>
            <a:off x="847725" y="1497013"/>
            <a:ext cx="1511300" cy="663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defTabSz="871538"/>
            <a:r>
              <a:rPr lang="en-US" altLang="ko-KR"/>
              <a:t>MFC Ver.2010</a:t>
            </a:r>
            <a:endParaRPr lang="ko-KR" altLang="en-US"/>
          </a:p>
        </p:txBody>
      </p:sp>
      <p:sp>
        <p:nvSpPr>
          <p:cNvPr id="6171" name="직사각형 46"/>
          <p:cNvSpPr>
            <a:spLocks noChangeArrowheads="1"/>
          </p:cNvSpPr>
          <p:nvPr/>
        </p:nvSpPr>
        <p:spPr bwMode="auto">
          <a:xfrm>
            <a:off x="2359025" y="1828800"/>
            <a:ext cx="1511300" cy="331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defTabSz="871538"/>
            <a:r>
              <a:rPr lang="en-US" altLang="ko-KR" dirty="0" err="1" smtClean="0"/>
              <a:t>Cognex</a:t>
            </a:r>
            <a:r>
              <a:rPr lang="en-US" altLang="ko-KR" dirty="0" smtClean="0"/>
              <a:t> Image Grabber </a:t>
            </a:r>
            <a:r>
              <a:rPr lang="en-US" altLang="ko-KR" dirty="0"/>
              <a:t>Driver</a:t>
            </a:r>
            <a:endParaRPr lang="ko-KR" altLang="en-US" dirty="0"/>
          </a:p>
        </p:txBody>
      </p:sp>
      <p:sp>
        <p:nvSpPr>
          <p:cNvPr id="6172" name="직사각형 46"/>
          <p:cNvSpPr>
            <a:spLocks noChangeArrowheads="1"/>
          </p:cNvSpPr>
          <p:nvPr/>
        </p:nvSpPr>
        <p:spPr bwMode="auto">
          <a:xfrm>
            <a:off x="2359025" y="1497013"/>
            <a:ext cx="1511300" cy="3317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defTabSz="871538"/>
            <a:r>
              <a:rPr lang="en-US" altLang="ko-KR" dirty="0" err="1"/>
              <a:t>Cognex</a:t>
            </a:r>
            <a:r>
              <a:rPr lang="en-US" altLang="ko-KR" dirty="0"/>
              <a:t> Image </a:t>
            </a:r>
            <a:r>
              <a:rPr lang="en-US" altLang="ko-KR" dirty="0" smtClean="0"/>
              <a:t>Lib</a:t>
            </a:r>
            <a:endParaRPr lang="ko-KR" altLang="en-US" dirty="0"/>
          </a:p>
        </p:txBody>
      </p:sp>
      <p:sp>
        <p:nvSpPr>
          <p:cNvPr id="6173" name="직사각형 46"/>
          <p:cNvSpPr>
            <a:spLocks noChangeArrowheads="1"/>
          </p:cNvSpPr>
          <p:nvPr/>
        </p:nvSpPr>
        <p:spPr bwMode="auto">
          <a:xfrm>
            <a:off x="847725" y="1165225"/>
            <a:ext cx="3022600" cy="331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defTabSz="871538"/>
            <a:r>
              <a:rPr lang="ko-KR" altLang="en-US"/>
              <a:t>십자</a:t>
            </a:r>
            <a:r>
              <a:rPr lang="en-US" altLang="ko-KR"/>
              <a:t>-</a:t>
            </a:r>
            <a:r>
              <a:rPr lang="ko-KR" altLang="en-US"/>
              <a:t>마크 인식 프로그램</a:t>
            </a:r>
          </a:p>
        </p:txBody>
      </p:sp>
      <p:sp>
        <p:nvSpPr>
          <p:cNvPr id="6174" name="직사각형 58"/>
          <p:cNvSpPr>
            <a:spLocks noChangeArrowheads="1"/>
          </p:cNvSpPr>
          <p:nvPr/>
        </p:nvSpPr>
        <p:spPr bwMode="auto">
          <a:xfrm>
            <a:off x="361950" y="836613"/>
            <a:ext cx="1169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400" b="1">
                <a:solidFill>
                  <a:srgbClr val="000066"/>
                </a:solidFill>
                <a:sym typeface="Times New Roman" pitchFamily="18" charset="0"/>
              </a:rPr>
              <a:t>[ Modules ]</a:t>
            </a:r>
            <a:endParaRPr lang="ko-KR" altLang="en-US" sz="1400"/>
          </a:p>
        </p:txBody>
      </p:sp>
      <p:sp>
        <p:nvSpPr>
          <p:cNvPr id="6175" name="직사각형 59"/>
          <p:cNvSpPr>
            <a:spLocks noChangeArrowheads="1"/>
          </p:cNvSpPr>
          <p:nvPr/>
        </p:nvSpPr>
        <p:spPr bwMode="auto">
          <a:xfrm>
            <a:off x="323850" y="2878138"/>
            <a:ext cx="1244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400" b="1">
                <a:solidFill>
                  <a:srgbClr val="000066"/>
                </a:solidFill>
                <a:sym typeface="Times New Roman" pitchFamily="18" charset="0"/>
              </a:rPr>
              <a:t>[ </a:t>
            </a:r>
            <a:r>
              <a:rPr lang="ko-KR" altLang="en-US" sz="1400" b="1">
                <a:solidFill>
                  <a:srgbClr val="000066"/>
                </a:solidFill>
                <a:sym typeface="Times New Roman" pitchFamily="18" charset="0"/>
              </a:rPr>
              <a:t>포함 관계</a:t>
            </a:r>
            <a:r>
              <a:rPr lang="en-US" altLang="ko-KR" sz="1400" b="1">
                <a:solidFill>
                  <a:srgbClr val="000066"/>
                </a:solidFill>
                <a:sym typeface="Times New Roman" pitchFamily="18" charset="0"/>
              </a:rPr>
              <a:t> ]</a:t>
            </a:r>
            <a:endParaRPr lang="ko-KR" altLang="en-US" sz="1400"/>
          </a:p>
        </p:txBody>
      </p:sp>
      <p:sp>
        <p:nvSpPr>
          <p:cNvPr id="32" name="Rectangle 187"/>
          <p:cNvSpPr>
            <a:spLocks noChangeArrowheads="1"/>
          </p:cNvSpPr>
          <p:nvPr/>
        </p:nvSpPr>
        <p:spPr bwMode="auto">
          <a:xfrm>
            <a:off x="6328569" y="4848225"/>
            <a:ext cx="172878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 smtClean="0"/>
              <a:t>CBondAligner</a:t>
            </a:r>
            <a:endParaRPr lang="en-US" altLang="ko-KR" dirty="0"/>
          </a:p>
        </p:txBody>
      </p:sp>
      <p:cxnSp>
        <p:nvCxnSpPr>
          <p:cNvPr id="33" name="AutoShape 217"/>
          <p:cNvCxnSpPr>
            <a:cxnSpLocks noChangeShapeType="1"/>
            <a:stCxn id="6149" idx="2"/>
            <a:endCxn id="32" idx="1"/>
          </p:cNvCxnSpPr>
          <p:nvPr/>
        </p:nvCxnSpPr>
        <p:spPr bwMode="auto">
          <a:xfrm rot="16200000" flipH="1">
            <a:off x="6112669" y="4759325"/>
            <a:ext cx="279400" cy="152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201"/>
          <p:cNvSpPr>
            <a:spLocks noChangeArrowheads="1"/>
          </p:cNvSpPr>
          <p:nvPr/>
        </p:nvSpPr>
        <p:spPr bwMode="auto">
          <a:xfrm>
            <a:off x="1927225" y="5584227"/>
            <a:ext cx="1811338" cy="25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en-US" altLang="ko-KR" dirty="0" err="1" smtClean="0"/>
              <a:t>CMachineView</a:t>
            </a:r>
            <a:endParaRPr lang="en-US" altLang="ko-KR" dirty="0"/>
          </a:p>
        </p:txBody>
      </p:sp>
      <p:cxnSp>
        <p:nvCxnSpPr>
          <p:cNvPr id="36" name="AutoShape 203"/>
          <p:cNvCxnSpPr>
            <a:cxnSpLocks noChangeShapeType="1"/>
            <a:stCxn id="6152" idx="2"/>
            <a:endCxn id="35" idx="1"/>
          </p:cNvCxnSpPr>
          <p:nvPr/>
        </p:nvCxnSpPr>
        <p:spPr bwMode="auto">
          <a:xfrm rot="16200000" flipH="1">
            <a:off x="1311971" y="5095973"/>
            <a:ext cx="1015402" cy="2151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876F848E-B762-4B83-8A57-10688F6E7350}" type="datetime1">
              <a:rPr kumimoji="0" lang="ko-KR" altLang="en-US" sz="1100" smtClean="0"/>
              <a:pPr eaLnBrk="1" hangingPunct="1"/>
              <a:t>2013-02-21</a:t>
            </a:fld>
            <a:endParaRPr kumimoji="0" lang="en-US" altLang="ko-KR" sz="1100" smtClean="0"/>
          </a:p>
        </p:txBody>
      </p:sp>
      <p:sp>
        <p:nvSpPr>
          <p:cNvPr id="819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60FD36F-58B3-485D-928C-1149847B5AD1}" type="slidenum">
              <a:rPr kumimoji="0" lang="en-US" altLang="ko-KR" sz="1100" smtClean="0"/>
              <a:pPr eaLnBrk="1" hangingPunct="1"/>
              <a:t>6</a:t>
            </a:fld>
            <a:endParaRPr kumimoji="0" lang="en-US" altLang="ko-KR" sz="1100" dirty="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>
                <a:solidFill>
                  <a:srgbClr val="000066"/>
                </a:solidFill>
                <a:sym typeface="Times New Roman" pitchFamily="18" charset="0"/>
              </a:rPr>
              <a:t>명령 타이밍</a:t>
            </a:r>
            <a:r>
              <a:rPr lang="en-US" altLang="ko-KR" sz="1600" b="1" dirty="0" smtClean="0">
                <a:solidFill>
                  <a:srgbClr val="000066"/>
                </a:solidFill>
                <a:sym typeface="Times New Roman" pitchFamily="18" charset="0"/>
              </a:rPr>
              <a:t>(</a:t>
            </a:r>
            <a:r>
              <a:rPr lang="ko-KR" altLang="en-US" sz="1600" b="1" dirty="0" err="1" smtClean="0">
                <a:solidFill>
                  <a:srgbClr val="000066"/>
                </a:solidFill>
                <a:sym typeface="Times New Roman" pitchFamily="18" charset="0"/>
              </a:rPr>
              <a:t>미쯔비시</a:t>
            </a:r>
            <a:r>
              <a:rPr lang="ko-KR" altLang="en-US" sz="1600" b="1" dirty="0" smtClean="0">
                <a:solidFill>
                  <a:srgbClr val="000066"/>
                </a:solidFill>
                <a:sym typeface="Times New Roman" pitchFamily="18" charset="0"/>
              </a:rPr>
              <a:t> 수순 </a:t>
            </a:r>
            <a:r>
              <a:rPr lang="en-US" altLang="ko-KR" sz="1600" b="1" dirty="0" smtClean="0">
                <a:solidFill>
                  <a:srgbClr val="000066"/>
                </a:solidFill>
                <a:sym typeface="Times New Roman" pitchFamily="18" charset="0"/>
              </a:rPr>
              <a:t>Data</a:t>
            </a:r>
            <a:r>
              <a:rPr lang="ko-KR" altLang="en-US" sz="1600" b="1" dirty="0" smtClean="0">
                <a:solidFill>
                  <a:srgbClr val="000066"/>
                </a:solidFill>
                <a:sym typeface="Times New Roman" pitchFamily="18" charset="0"/>
              </a:rPr>
              <a:t>전송</a:t>
            </a:r>
            <a:r>
              <a:rPr lang="en-US" altLang="ko-KR" sz="1600" b="1" dirty="0" smtClean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400" b="1" dirty="0" smtClean="0">
              <a:solidFill>
                <a:srgbClr val="000066"/>
              </a:solidFill>
              <a:sym typeface="Times New Roman" pitchFamily="18" charset="0"/>
            </a:endParaRPr>
          </a:p>
        </p:txBody>
      </p:sp>
      <p:cxnSp>
        <p:nvCxnSpPr>
          <p:cNvPr id="8197" name="직선 연결선 3"/>
          <p:cNvCxnSpPr>
            <a:cxnSpLocks noChangeShapeType="1"/>
            <a:stCxn id="8199" idx="2"/>
            <a:endCxn id="8203" idx="0"/>
          </p:cNvCxnSpPr>
          <p:nvPr/>
        </p:nvCxnSpPr>
        <p:spPr bwMode="auto">
          <a:xfrm flipH="1">
            <a:off x="1422112" y="2307863"/>
            <a:ext cx="1587" cy="126507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" name="직선 연결선 12"/>
          <p:cNvCxnSpPr>
            <a:cxnSpLocks noChangeShapeType="1"/>
          </p:cNvCxnSpPr>
          <p:nvPr/>
        </p:nvCxnSpPr>
        <p:spPr bwMode="auto">
          <a:xfrm>
            <a:off x="4013597" y="2307863"/>
            <a:ext cx="794" cy="349740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1045874" y="2061801"/>
            <a:ext cx="7556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dirty="0"/>
              <a:t>Vision PC</a:t>
            </a:r>
            <a:endParaRPr lang="ko-KR" altLang="en-US" dirty="0"/>
          </a:p>
        </p:txBody>
      </p:sp>
      <p:sp>
        <p:nvSpPr>
          <p:cNvPr id="8200" name="TextBox 14"/>
          <p:cNvSpPr txBox="1">
            <a:spLocks noChangeArrowheads="1"/>
          </p:cNvSpPr>
          <p:nvPr/>
        </p:nvSpPr>
        <p:spPr bwMode="auto">
          <a:xfrm>
            <a:off x="3800872" y="2061801"/>
            <a:ext cx="4270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dirty="0"/>
              <a:t>PLC</a:t>
            </a:r>
            <a:endParaRPr lang="ko-KR" altLang="en-US" dirty="0"/>
          </a:p>
        </p:txBody>
      </p:sp>
      <p:cxnSp>
        <p:nvCxnSpPr>
          <p:cNvPr id="8201" name="직선 화살표 연결선 8"/>
          <p:cNvCxnSpPr>
            <a:cxnSpLocks noChangeShapeType="1"/>
          </p:cNvCxnSpPr>
          <p:nvPr/>
        </p:nvCxnSpPr>
        <p:spPr bwMode="auto">
          <a:xfrm flipH="1">
            <a:off x="1404649" y="2852936"/>
            <a:ext cx="260894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2" name="TextBox 9"/>
          <p:cNvSpPr txBox="1">
            <a:spLocks noChangeArrowheads="1"/>
          </p:cNvSpPr>
          <p:nvPr/>
        </p:nvSpPr>
        <p:spPr bwMode="auto">
          <a:xfrm>
            <a:off x="2340749" y="2637607"/>
            <a:ext cx="4635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dirty="0" smtClean="0"/>
              <a:t>Cmd</a:t>
            </a:r>
            <a:endParaRPr lang="ko-KR" altLang="en-US" dirty="0"/>
          </a:p>
        </p:txBody>
      </p:sp>
      <p:sp>
        <p:nvSpPr>
          <p:cNvPr id="8203" name="직사각형 11"/>
          <p:cNvSpPr>
            <a:spLocks noChangeArrowheads="1"/>
          </p:cNvSpPr>
          <p:nvPr/>
        </p:nvSpPr>
        <p:spPr bwMode="auto">
          <a:xfrm>
            <a:off x="737899" y="3572941"/>
            <a:ext cx="1368425" cy="246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defTabSz="871538"/>
            <a:r>
              <a:rPr lang="ko-KR" altLang="en-US"/>
              <a:t>영상 처리</a:t>
            </a:r>
          </a:p>
        </p:txBody>
      </p:sp>
      <p:cxnSp>
        <p:nvCxnSpPr>
          <p:cNvPr id="8207" name="직선 연결선 25"/>
          <p:cNvCxnSpPr>
            <a:cxnSpLocks noChangeShapeType="1"/>
            <a:stCxn id="8203" idx="2"/>
          </p:cNvCxnSpPr>
          <p:nvPr/>
        </p:nvCxnSpPr>
        <p:spPr bwMode="auto">
          <a:xfrm>
            <a:off x="1422112" y="3819004"/>
            <a:ext cx="1587" cy="162654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0" name="TextBox 28"/>
          <p:cNvSpPr txBox="1">
            <a:spLocks noChangeArrowheads="1"/>
          </p:cNvSpPr>
          <p:nvPr/>
        </p:nvSpPr>
        <p:spPr bwMode="auto">
          <a:xfrm>
            <a:off x="417241" y="1106766"/>
            <a:ext cx="456407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altLang="ko-KR" dirty="0"/>
              <a:t>PLC</a:t>
            </a:r>
            <a:r>
              <a:rPr lang="ko-KR" altLang="en-US" dirty="0"/>
              <a:t>에서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D</a:t>
            </a:r>
            <a:r>
              <a:rPr lang="ko-KR" altLang="en-US" dirty="0" smtClean="0"/>
              <a:t>영역에 상위 </a:t>
            </a:r>
            <a:r>
              <a:rPr lang="en-US" altLang="ko-KR" dirty="0" smtClean="0"/>
              <a:t>1Byte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MsgID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하위 </a:t>
            </a:r>
            <a:r>
              <a:rPr lang="en-US" altLang="ko-KR" dirty="0" smtClean="0"/>
              <a:t>1Byte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를 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algn="l" eaLnBrk="1" hangingPunct="1">
              <a:buFontTx/>
              <a:buAutoNum type="arabicPeriod"/>
            </a:pPr>
            <a:r>
              <a:rPr lang="en-US" altLang="ko-KR" dirty="0"/>
              <a:t>Vision Pc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영상처리를 수행한다</a:t>
            </a:r>
            <a:r>
              <a:rPr lang="en-US" altLang="ko-KR" dirty="0"/>
              <a:t>.</a:t>
            </a:r>
          </a:p>
          <a:p>
            <a:pPr algn="l" eaLnBrk="1" hangingPunct="1">
              <a:buFontTx/>
              <a:buAutoNum type="arabicPeriod"/>
            </a:pPr>
            <a:r>
              <a:rPr lang="ko-KR" altLang="en-US" dirty="0"/>
              <a:t>영상처리 결과를 </a:t>
            </a:r>
            <a:r>
              <a:rPr lang="ko-KR" altLang="en-US" dirty="0" smtClean="0"/>
              <a:t>전송한다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cxnSp>
        <p:nvCxnSpPr>
          <p:cNvPr id="53" name="직선 화살표 연결선 27"/>
          <p:cNvCxnSpPr>
            <a:cxnSpLocks noChangeShapeType="1"/>
          </p:cNvCxnSpPr>
          <p:nvPr/>
        </p:nvCxnSpPr>
        <p:spPr bwMode="auto">
          <a:xfrm>
            <a:off x="1424493" y="4509120"/>
            <a:ext cx="258910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직선 화살표 연결선 27"/>
          <p:cNvCxnSpPr>
            <a:cxnSpLocks noChangeShapeType="1"/>
          </p:cNvCxnSpPr>
          <p:nvPr/>
        </p:nvCxnSpPr>
        <p:spPr bwMode="auto">
          <a:xfrm>
            <a:off x="1422111" y="2996952"/>
            <a:ext cx="259148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360711" y="2966755"/>
            <a:ext cx="4058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dirty="0" err="1" smtClean="0"/>
              <a:t>Ack</a:t>
            </a:r>
            <a:endParaRPr lang="ko-KR" altLang="en-US" dirty="0"/>
          </a:p>
        </p:txBody>
      </p:sp>
      <p:cxnSp>
        <p:nvCxnSpPr>
          <p:cNvPr id="43" name="직선 화살표 연결선 8"/>
          <p:cNvCxnSpPr>
            <a:cxnSpLocks noChangeShapeType="1"/>
          </p:cNvCxnSpPr>
          <p:nvPr/>
        </p:nvCxnSpPr>
        <p:spPr bwMode="auto">
          <a:xfrm flipH="1">
            <a:off x="1404649" y="4653136"/>
            <a:ext cx="260894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377524" y="4303127"/>
            <a:ext cx="5132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dirty="0" smtClean="0"/>
              <a:t>Reply</a:t>
            </a:r>
            <a:endParaRPr lang="ko-KR" altLang="en-US" dirty="0"/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37186" y="4632275"/>
            <a:ext cx="776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dirty="0" err="1" smtClean="0"/>
              <a:t>Ack</a:t>
            </a:r>
            <a:r>
              <a:rPr lang="en-US" altLang="ko-KR" dirty="0" smtClean="0"/>
              <a:t>(Auto)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876F848E-B762-4B83-8A57-10688F6E7350}" type="datetime1">
              <a:rPr kumimoji="0" lang="ko-KR" altLang="en-US" sz="1100" smtClean="0"/>
              <a:pPr eaLnBrk="1" hangingPunct="1"/>
              <a:t>2013-02-21</a:t>
            </a:fld>
            <a:endParaRPr kumimoji="0" lang="en-US" altLang="ko-KR" sz="1100" smtClean="0"/>
          </a:p>
        </p:txBody>
      </p:sp>
      <p:sp>
        <p:nvSpPr>
          <p:cNvPr id="819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60FD36F-58B3-485D-928C-1149847B5AD1}" type="slidenum">
              <a:rPr kumimoji="0" lang="en-US" altLang="ko-KR" sz="1100" smtClean="0"/>
              <a:pPr eaLnBrk="1" hangingPunct="1"/>
              <a:t>7</a:t>
            </a:fld>
            <a:endParaRPr kumimoji="0" lang="en-US" altLang="ko-KR" sz="1100" dirty="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>
                <a:solidFill>
                  <a:srgbClr val="000066"/>
                </a:solidFill>
                <a:sym typeface="Times New Roman" pitchFamily="18" charset="0"/>
              </a:rPr>
              <a:t>명령 타이밍</a:t>
            </a:r>
            <a:r>
              <a:rPr lang="en-US" altLang="ko-KR" sz="1600" b="1" dirty="0" smtClean="0">
                <a:solidFill>
                  <a:srgbClr val="000066"/>
                </a:solidFill>
                <a:sym typeface="Times New Roman" pitchFamily="18" charset="0"/>
              </a:rPr>
              <a:t>(</a:t>
            </a:r>
            <a:r>
              <a:rPr lang="ko-KR" altLang="en-US" sz="1600" b="1" dirty="0" err="1" smtClean="0">
                <a:solidFill>
                  <a:srgbClr val="000066"/>
                </a:solidFill>
                <a:sym typeface="Times New Roman" pitchFamily="18" charset="0"/>
              </a:rPr>
              <a:t>미쯔비시</a:t>
            </a:r>
            <a:r>
              <a:rPr lang="ko-KR" altLang="en-US" sz="1600" b="1" dirty="0" smtClean="0">
                <a:solidFill>
                  <a:srgbClr val="000066"/>
                </a:solidFill>
                <a:sym typeface="Times New Roman" pitchFamily="18" charset="0"/>
              </a:rPr>
              <a:t> 수순 </a:t>
            </a:r>
            <a:r>
              <a:rPr lang="en-US" altLang="ko-KR" sz="1600" b="1" dirty="0" smtClean="0">
                <a:solidFill>
                  <a:srgbClr val="000066"/>
                </a:solidFill>
                <a:sym typeface="Times New Roman" pitchFamily="18" charset="0"/>
              </a:rPr>
              <a:t>Data</a:t>
            </a:r>
            <a:r>
              <a:rPr lang="ko-KR" altLang="en-US" sz="1600" b="1" dirty="0" smtClean="0">
                <a:solidFill>
                  <a:srgbClr val="000066"/>
                </a:solidFill>
                <a:sym typeface="Times New Roman" pitchFamily="18" charset="0"/>
              </a:rPr>
              <a:t>전송</a:t>
            </a:r>
            <a:r>
              <a:rPr lang="en-US" altLang="ko-KR" sz="1600" b="1" dirty="0" smtClean="0">
                <a:solidFill>
                  <a:srgbClr val="000066"/>
                </a:solidFill>
                <a:sym typeface="Times New Roman" pitchFamily="18" charset="0"/>
              </a:rPr>
              <a:t>)</a:t>
            </a:r>
            <a:endParaRPr lang="ko-KR" altLang="en-US" sz="1400" b="1" dirty="0" smtClean="0">
              <a:solidFill>
                <a:srgbClr val="000066"/>
              </a:solidFill>
              <a:sym typeface="Times New Roman" pitchFamily="18" charset="0"/>
            </a:endParaRPr>
          </a:p>
        </p:txBody>
      </p:sp>
      <p:sp>
        <p:nvSpPr>
          <p:cNvPr id="2" name="순서도: 처리 1"/>
          <p:cNvSpPr/>
          <p:nvPr/>
        </p:nvSpPr>
        <p:spPr bwMode="auto">
          <a:xfrm>
            <a:off x="1773798" y="3156441"/>
            <a:ext cx="1512168" cy="215444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영상 처리</a:t>
            </a:r>
          </a:p>
        </p:txBody>
      </p:sp>
      <p:sp>
        <p:nvSpPr>
          <p:cNvPr id="3" name="순서도: 판단 2"/>
          <p:cNvSpPr/>
          <p:nvPr/>
        </p:nvSpPr>
        <p:spPr bwMode="auto">
          <a:xfrm>
            <a:off x="1773798" y="2466930"/>
            <a:ext cx="1512168" cy="42797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Cmd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수신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?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" name="직선 화살표 연결선 10"/>
          <p:cNvCxnSpPr>
            <a:stCxn id="3" idx="2"/>
            <a:endCxn id="2" idx="0"/>
          </p:cNvCxnSpPr>
          <p:nvPr/>
        </p:nvCxnSpPr>
        <p:spPr bwMode="auto">
          <a:xfrm>
            <a:off x="2529882" y="2894900"/>
            <a:ext cx="0" cy="2615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492922" y="2953848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Yes</a:t>
            </a:r>
            <a:endParaRPr lang="ko-KR" altLang="en-US" sz="800" dirty="0"/>
          </a:p>
        </p:txBody>
      </p:sp>
      <p:cxnSp>
        <p:nvCxnSpPr>
          <p:cNvPr id="21" name="직선 화살표 연결선 20"/>
          <p:cNvCxnSpPr>
            <a:stCxn id="101" idx="2"/>
            <a:endCxn id="3" idx="0"/>
          </p:cNvCxnSpPr>
          <p:nvPr/>
        </p:nvCxnSpPr>
        <p:spPr bwMode="auto">
          <a:xfrm>
            <a:off x="2529880" y="2201912"/>
            <a:ext cx="2" cy="26501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꺾인 연결선 24"/>
          <p:cNvCxnSpPr>
            <a:stCxn id="3" idx="3"/>
            <a:endCxn id="101" idx="3"/>
          </p:cNvCxnSpPr>
          <p:nvPr/>
        </p:nvCxnSpPr>
        <p:spPr bwMode="auto">
          <a:xfrm flipH="1" flipV="1">
            <a:off x="3285964" y="2094190"/>
            <a:ext cx="2" cy="586725"/>
          </a:xfrm>
          <a:prstGeom prst="bentConnector3">
            <a:avLst>
              <a:gd name="adj1" fmla="val -114300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262908" y="2652385"/>
            <a:ext cx="319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No</a:t>
            </a:r>
            <a:endParaRPr lang="ko-KR" altLang="en-US" sz="800" dirty="0"/>
          </a:p>
        </p:txBody>
      </p:sp>
      <p:sp>
        <p:nvSpPr>
          <p:cNvPr id="32" name="왼쪽 화살표 31"/>
          <p:cNvSpPr/>
          <p:nvPr/>
        </p:nvSpPr>
        <p:spPr bwMode="auto">
          <a:xfrm>
            <a:off x="4301350" y="2894900"/>
            <a:ext cx="1253800" cy="732932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굴림" pitchFamily="50" charset="-127"/>
                <a:ea typeface="굴림" pitchFamily="50" charset="-127"/>
              </a:rPr>
              <a:t>Cmd</a:t>
            </a: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전송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06" name="오른쪽 화살표 8205"/>
          <p:cNvSpPr/>
          <p:nvPr/>
        </p:nvSpPr>
        <p:spPr bwMode="auto">
          <a:xfrm>
            <a:off x="4308012" y="3478148"/>
            <a:ext cx="1253800" cy="7329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Reply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전송</a:t>
            </a:r>
          </a:p>
        </p:txBody>
      </p:sp>
      <p:sp>
        <p:nvSpPr>
          <p:cNvPr id="88" name="순서도: 처리 87"/>
          <p:cNvSpPr/>
          <p:nvPr/>
        </p:nvSpPr>
        <p:spPr bwMode="auto">
          <a:xfrm>
            <a:off x="1773796" y="4772017"/>
            <a:ext cx="1512168" cy="215444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수동 영상 처리</a:t>
            </a:r>
          </a:p>
        </p:txBody>
      </p:sp>
      <p:sp>
        <p:nvSpPr>
          <p:cNvPr id="89" name="순서도: 판단 88"/>
          <p:cNvSpPr/>
          <p:nvPr/>
        </p:nvSpPr>
        <p:spPr bwMode="auto">
          <a:xfrm>
            <a:off x="1773797" y="4078162"/>
            <a:ext cx="1512168" cy="427970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굴림" pitchFamily="50" charset="-127"/>
                <a:ea typeface="굴림" pitchFamily="50" charset="-127"/>
              </a:rPr>
              <a:t>영상성공</a:t>
            </a:r>
            <a:r>
              <a:rPr lang="en-US" altLang="ko-KR" sz="800" dirty="0" smtClean="0">
                <a:latin typeface="굴림" pitchFamily="50" charset="-127"/>
                <a:ea typeface="굴림" pitchFamily="50" charset="-127"/>
              </a:rPr>
              <a:t>?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90" name="직선 화살표 연결선 89"/>
          <p:cNvCxnSpPr>
            <a:stCxn id="89" idx="2"/>
            <a:endCxn id="88" idx="0"/>
          </p:cNvCxnSpPr>
          <p:nvPr/>
        </p:nvCxnSpPr>
        <p:spPr bwMode="auto">
          <a:xfrm flipH="1">
            <a:off x="2529880" y="4506132"/>
            <a:ext cx="1" cy="2658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2513759" y="4565080"/>
            <a:ext cx="319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No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3242069" y="4263617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Yes</a:t>
            </a:r>
            <a:endParaRPr lang="ko-KR" altLang="en-US" sz="800" dirty="0"/>
          </a:p>
        </p:txBody>
      </p:sp>
      <p:cxnSp>
        <p:nvCxnSpPr>
          <p:cNvPr id="93" name="직선 화살표 연결선 92"/>
          <p:cNvCxnSpPr>
            <a:stCxn id="95" idx="2"/>
            <a:endCxn id="89" idx="0"/>
          </p:cNvCxnSpPr>
          <p:nvPr/>
        </p:nvCxnSpPr>
        <p:spPr bwMode="auto">
          <a:xfrm>
            <a:off x="2529881" y="3799535"/>
            <a:ext cx="0" cy="2786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꺾인 연결선 93"/>
          <p:cNvCxnSpPr>
            <a:stCxn id="89" idx="3"/>
            <a:endCxn id="101" idx="3"/>
          </p:cNvCxnSpPr>
          <p:nvPr/>
        </p:nvCxnSpPr>
        <p:spPr bwMode="auto">
          <a:xfrm flipH="1" flipV="1">
            <a:off x="3285964" y="2094190"/>
            <a:ext cx="1" cy="2197957"/>
          </a:xfrm>
          <a:prstGeom prst="bentConnector3">
            <a:avLst>
              <a:gd name="adj1" fmla="val -228600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순서도: 처리 94"/>
          <p:cNvSpPr/>
          <p:nvPr/>
        </p:nvSpPr>
        <p:spPr bwMode="auto">
          <a:xfrm>
            <a:off x="1773797" y="3584091"/>
            <a:ext cx="1512168" cy="215444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결과 전송</a:t>
            </a:r>
          </a:p>
        </p:txBody>
      </p:sp>
      <p:cxnSp>
        <p:nvCxnSpPr>
          <p:cNvPr id="96" name="직선 화살표 연결선 95"/>
          <p:cNvCxnSpPr>
            <a:stCxn id="2" idx="2"/>
            <a:endCxn id="95" idx="0"/>
          </p:cNvCxnSpPr>
          <p:nvPr/>
        </p:nvCxnSpPr>
        <p:spPr bwMode="auto">
          <a:xfrm flipH="1">
            <a:off x="2529881" y="3371885"/>
            <a:ext cx="1" cy="2122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순서도: 처리 100"/>
          <p:cNvSpPr/>
          <p:nvPr/>
        </p:nvSpPr>
        <p:spPr bwMode="auto">
          <a:xfrm>
            <a:off x="1773796" y="1986468"/>
            <a:ext cx="1512168" cy="215444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Cmd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대기</a:t>
            </a:r>
          </a:p>
        </p:txBody>
      </p:sp>
      <p:cxnSp>
        <p:nvCxnSpPr>
          <p:cNvPr id="102" name="직선 화살표 연결선 101"/>
          <p:cNvCxnSpPr>
            <a:stCxn id="105" idx="2"/>
            <a:endCxn id="101" idx="0"/>
          </p:cNvCxnSpPr>
          <p:nvPr/>
        </p:nvCxnSpPr>
        <p:spPr bwMode="auto">
          <a:xfrm>
            <a:off x="2529880" y="1771024"/>
            <a:ext cx="0" cy="215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순서도: 수행의 시작/종료 104"/>
          <p:cNvSpPr/>
          <p:nvPr/>
        </p:nvSpPr>
        <p:spPr bwMode="auto">
          <a:xfrm>
            <a:off x="2072680" y="1468069"/>
            <a:ext cx="914400" cy="302955"/>
          </a:xfrm>
          <a:prstGeom prst="flowChartTermina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시작</a:t>
            </a:r>
          </a:p>
        </p:txBody>
      </p:sp>
      <p:sp>
        <p:nvSpPr>
          <p:cNvPr id="109" name="순서도: 처리 108"/>
          <p:cNvSpPr/>
          <p:nvPr/>
        </p:nvSpPr>
        <p:spPr bwMode="auto">
          <a:xfrm>
            <a:off x="1773796" y="5188214"/>
            <a:ext cx="1512168" cy="215444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굴림" pitchFamily="50" charset="-127"/>
                <a:ea typeface="굴림" pitchFamily="50" charset="-127"/>
              </a:rPr>
              <a:t>수동 영상 처리 결과 전송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10" name="직선 화살표 연결선 109"/>
          <p:cNvCxnSpPr>
            <a:stCxn id="88" idx="2"/>
            <a:endCxn id="109" idx="0"/>
          </p:cNvCxnSpPr>
          <p:nvPr/>
        </p:nvCxnSpPr>
        <p:spPr bwMode="auto">
          <a:xfrm>
            <a:off x="2529880" y="4987461"/>
            <a:ext cx="0" cy="2007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왼쪽 화살표 111"/>
          <p:cNvSpPr/>
          <p:nvPr/>
        </p:nvSpPr>
        <p:spPr bwMode="auto">
          <a:xfrm>
            <a:off x="4299455" y="5085354"/>
            <a:ext cx="1253800" cy="732932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Reply </a:t>
            </a:r>
            <a:r>
              <a:rPr lang="ko-KR" altLang="en-US" dirty="0" smtClean="0">
                <a:latin typeface="굴림" pitchFamily="50" charset="-127"/>
                <a:ea typeface="굴림" pitchFamily="50" charset="-127"/>
              </a:rPr>
              <a:t>전송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3" name="오른쪽 화살표 112"/>
          <p:cNvSpPr/>
          <p:nvPr/>
        </p:nvSpPr>
        <p:spPr bwMode="auto">
          <a:xfrm>
            <a:off x="4301350" y="4502106"/>
            <a:ext cx="1253800" cy="7329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Cmd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전송</a:t>
            </a:r>
          </a:p>
        </p:txBody>
      </p:sp>
      <p:cxnSp>
        <p:nvCxnSpPr>
          <p:cNvPr id="8221" name="꺾인 연결선 8220"/>
          <p:cNvCxnSpPr>
            <a:stCxn id="109" idx="2"/>
            <a:endCxn id="101" idx="3"/>
          </p:cNvCxnSpPr>
          <p:nvPr/>
        </p:nvCxnSpPr>
        <p:spPr bwMode="auto">
          <a:xfrm rot="5400000" flipH="1" flipV="1">
            <a:off x="1253188" y="3370882"/>
            <a:ext cx="3309468" cy="756084"/>
          </a:xfrm>
          <a:prstGeom prst="bentConnector4">
            <a:avLst>
              <a:gd name="adj1" fmla="val -6907"/>
              <a:gd name="adj2" fmla="val 13023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6382309" y="1986468"/>
            <a:ext cx="1080120" cy="3675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71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PLC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631944" y="1104282"/>
            <a:ext cx="6142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[PC</a:t>
            </a:r>
            <a:r>
              <a:rPr lang="ko-KR" altLang="en-US" dirty="0" smtClean="0"/>
              <a:t>측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5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876F848E-B762-4B83-8A57-10688F6E7350}" type="datetime1">
              <a:rPr kumimoji="0" lang="ko-KR" altLang="en-US" sz="1100" smtClean="0"/>
              <a:pPr eaLnBrk="1" hangingPunct="1"/>
              <a:t>2013-02-21</a:t>
            </a:fld>
            <a:endParaRPr kumimoji="0" lang="en-US" altLang="ko-KR" sz="1100" smtClean="0"/>
          </a:p>
        </p:txBody>
      </p:sp>
      <p:sp>
        <p:nvSpPr>
          <p:cNvPr id="819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60FD36F-58B3-485D-928C-1149847B5AD1}" type="slidenum">
              <a:rPr kumimoji="0" lang="en-US" altLang="ko-KR" sz="1100" smtClean="0"/>
              <a:pPr eaLnBrk="1" hangingPunct="1"/>
              <a:t>8</a:t>
            </a:fld>
            <a:endParaRPr kumimoji="0" lang="en-US" altLang="ko-KR" sz="1100" dirty="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rgbClr val="000066"/>
                </a:solidFill>
                <a:sym typeface="Times New Roman" pitchFamily="18" charset="0"/>
              </a:rPr>
              <a:t>PLC </a:t>
            </a:r>
            <a:r>
              <a:rPr lang="ko-KR" altLang="en-US" b="1" dirty="0" smtClean="0">
                <a:solidFill>
                  <a:srgbClr val="000066"/>
                </a:solidFill>
                <a:sym typeface="Times New Roman" pitchFamily="18" charset="0"/>
              </a:rPr>
              <a:t>공유 </a:t>
            </a:r>
            <a:r>
              <a:rPr lang="en-US" altLang="ko-KR" b="1" dirty="0" smtClean="0">
                <a:solidFill>
                  <a:srgbClr val="000066"/>
                </a:solidFill>
                <a:sym typeface="Times New Roman" pitchFamily="18" charset="0"/>
              </a:rPr>
              <a:t>Word Memory</a:t>
            </a:r>
            <a:endParaRPr lang="ko-KR" altLang="en-US" sz="1400" b="1" dirty="0" smtClean="0">
              <a:solidFill>
                <a:srgbClr val="000066"/>
              </a:solidFill>
              <a:sym typeface="Times New Roman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91580"/>
              </p:ext>
            </p:extLst>
          </p:nvPr>
        </p:nvGraphicFramePr>
        <p:xfrm>
          <a:off x="632520" y="1420659"/>
          <a:ext cx="7632848" cy="330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96"/>
                <a:gridCol w="1038996"/>
                <a:gridCol w="2530520"/>
                <a:gridCol w="302433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주소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Data Type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PLC -&gt; PC(</a:t>
                      </a:r>
                      <a:r>
                        <a:rPr lang="ko-KR" altLang="en-US" sz="800" dirty="0" smtClean="0"/>
                        <a:t>명령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PC-&gt;PLC(</a:t>
                      </a:r>
                      <a:r>
                        <a:rPr lang="ko-KR" altLang="en-US" sz="800" dirty="0" smtClean="0"/>
                        <a:t>응답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0x00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rowSpan="9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WORD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(16</a:t>
                      </a:r>
                      <a:r>
                        <a:rPr lang="ko-KR" altLang="en-US" sz="800" dirty="0" smtClean="0"/>
                        <a:t>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Command(</a:t>
                      </a:r>
                      <a:r>
                        <a:rPr lang="ko-KR" altLang="en-US" sz="800" baseline="0" dirty="0" smtClean="0"/>
                        <a:t>수행 요청 명령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Command(</a:t>
                      </a:r>
                      <a:r>
                        <a:rPr lang="ko-KR" altLang="en-US" sz="800" dirty="0" smtClean="0"/>
                        <a:t>현</a:t>
                      </a:r>
                      <a:r>
                        <a:rPr lang="ko-KR" altLang="en-US" sz="800" baseline="0" dirty="0" smtClean="0"/>
                        <a:t>재 수행중인 명령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0x01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결과</a:t>
                      </a:r>
                      <a:r>
                        <a:rPr lang="en-US" altLang="ko-KR" sz="800" baseline="0" dirty="0" smtClean="0"/>
                        <a:t>(CG0(4bit)+ CG1(4bit) + BA0(4bit) + BA1(4bit)) &lt;-</a:t>
                      </a:r>
                      <a:r>
                        <a:rPr lang="ko-KR" altLang="en-US" sz="800" baseline="0" dirty="0" smtClean="0"/>
                        <a:t>최하위</a:t>
                      </a:r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0x02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PC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의 상태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(0: 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초기화전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, 1: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수동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, 2: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자동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, -1: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에러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0x03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모델 번호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모델 번호</a:t>
                      </a:r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0x04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 smtClean="0"/>
                        <a:t>현재 반복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횟수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0x05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설정 </a:t>
                      </a:r>
                      <a:r>
                        <a:rPr lang="ko-KR" altLang="en-US" sz="800" dirty="0" smtClean="0"/>
                        <a:t>반복 횟수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: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설정 </a:t>
                      </a:r>
                      <a:r>
                        <a:rPr lang="ko-KR" altLang="en-US" sz="800" dirty="0" err="1" smtClean="0"/>
                        <a:t>오차량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: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0x0F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0x10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rowSpan="10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(16</a:t>
                      </a:r>
                      <a:r>
                        <a:rPr lang="ko-KR" altLang="en-US" sz="800" dirty="0" smtClean="0"/>
                        <a:t>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Motor0 </a:t>
                      </a:r>
                      <a:r>
                        <a:rPr lang="ko-KR" altLang="en-US" sz="800" dirty="0" smtClean="0"/>
                        <a:t>이동거리</a:t>
                      </a:r>
                      <a:r>
                        <a:rPr lang="en-US" altLang="ko-KR" sz="800" baseline="0" dirty="0" smtClean="0"/>
                        <a:t> [mm]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0x14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Motor1 </a:t>
                      </a:r>
                      <a:r>
                        <a:rPr lang="ko-KR" altLang="en-US" sz="800" dirty="0" smtClean="0"/>
                        <a:t>이동거리</a:t>
                      </a:r>
                      <a:r>
                        <a:rPr lang="en-US" altLang="ko-KR" sz="800" baseline="0" dirty="0" smtClean="0"/>
                        <a:t> [mm]</a:t>
                      </a:r>
                      <a:endParaRPr lang="ko-KR" altLang="en-US" sz="800" dirty="0" smtClean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0x18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Motor2 </a:t>
                      </a:r>
                      <a:r>
                        <a:rPr lang="ko-KR" altLang="en-US" sz="800" dirty="0" smtClean="0"/>
                        <a:t>이동거리</a:t>
                      </a:r>
                      <a:r>
                        <a:rPr lang="en-US" altLang="ko-KR" sz="800" baseline="0" dirty="0" smtClean="0"/>
                        <a:t> [mm]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0x1C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전체 오차 </a:t>
                      </a:r>
                      <a:r>
                        <a:rPr lang="en-US" altLang="ko-KR" sz="800" dirty="0" smtClean="0"/>
                        <a:t>[mm]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0x20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X </a:t>
                      </a:r>
                      <a:r>
                        <a:rPr lang="ko-KR" altLang="en-US" sz="800" dirty="0" smtClean="0"/>
                        <a:t>오차 </a:t>
                      </a:r>
                      <a:r>
                        <a:rPr lang="en-US" altLang="ko-KR" sz="800" dirty="0" smtClean="0"/>
                        <a:t>[mm]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0x24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Y </a:t>
                      </a:r>
                      <a:r>
                        <a:rPr lang="ko-KR" altLang="en-US" sz="800" dirty="0" smtClean="0"/>
                        <a:t>오차 </a:t>
                      </a:r>
                      <a:r>
                        <a:rPr lang="en-US" altLang="ko-KR" sz="800" dirty="0" smtClean="0"/>
                        <a:t>[mm]</a:t>
                      </a:r>
                      <a:endParaRPr lang="ko-KR" altLang="en-US" sz="800" dirty="0" smtClean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0x28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각도 오차 </a:t>
                      </a:r>
                      <a:r>
                        <a:rPr lang="en-US" altLang="ko-KR" sz="800" dirty="0" smtClean="0"/>
                        <a:t>[</a:t>
                      </a:r>
                      <a:r>
                        <a:rPr lang="en-US" altLang="ko-KR" sz="800" dirty="0" err="1" smtClean="0"/>
                        <a:t>mRad</a:t>
                      </a:r>
                      <a:r>
                        <a:rPr lang="en-US" altLang="ko-KR" sz="800" dirty="0" smtClean="0"/>
                        <a:t>]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: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: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0x4C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4528" y="836712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- </a:t>
            </a:r>
            <a:r>
              <a:rPr lang="ko-KR" altLang="en-US" b="1" dirty="0" err="1" smtClean="0"/>
              <a:t>미쯔비시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PLC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Lan</a:t>
            </a:r>
            <a:r>
              <a:rPr lang="ko-KR" altLang="en-US" b="1" dirty="0" smtClean="0"/>
              <a:t>을 통한 고정버퍼에 의한 수순교신을 수행함</a:t>
            </a:r>
            <a:r>
              <a:rPr lang="en-US" altLang="ko-KR" b="1" dirty="0" smtClean="0"/>
              <a:t>.</a:t>
            </a:r>
          </a:p>
          <a:p>
            <a:pPr algn="l"/>
            <a:r>
              <a:rPr lang="en-US" altLang="ko-KR" dirty="0" smtClean="0"/>
              <a:t>- Word </a:t>
            </a:r>
            <a:r>
              <a:rPr lang="en-US" altLang="ko-KR" dirty="0"/>
              <a:t>Data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</a:t>
            </a:r>
            <a:r>
              <a:rPr lang="en-US" altLang="ko-KR" dirty="0"/>
              <a:t>, float Data 16</a:t>
            </a:r>
            <a:r>
              <a:rPr lang="ko-KR" altLang="en-US" dirty="0"/>
              <a:t>개 총 </a:t>
            </a:r>
            <a:r>
              <a:rPr lang="en-US" altLang="ko-KR" dirty="0"/>
              <a:t>96byte</a:t>
            </a:r>
            <a:r>
              <a:rPr lang="ko-KR" altLang="en-US" dirty="0"/>
              <a:t>가 </a:t>
            </a:r>
            <a:r>
              <a:rPr lang="ko-KR" altLang="en-US" dirty="0" smtClean="0"/>
              <a:t>소모됨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헤더 </a:t>
            </a:r>
            <a:r>
              <a:rPr lang="en-US" altLang="ko-KR" dirty="0" smtClean="0"/>
              <a:t>8byte</a:t>
            </a:r>
            <a:r>
              <a:rPr lang="ko-KR" altLang="en-US" dirty="0" smtClean="0"/>
              <a:t>는 제외</a:t>
            </a:r>
            <a:r>
              <a:rPr lang="en-US" altLang="ko-KR" dirty="0" smtClean="0"/>
              <a:t>.)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0512" y="1196752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[PLC -&gt; PC]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32863"/>
              </p:ext>
            </p:extLst>
          </p:nvPr>
        </p:nvGraphicFramePr>
        <p:xfrm>
          <a:off x="635848" y="4895248"/>
          <a:ext cx="3525064" cy="14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393"/>
                <a:gridCol w="289967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PLC</a:t>
                      </a:r>
                      <a:r>
                        <a:rPr lang="ko-KR" altLang="en-US" sz="800" dirty="0" smtClean="0"/>
                        <a:t>에서 </a:t>
                      </a:r>
                      <a:r>
                        <a:rPr lang="en-US" altLang="ko-KR" sz="800" dirty="0" smtClean="0"/>
                        <a:t>PC</a:t>
                      </a:r>
                      <a:r>
                        <a:rPr lang="ko-KR" altLang="en-US" sz="800" dirty="0" smtClean="0"/>
                        <a:t>로 주는 명령</a:t>
                      </a:r>
                      <a:endParaRPr lang="ko-KR" altLang="en-US" sz="800" dirty="0"/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0x00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</a:t>
                      </a:r>
                      <a:r>
                        <a:rPr lang="en-US" altLang="ko-KR" sz="800" baseline="0" dirty="0" smtClean="0"/>
                        <a:t> Operation(</a:t>
                      </a:r>
                      <a:r>
                        <a:rPr lang="ko-KR" altLang="en-US" sz="800" baseline="0" dirty="0" smtClean="0"/>
                        <a:t>동작 하지 않음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0x01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Vision PC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상태 읽기</a:t>
                      </a:r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0x02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초기화</a:t>
                      </a:r>
                      <a:endParaRPr lang="ko-KR" altLang="en-US" sz="800" dirty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0x03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모델 설정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모델 번호나 </a:t>
                      </a:r>
                      <a:r>
                        <a:rPr lang="ko-KR" altLang="en-US" sz="800" dirty="0" err="1" smtClean="0"/>
                        <a:t>설정값</a:t>
                      </a:r>
                      <a:r>
                        <a:rPr lang="ko-KR" altLang="en-US" sz="800" dirty="0" smtClean="0"/>
                        <a:t> 등 전달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0x04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마스크 위치 보정용 </a:t>
                      </a:r>
                      <a:r>
                        <a:rPr lang="en-US" altLang="ko-KR" sz="800" dirty="0" smtClean="0"/>
                        <a:t>Mask Key </a:t>
                      </a:r>
                      <a:r>
                        <a:rPr lang="ko-KR" altLang="en-US" sz="800" dirty="0" smtClean="0"/>
                        <a:t>인식</a:t>
                      </a:r>
                      <a:r>
                        <a:rPr lang="en-US" altLang="ko-KR" sz="800" baseline="0" dirty="0" smtClean="0"/>
                        <a:t> &amp; </a:t>
                      </a:r>
                      <a:r>
                        <a:rPr lang="ko-KR" altLang="en-US" sz="800" baseline="0" dirty="0" err="1" smtClean="0"/>
                        <a:t>이동량</a:t>
                      </a:r>
                      <a:r>
                        <a:rPr lang="ko-KR" altLang="en-US" sz="800" baseline="0" dirty="0" smtClean="0"/>
                        <a:t> 계산</a:t>
                      </a:r>
                      <a:endParaRPr lang="ko-KR" altLang="en-US" sz="800" dirty="0"/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0x05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Glass</a:t>
                      </a:r>
                      <a:r>
                        <a:rPr lang="ko-KR" altLang="en-US" sz="800" dirty="0" smtClean="0"/>
                        <a:t> 위치 보정용 </a:t>
                      </a:r>
                      <a:r>
                        <a:rPr lang="en-US" altLang="ko-KR" sz="800" dirty="0" smtClean="0"/>
                        <a:t>Glass Key </a:t>
                      </a:r>
                      <a:r>
                        <a:rPr lang="ko-KR" altLang="en-US" sz="800" dirty="0" smtClean="0"/>
                        <a:t>인식</a:t>
                      </a:r>
                      <a:r>
                        <a:rPr lang="en-US" altLang="ko-KR" sz="800" baseline="0" dirty="0" smtClean="0"/>
                        <a:t> &amp; </a:t>
                      </a:r>
                      <a:r>
                        <a:rPr lang="ko-KR" altLang="en-US" sz="800" baseline="0" dirty="0" err="1" smtClean="0"/>
                        <a:t>이동량</a:t>
                      </a:r>
                      <a:r>
                        <a:rPr lang="ko-KR" altLang="en-US" sz="800" baseline="0" dirty="0" smtClean="0"/>
                        <a:t> 계산</a:t>
                      </a:r>
                      <a:endParaRPr lang="ko-KR" altLang="en-US" sz="800" dirty="0"/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0x06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확인용 </a:t>
                      </a:r>
                      <a:r>
                        <a:rPr lang="en-US" altLang="ko-KR" sz="800" dirty="0" smtClean="0"/>
                        <a:t>Mask,</a:t>
                      </a:r>
                      <a:r>
                        <a:rPr lang="en-US" altLang="ko-KR" sz="800" baseline="0" dirty="0" smtClean="0"/>
                        <a:t> Glass Key </a:t>
                      </a:r>
                      <a:r>
                        <a:rPr lang="ko-KR" altLang="en-US" sz="800" baseline="0" dirty="0" smtClean="0"/>
                        <a:t>인식</a:t>
                      </a:r>
                      <a:r>
                        <a:rPr lang="en-US" altLang="ko-KR" sz="800" baseline="0" dirty="0" smtClean="0"/>
                        <a:t>.  &amp; </a:t>
                      </a:r>
                      <a:r>
                        <a:rPr lang="ko-KR" altLang="en-US" sz="800" baseline="0" dirty="0" err="1" smtClean="0"/>
                        <a:t>이동량</a:t>
                      </a:r>
                      <a:r>
                        <a:rPr lang="ko-KR" altLang="en-US" sz="800" baseline="0" dirty="0" smtClean="0"/>
                        <a:t> 계산</a:t>
                      </a:r>
                      <a:endParaRPr lang="ko-KR" altLang="en-US" sz="800" dirty="0" smtClean="0"/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0x07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0000" marR="90000" marT="21600" marB="2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876F848E-B762-4B83-8A57-10688F6E7350}" type="datetime1">
              <a:rPr kumimoji="0" lang="ko-KR" altLang="en-US" sz="1100" smtClean="0"/>
              <a:pPr eaLnBrk="1" hangingPunct="1"/>
              <a:t>2013-02-21</a:t>
            </a:fld>
            <a:endParaRPr kumimoji="0" lang="en-US" altLang="ko-KR" sz="1100" smtClean="0"/>
          </a:p>
        </p:txBody>
      </p:sp>
      <p:sp>
        <p:nvSpPr>
          <p:cNvPr id="819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940175" y="6669360"/>
            <a:ext cx="2062163" cy="176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1538" eaLnBrk="0" hangingPunct="0"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8715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60FD36F-58B3-485D-928C-1149847B5AD1}" type="slidenum">
              <a:rPr kumimoji="0" lang="en-US" altLang="ko-KR" sz="1100" smtClean="0"/>
              <a:pPr eaLnBrk="1" hangingPunct="1"/>
              <a:t>9</a:t>
            </a:fld>
            <a:endParaRPr kumimoji="0" lang="en-US" altLang="ko-KR" sz="1100" dirty="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rgbClr val="000066"/>
                </a:solidFill>
                <a:sym typeface="Times New Roman" pitchFamily="18" charset="0"/>
              </a:rPr>
              <a:t>PLC </a:t>
            </a:r>
            <a:r>
              <a:rPr lang="ko-KR" altLang="en-US" b="1" dirty="0" smtClean="0">
                <a:solidFill>
                  <a:srgbClr val="000066"/>
                </a:solidFill>
                <a:sym typeface="Times New Roman" pitchFamily="18" charset="0"/>
              </a:rPr>
              <a:t>공유 </a:t>
            </a:r>
            <a:r>
              <a:rPr lang="en-US" altLang="ko-KR" b="1" dirty="0" smtClean="0">
                <a:solidFill>
                  <a:srgbClr val="000066"/>
                </a:solidFill>
                <a:sym typeface="Times New Roman" pitchFamily="18" charset="0"/>
              </a:rPr>
              <a:t>Word Memory</a:t>
            </a:r>
            <a:endParaRPr lang="ko-KR" altLang="en-US" sz="1400" b="1" dirty="0" smtClean="0">
              <a:solidFill>
                <a:srgbClr val="000066"/>
              </a:solidFill>
              <a:sym typeface="Times New Roman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41569"/>
              </p:ext>
            </p:extLst>
          </p:nvPr>
        </p:nvGraphicFramePr>
        <p:xfrm>
          <a:off x="632520" y="1420659"/>
          <a:ext cx="7632848" cy="330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96"/>
                <a:gridCol w="1038996"/>
                <a:gridCol w="2530520"/>
                <a:gridCol w="302433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주소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Data Type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PC -&gt; PLC(</a:t>
                      </a:r>
                      <a:r>
                        <a:rPr lang="ko-KR" altLang="en-US" sz="800" dirty="0" smtClean="0"/>
                        <a:t>명령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PLC-&gt;PC(</a:t>
                      </a:r>
                      <a:r>
                        <a:rPr lang="ko-KR" altLang="en-US" sz="800" dirty="0" smtClean="0"/>
                        <a:t>응답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0x00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rowSpan="9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WORD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(16</a:t>
                      </a:r>
                      <a:r>
                        <a:rPr lang="ko-KR" altLang="en-US" sz="800" dirty="0" smtClean="0"/>
                        <a:t>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Command(</a:t>
                      </a:r>
                      <a:r>
                        <a:rPr lang="ko-KR" altLang="en-US" sz="800" baseline="0" dirty="0" smtClean="0"/>
                        <a:t>수행 요청 명령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Command(</a:t>
                      </a:r>
                      <a:r>
                        <a:rPr lang="ko-KR" altLang="en-US" sz="800" dirty="0" smtClean="0"/>
                        <a:t>현</a:t>
                      </a:r>
                      <a:r>
                        <a:rPr lang="ko-KR" altLang="en-US" sz="800" baseline="0" dirty="0" smtClean="0"/>
                        <a:t>재 수행중인 명령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0x01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0x02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PC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의 상태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(0: 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초기화전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, 1: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수동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, 2: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자동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, -1: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에러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0x03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모델 번호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모델 번호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0x04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 smtClean="0"/>
                        <a:t>현재 반복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횟수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0x05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최대 반복 횟수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: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: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0x0F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0x10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rowSpan="10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(16</a:t>
                      </a:r>
                      <a:r>
                        <a:rPr lang="ko-KR" altLang="en-US" sz="800" dirty="0" smtClean="0"/>
                        <a:t>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Motor0 </a:t>
                      </a:r>
                      <a:r>
                        <a:rPr lang="ko-KR" altLang="en-US" sz="800" dirty="0" smtClean="0"/>
                        <a:t>이동거리</a:t>
                      </a:r>
                      <a:r>
                        <a:rPr lang="en-US" altLang="ko-KR" sz="800" baseline="0" dirty="0" smtClean="0"/>
                        <a:t> [mm]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0x14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Motor1 </a:t>
                      </a:r>
                      <a:r>
                        <a:rPr lang="ko-KR" altLang="en-US" sz="800" dirty="0" smtClean="0"/>
                        <a:t>이동거리</a:t>
                      </a:r>
                      <a:r>
                        <a:rPr lang="en-US" altLang="ko-KR" sz="800" baseline="0" dirty="0" smtClean="0"/>
                        <a:t> [mm]</a:t>
                      </a:r>
                      <a:endParaRPr lang="ko-KR" altLang="en-US" sz="800" dirty="0" smtClean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0x18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Motor2 </a:t>
                      </a:r>
                      <a:r>
                        <a:rPr lang="ko-KR" altLang="en-US" sz="800" dirty="0" smtClean="0"/>
                        <a:t>이동거리</a:t>
                      </a:r>
                      <a:r>
                        <a:rPr lang="en-US" altLang="ko-KR" sz="800" baseline="0" dirty="0" smtClean="0"/>
                        <a:t> [mm]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0x1C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전체 오차 </a:t>
                      </a:r>
                      <a:r>
                        <a:rPr lang="en-US" altLang="ko-KR" sz="800" dirty="0" smtClean="0"/>
                        <a:t>[mm]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0x20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X </a:t>
                      </a:r>
                      <a:r>
                        <a:rPr lang="ko-KR" altLang="en-US" sz="800" dirty="0" smtClean="0"/>
                        <a:t>오차 </a:t>
                      </a:r>
                      <a:r>
                        <a:rPr lang="en-US" altLang="ko-KR" sz="800" dirty="0" smtClean="0"/>
                        <a:t>[mm]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0x24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Y </a:t>
                      </a:r>
                      <a:r>
                        <a:rPr lang="ko-KR" altLang="en-US" sz="800" dirty="0" smtClean="0"/>
                        <a:t>오차 </a:t>
                      </a:r>
                      <a:r>
                        <a:rPr lang="en-US" altLang="ko-KR" sz="800" dirty="0" smtClean="0"/>
                        <a:t>[mm]</a:t>
                      </a:r>
                      <a:endParaRPr lang="ko-KR" altLang="en-US" sz="800" dirty="0" smtClean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0x28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각도 오차 </a:t>
                      </a:r>
                      <a:r>
                        <a:rPr lang="en-US" altLang="ko-KR" sz="800" dirty="0" smtClean="0"/>
                        <a:t>[</a:t>
                      </a:r>
                      <a:r>
                        <a:rPr lang="en-US" altLang="ko-KR" sz="800" dirty="0" err="1" smtClean="0"/>
                        <a:t>mRad</a:t>
                      </a:r>
                      <a:r>
                        <a:rPr lang="en-US" altLang="ko-KR" sz="800" dirty="0" smtClean="0"/>
                        <a:t>]</a:t>
                      </a:r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: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: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0x4C</a:t>
                      </a:r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 anchorCtr="1"/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6800" marR="46800" marT="21600" marB="216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6800" marR="46800" marT="21600" marB="2160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4528" y="836712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- </a:t>
            </a:r>
            <a:r>
              <a:rPr lang="ko-KR" altLang="en-US" b="1" dirty="0" err="1" smtClean="0"/>
              <a:t>미쯔비시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PLC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Lan</a:t>
            </a:r>
            <a:r>
              <a:rPr lang="ko-KR" altLang="en-US" b="1" dirty="0" smtClean="0"/>
              <a:t>을 통한 고정버퍼에 의한 수순교신을 수행함</a:t>
            </a:r>
            <a:r>
              <a:rPr lang="en-US" altLang="ko-KR" b="1" dirty="0" smtClean="0"/>
              <a:t>.</a:t>
            </a:r>
          </a:p>
          <a:p>
            <a:pPr algn="l"/>
            <a:r>
              <a:rPr lang="en-US" altLang="ko-KR" dirty="0" smtClean="0"/>
              <a:t>- Word </a:t>
            </a:r>
            <a:r>
              <a:rPr lang="en-US" altLang="ko-KR" dirty="0"/>
              <a:t>Data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</a:t>
            </a:r>
            <a:r>
              <a:rPr lang="en-US" altLang="ko-KR" dirty="0"/>
              <a:t>, float Data 16</a:t>
            </a:r>
            <a:r>
              <a:rPr lang="ko-KR" altLang="en-US" dirty="0"/>
              <a:t>개 총 </a:t>
            </a:r>
            <a:r>
              <a:rPr lang="en-US" altLang="ko-KR" dirty="0"/>
              <a:t>96byte</a:t>
            </a:r>
            <a:r>
              <a:rPr lang="ko-KR" altLang="en-US" dirty="0"/>
              <a:t>가 </a:t>
            </a:r>
            <a:r>
              <a:rPr lang="ko-KR" altLang="en-US" dirty="0" smtClean="0"/>
              <a:t>소모됨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헤더 </a:t>
            </a:r>
            <a:r>
              <a:rPr lang="en-US" altLang="ko-KR" dirty="0" smtClean="0"/>
              <a:t>8byte</a:t>
            </a:r>
            <a:r>
              <a:rPr lang="ko-KR" altLang="en-US" dirty="0" smtClean="0"/>
              <a:t>는 제외</a:t>
            </a:r>
            <a:r>
              <a:rPr lang="en-US" altLang="ko-KR" dirty="0" smtClean="0"/>
              <a:t>.)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0512" y="119675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smtClean="0"/>
              <a:t>[PC -&gt; PLC]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19819"/>
              </p:ext>
            </p:extLst>
          </p:nvPr>
        </p:nvGraphicFramePr>
        <p:xfrm>
          <a:off x="635848" y="4895248"/>
          <a:ext cx="3525066" cy="14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215"/>
                <a:gridCol w="289885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PLC</a:t>
                      </a:r>
                      <a:r>
                        <a:rPr lang="ko-KR" altLang="en-US" sz="800" dirty="0" smtClean="0"/>
                        <a:t>에서 </a:t>
                      </a:r>
                      <a:r>
                        <a:rPr lang="en-US" altLang="ko-KR" sz="800" dirty="0" smtClean="0"/>
                        <a:t>PC</a:t>
                      </a:r>
                      <a:r>
                        <a:rPr lang="ko-KR" altLang="en-US" sz="800" dirty="0" smtClean="0"/>
                        <a:t>로 주는 명령</a:t>
                      </a:r>
                      <a:endParaRPr lang="ko-KR" altLang="en-US" sz="800" dirty="0"/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0x00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</a:t>
                      </a:r>
                      <a:r>
                        <a:rPr lang="en-US" altLang="ko-KR" sz="800" baseline="0" dirty="0" smtClean="0"/>
                        <a:t> Operation(</a:t>
                      </a:r>
                      <a:r>
                        <a:rPr lang="ko-KR" altLang="en-US" sz="800" baseline="0" dirty="0" smtClean="0"/>
                        <a:t>동작 하지 않음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0x01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Vision PC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상태 읽기</a:t>
                      </a:r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0x02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  <a:lumOff val="75000"/>
                            </a:schemeClr>
                          </a:solidFill>
                        </a:rPr>
                        <a:t>초기화</a:t>
                      </a:r>
                      <a:endParaRPr lang="ko-KR" altLang="en-US" sz="800" dirty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endParaRPr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0x03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모델 설정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모델 번호나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설정값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등 전달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: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: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0x08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수동 위치 이동 </a:t>
                      </a:r>
                      <a:r>
                        <a:rPr lang="en-US" altLang="ko-KR" sz="800" dirty="0" smtClean="0"/>
                        <a:t>&amp; </a:t>
                      </a:r>
                      <a:r>
                        <a:rPr lang="ko-KR" altLang="en-US" sz="800" dirty="0" err="1" smtClean="0"/>
                        <a:t>재진행</a:t>
                      </a:r>
                      <a:endParaRPr lang="ko-KR" altLang="en-US" sz="800" dirty="0" smtClean="0"/>
                    </a:p>
                  </a:txBody>
                  <a:tcPr marL="90000" marR="90000" marT="21600" marB="216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0x09</a:t>
                      </a:r>
                      <a:endParaRPr lang="ko-KR" altLang="en-US" sz="800" dirty="0"/>
                    </a:p>
                  </a:txBody>
                  <a:tcPr marL="90000" marR="90000" marT="21600" marB="2160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0000" marR="90000" marT="21600" marB="2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2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715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715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파스텔톤</Template>
  <TotalTime>34402</TotalTime>
  <Words>815</Words>
  <Application>Microsoft Office PowerPoint</Application>
  <PresentationFormat>A4 용지(210x297mm)</PresentationFormat>
  <Paragraphs>243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Tahoma</vt:lpstr>
      <vt:lpstr>Times New Roman</vt:lpstr>
      <vt:lpstr>Wingdings</vt:lpstr>
      <vt:lpstr>파스텔톤</vt:lpstr>
      <vt:lpstr>개발자 노트</vt:lpstr>
      <vt:lpstr>H/W 구성도:전체</vt:lpstr>
      <vt:lpstr>H/W 구성도:부분</vt:lpstr>
      <vt:lpstr>S/W 구성도(상속 관계)</vt:lpstr>
      <vt:lpstr>S/W 구성도(Module 구성 및 포함 관계)</vt:lpstr>
      <vt:lpstr>명령 타이밍(미쯔비시 수순 Data전송)</vt:lpstr>
      <vt:lpstr>명령 타이밍(미쯔비시 수순 Data전송)</vt:lpstr>
      <vt:lpstr>PLC 공유 Word Memory</vt:lpstr>
      <vt:lpstr>PLC 공유 Word Memory</vt:lpstr>
    </vt:vector>
  </TitlesOfParts>
  <Company>EsCrc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Lets</dc:creator>
  <cp:lastModifiedBy>of_myself@hanmail.net</cp:lastModifiedBy>
  <cp:revision>1565</cp:revision>
  <dcterms:created xsi:type="dcterms:W3CDTF">2004-12-07T07:34:30Z</dcterms:created>
  <dcterms:modified xsi:type="dcterms:W3CDTF">2013-02-21T11:27:53Z</dcterms:modified>
</cp:coreProperties>
</file>