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8" r:id="rId1"/>
  </p:sldMasterIdLst>
  <p:notesMasterIdLst>
    <p:notesMasterId r:id="rId19"/>
  </p:notesMasterIdLst>
  <p:handoutMasterIdLst>
    <p:handoutMasterId r:id="rId20"/>
  </p:handoutMasterIdLst>
  <p:sldIdLst>
    <p:sldId id="266" r:id="rId2"/>
    <p:sldId id="338" r:id="rId3"/>
    <p:sldId id="329" r:id="rId4"/>
    <p:sldId id="326" r:id="rId5"/>
    <p:sldId id="334" r:id="rId6"/>
    <p:sldId id="331" r:id="rId7"/>
    <p:sldId id="336" r:id="rId8"/>
    <p:sldId id="332" r:id="rId9"/>
    <p:sldId id="333" r:id="rId10"/>
    <p:sldId id="330" r:id="rId11"/>
    <p:sldId id="325" r:id="rId12"/>
    <p:sldId id="337" r:id="rId13"/>
    <p:sldId id="324" r:id="rId14"/>
    <p:sldId id="278" r:id="rId15"/>
    <p:sldId id="328" r:id="rId16"/>
    <p:sldId id="327" r:id="rId17"/>
    <p:sldId id="323" r:id="rId18"/>
  </p:sldIdLst>
  <p:sldSz cx="9906000" cy="6858000" type="A4"/>
  <p:notesSz cx="6794500" cy="9906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CC"/>
    <a:srgbClr val="D3D3D3"/>
    <a:srgbClr val="B2B2B2"/>
    <a:srgbClr val="FFFF99"/>
    <a:srgbClr val="FFFFFF"/>
    <a:srgbClr val="C0C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5" autoAdjust="0"/>
    <p:restoredTop sz="96803" autoAdjust="0"/>
  </p:normalViewPr>
  <p:slideViewPr>
    <p:cSldViewPr>
      <p:cViewPr varScale="1">
        <p:scale>
          <a:sx n="164" d="100"/>
          <a:sy n="164" d="100"/>
        </p:scale>
        <p:origin x="1464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70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58E5C6-AC18-4F7E-9D21-9C39AF26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17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5945F3-DA58-4536-8BFD-BF9F97383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8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0925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4" y="1604"/>
              <a:ext cx="450" cy="290"/>
              <a:chOff x="719" y="336"/>
              <a:chExt cx="626" cy="423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2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2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9"/>
              <a:ext cx="466" cy="308"/>
              <a:chOff x="912" y="2631"/>
              <a:chExt cx="672" cy="441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30"/>
                <a:ext cx="385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30"/>
                <a:ext cx="335" cy="44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677988"/>
            <a:ext cx="8420100" cy="1460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42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7234" tIns="43617" rIns="87234" bIns="43617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073150" y="6248400"/>
            <a:ext cx="2063750" cy="455613"/>
          </a:xfrm>
        </p:spPr>
        <p:txBody>
          <a:bodyPr/>
          <a:lstStyle>
            <a:lvl1pPr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3738B4-241E-4484-AA34-2AEFE5038AA6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5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Escrc 지능제어Gr.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31088" y="6248400"/>
            <a:ext cx="2062162" cy="455613"/>
          </a:xfrm>
        </p:spPr>
        <p:txBody>
          <a:bodyPr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A0A1A1-5BE1-4A31-B76E-8B4699A71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B4983-0B92-438D-969B-2026C7C42907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E4DC5-D402-4ED6-9273-80414AAC4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23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0600" y="187325"/>
            <a:ext cx="2281238" cy="5938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7325"/>
            <a:ext cx="6692900" cy="5938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0428C-73BF-47AD-BAA8-ABED5540796A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5589-DF6B-4843-B69E-695C94C34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95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7325"/>
            <a:ext cx="8470900" cy="4302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2EE83-BCC9-44B6-8D5F-079B584E14F9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F935F-35EA-4257-B346-3852BF376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7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ECEC-DC8E-4176-A926-72BC2497AC1C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AF452-FDEB-4EF4-B0AF-B72EF301F3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4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1C4D-55F2-4A03-9247-1E405FB0A5C6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6EA2-E428-46FA-84AE-CD7B5708F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6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1AB1-97C6-4F88-AE66-D0E4991BCBDB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2C55F-32CB-48E1-8EFB-32CAA8F464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49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46013-A3C9-4EC9-BBEE-42CBC7DED59B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AC3EB-DA9E-4505-AC8C-E89AEE7834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690A-8978-4DF2-99A6-3ED0BD3E8DA5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18DF-0048-40F5-B853-46000CDC14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9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7B35-FBE4-466E-95ED-64D22F07FDC4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EA103-E97D-4343-B357-103D9FD13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9B149-CEE9-4C7F-AE5F-2D62784389E0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D26BC-D34D-453A-AFD8-F4A4FCABB3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9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91A2-D4DF-4312-A14D-E7F10E0740C1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867D-A2B5-4534-AA5E-D1286B6A3E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2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gray">
          <a:xfrm>
            <a:off x="161925" y="6524625"/>
            <a:ext cx="9328150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398463" y="95250"/>
            <a:ext cx="498475" cy="347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835025" y="95250"/>
            <a:ext cx="371475" cy="347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41338" y="404813"/>
            <a:ext cx="477837" cy="347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957263" y="404813"/>
            <a:ext cx="420687" cy="347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69850" y="349250"/>
            <a:ext cx="638175" cy="3111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793750" y="15875"/>
            <a:ext cx="31750" cy="773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428625" y="595313"/>
            <a:ext cx="9328150" cy="2381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7325"/>
            <a:ext cx="8470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13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163" y="6669088"/>
            <a:ext cx="206692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 algn="l"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9C12DE-A468-4D01-8370-6EF3D1B6D8E2}" type="datetime1">
              <a:rPr lang="ko-KR" altLang="en-US"/>
              <a:pPr>
                <a:defRPr/>
              </a:pPr>
              <a:t>2022-08-23</a:t>
            </a:fld>
            <a:endParaRPr lang="en-US" altLang="ko-KR"/>
          </a:p>
        </p:txBody>
      </p:sp>
      <p:sp>
        <p:nvSpPr>
          <p:cNvPr id="1136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40175" y="6681788"/>
            <a:ext cx="20621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FB40999-B4FA-43F5-A4F1-9608A86F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7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75" y="6421438"/>
            <a:ext cx="4889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21"/>
          <p:cNvSpPr txBox="1">
            <a:spLocks noChangeArrowheads="1"/>
          </p:cNvSpPr>
          <p:nvPr/>
        </p:nvSpPr>
        <p:spPr bwMode="auto">
          <a:xfrm>
            <a:off x="8266113" y="6467475"/>
            <a:ext cx="1087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>
                <a:solidFill>
                  <a:srgbClr val="000066"/>
                </a:solidFill>
              </a:rPr>
              <a:t>Let’s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/>
  <p:txStyles>
    <p:titleStyle>
      <a:lvl1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+mj-lt"/>
          <a:ea typeface="+mj-ea"/>
          <a:cs typeface="+mj-cs"/>
        </a:defRPr>
      </a:lvl1pPr>
      <a:lvl2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7025" indent="-327025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52717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4pPr>
      <a:lvl5pPr marL="1962150" indent="-215900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5pPr>
      <a:lvl6pPr marL="24193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6pPr>
      <a:lvl7pPr marL="28765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7pPr>
      <a:lvl8pPr marL="33337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8pPr>
      <a:lvl9pPr marL="37909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1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프로그래밍 특징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B02F262-8015-3697-9188-B6C2E27E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908050"/>
            <a:ext cx="79977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000" dirty="0"/>
              <a:t>소프트웨어 개발 비용의 </a:t>
            </a:r>
            <a:r>
              <a:rPr lang="en-US" altLang="ko-KR" sz="1000" dirty="0"/>
              <a:t>60-80%</a:t>
            </a:r>
            <a:r>
              <a:rPr lang="ko-KR" altLang="en-US" sz="1000" dirty="0"/>
              <a:t>가 재작업에 투여된다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(Standish Group, 2000)</a:t>
            </a:r>
            <a:br>
              <a:rPr lang="en-US" altLang="ko-KR" sz="1000" dirty="0"/>
            </a:br>
            <a:endParaRPr lang="en-US" altLang="ko-KR" sz="1000" dirty="0"/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000" dirty="0"/>
              <a:t>모든 어플리케이션 개발 프로젝트의 반수 이상이 원래 책정된 예산 보다 </a:t>
            </a:r>
            <a:r>
              <a:rPr lang="en-US" altLang="ko-KR" sz="1000" dirty="0"/>
              <a:t>70% </a:t>
            </a:r>
            <a:r>
              <a:rPr lang="ko-KR" altLang="en-US" sz="1000" dirty="0"/>
              <a:t>이상 비용이 증가한다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(John Berry, “Bringing Some Clear Thinking to IT Projects,” Internet Week, 6 Sept. 1999)</a:t>
            </a:r>
            <a:br>
              <a:rPr lang="en-US" altLang="ko-KR" sz="1000" dirty="0"/>
            </a:br>
            <a:endParaRPr lang="en-US" altLang="ko-KR" sz="1000" dirty="0"/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000" dirty="0"/>
              <a:t>일반적으로 </a:t>
            </a:r>
            <a:r>
              <a:rPr lang="en-US" altLang="ko-KR" sz="1000" dirty="0"/>
              <a:t>IT </a:t>
            </a:r>
            <a:r>
              <a:rPr lang="ko-KR" altLang="en-US" sz="1000" dirty="0"/>
              <a:t>프로젝트는 </a:t>
            </a:r>
            <a:r>
              <a:rPr lang="en-US" altLang="ko-KR" sz="1000" dirty="0"/>
              <a:t>50% </a:t>
            </a:r>
            <a:r>
              <a:rPr lang="ko-KR" altLang="en-US" sz="1000" dirty="0"/>
              <a:t>이상의 실패율을 가진다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(Group research note: TU-11-0029)</a:t>
            </a:r>
            <a:br>
              <a:rPr lang="en-US" altLang="ko-KR" sz="1000" dirty="0"/>
            </a:br>
            <a:endParaRPr lang="en-US" altLang="ko-KR" sz="1000" dirty="0"/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000" dirty="0"/>
              <a:t>IS </a:t>
            </a:r>
            <a:r>
              <a:rPr lang="ko-KR" altLang="en-US" sz="1000" dirty="0"/>
              <a:t>관련 프로젝트의 </a:t>
            </a:r>
            <a:r>
              <a:rPr lang="en-US" altLang="ko-KR" sz="1000" dirty="0"/>
              <a:t>80% </a:t>
            </a:r>
            <a:r>
              <a:rPr lang="ko-KR" altLang="en-US" sz="1000" dirty="0"/>
              <a:t>이상이 지연되고 예산을 초과하며 기능이 부족하거나 중단된다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(Gartner Group research note: TU-11-0029)</a:t>
            </a:r>
            <a:br>
              <a:rPr lang="en-US" altLang="ko-KR" sz="1000" dirty="0"/>
            </a:br>
            <a:endParaRPr lang="en-US" altLang="ko-KR" sz="1000" dirty="0"/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en-US" sz="1000" b="1" dirty="0"/>
              <a:t>소프트웨어 개발자의 능력에 따라 생산성이 </a:t>
            </a:r>
            <a:r>
              <a:rPr lang="en-US" altLang="ko-KR" sz="1000" b="1" dirty="0"/>
              <a:t>28</a:t>
            </a:r>
            <a:r>
              <a:rPr lang="ko-KR" altLang="en-US" sz="1000" b="1" dirty="0"/>
              <a:t>배까지 차이 난다</a:t>
            </a:r>
            <a:r>
              <a:rPr lang="en-US" altLang="ko-KR" sz="1000" b="1" dirty="0"/>
              <a:t>.</a:t>
            </a:r>
            <a:br>
              <a:rPr lang="en-US" altLang="ko-KR" sz="1000" b="1" dirty="0"/>
            </a:br>
            <a:r>
              <a:rPr lang="ko-KR" altLang="en-US" sz="1000" b="1" dirty="0"/>
              <a:t>하지만 조직적으로 소프트웨어를 개발할 때는 어려운 문제만 있는 것이 아니라 해결 가능한 평이한 문제들이 절대 다수를 차지하고 이것들은 서로 관계를 갖고 복잡도를 증가시킨다</a:t>
            </a:r>
            <a:r>
              <a:rPr lang="en-US" altLang="ko-KR" sz="1000" b="1" dirty="0"/>
              <a:t>.</a:t>
            </a:r>
            <a:br>
              <a:rPr lang="en-US" altLang="ko-KR" sz="1000" b="1" dirty="0"/>
            </a:br>
            <a:r>
              <a:rPr lang="en-US" altLang="ko-KR" sz="1000" b="1" dirty="0"/>
              <a:t>“</a:t>
            </a:r>
            <a:r>
              <a:rPr lang="ko-KR" altLang="en-US" sz="1000" b="1" dirty="0"/>
              <a:t>소프트웨어 공학의 사실과 오해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 로버트 </a:t>
            </a:r>
            <a:r>
              <a:rPr lang="en-US" altLang="ko-KR" sz="1000" b="1" dirty="0"/>
              <a:t>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827E1-5985-DDB7-7D28-81B51C9B27E8}"/>
              </a:ext>
            </a:extLst>
          </p:cNvPr>
          <p:cNvSpPr txBox="1"/>
          <p:nvPr/>
        </p:nvSpPr>
        <p:spPr>
          <a:xfrm>
            <a:off x="776536" y="4149080"/>
            <a:ext cx="8339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Let’Class</a:t>
            </a:r>
            <a:r>
              <a:rPr lang="ko-KR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목표는 </a:t>
            </a:r>
            <a:endParaRPr lang="en-US" altLang="ko-K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ko-K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설비 자동화 프로그램을 기계적으로 작성할 수 있도록 하여 </a:t>
            </a:r>
            <a:endParaRPr lang="en-US" altLang="ko-KR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개발자의 능력이 생산성에 영향을 주지 않도록 한다</a:t>
            </a:r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10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GUI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(Page)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2A79A-3FF2-4F75-AEB0-3EEE7B74D4DF}"/>
              </a:ext>
            </a:extLst>
          </p:cNvPr>
          <p:cNvSpPr txBox="1"/>
          <p:nvPr/>
        </p:nvSpPr>
        <p:spPr>
          <a:xfrm>
            <a:off x="344488" y="692696"/>
            <a:ext cx="92773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b="1" dirty="0"/>
              <a:t>GUI Page</a:t>
            </a:r>
            <a:r>
              <a:rPr lang="ko-KR" altLang="en-US" sz="1200" b="1" dirty="0"/>
              <a:t>의 종류</a:t>
            </a:r>
            <a:r>
              <a:rPr lang="en-US" altLang="ko-KR" sz="1200" b="1" dirty="0"/>
              <a:t>.</a:t>
            </a:r>
            <a:br>
              <a:rPr lang="en-US" altLang="ko-KR" sz="1200" b="1" dirty="0"/>
            </a:br>
            <a:endParaRPr lang="en-US" altLang="ko-KR" sz="1200" b="1" dirty="0"/>
          </a:p>
          <a:p>
            <a:pPr marL="685800" lvl="1" indent="-228600" algn="l">
              <a:buFontTx/>
              <a:buAutoNum type="arabicPeriod"/>
            </a:pPr>
            <a:r>
              <a:rPr lang="en-US" altLang="ko-KR" b="1" dirty="0"/>
              <a:t>Process Page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Process</a:t>
            </a:r>
            <a:r>
              <a:rPr lang="ko-KR" altLang="en-US" dirty="0"/>
              <a:t> </a:t>
            </a:r>
            <a:r>
              <a:rPr lang="en-US" altLang="ko-KR" dirty="0"/>
              <a:t>Page </a:t>
            </a:r>
            <a:r>
              <a:rPr lang="ko-KR" altLang="en-US" dirty="0"/>
              <a:t>은 간단한 설비일 경우 </a:t>
            </a:r>
            <a:r>
              <a:rPr lang="en-US" altLang="ko-KR" dirty="0"/>
              <a:t>Auto Process </a:t>
            </a:r>
            <a:r>
              <a:rPr lang="ko-KR" altLang="en-US" dirty="0"/>
              <a:t>와 </a:t>
            </a:r>
            <a:r>
              <a:rPr lang="en-US" altLang="ko-KR" dirty="0"/>
              <a:t>Manual Process</a:t>
            </a:r>
            <a:r>
              <a:rPr lang="ko-KR" altLang="en-US" dirty="0"/>
              <a:t>을 같이 표현한다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Auto Process Page</a:t>
            </a:r>
            <a:r>
              <a:rPr lang="ko-KR" altLang="en-US" dirty="0"/>
              <a:t>는 </a:t>
            </a:r>
            <a:r>
              <a:rPr lang="en-US" altLang="ko-KR" dirty="0"/>
              <a:t>Action </a:t>
            </a:r>
            <a:r>
              <a:rPr lang="ko-KR" altLang="en-US" dirty="0"/>
              <a:t>보다는 </a:t>
            </a:r>
            <a:r>
              <a:rPr lang="en-US" altLang="ko-KR" dirty="0"/>
              <a:t>Seq</a:t>
            </a:r>
            <a:r>
              <a:rPr lang="ko-KR" altLang="en-US" dirty="0"/>
              <a:t>에 대한 정보 표시를 중점으로 한다</a:t>
            </a:r>
            <a:r>
              <a:rPr lang="en-US" altLang="ko-KR" dirty="0"/>
              <a:t>.  </a:t>
            </a:r>
            <a:r>
              <a:rPr lang="ko-KR" altLang="en-US" dirty="0"/>
              <a:t>사실 </a:t>
            </a:r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자동 개시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자동 중지</a:t>
            </a:r>
            <a:r>
              <a:rPr lang="en-US" altLang="ko-KR" dirty="0"/>
              <a:t>”</a:t>
            </a:r>
            <a:r>
              <a:rPr lang="ko-KR" altLang="en-US" dirty="0"/>
              <a:t> 정도다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Auto</a:t>
            </a:r>
            <a:r>
              <a:rPr lang="ko-KR" altLang="en-US" dirty="0"/>
              <a:t> 상태</a:t>
            </a:r>
            <a:r>
              <a:rPr lang="en-US" altLang="ko-KR" dirty="0"/>
              <a:t>/</a:t>
            </a:r>
            <a:r>
              <a:rPr lang="ko-KR" altLang="en-US" dirty="0"/>
              <a:t>설정 표시에 대한 내용이 많을 경우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Tab Dialog</a:t>
            </a:r>
            <a:r>
              <a:rPr lang="ko-KR" altLang="en-US" dirty="0"/>
              <a:t>로 나누어 표현할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Auto </a:t>
            </a:r>
            <a:r>
              <a:rPr lang="ko-KR" altLang="en-US" dirty="0"/>
              <a:t>측정값</a:t>
            </a:r>
            <a:r>
              <a:rPr lang="en-US" altLang="ko-KR" dirty="0"/>
              <a:t>.  Auto Sequence </a:t>
            </a:r>
            <a:r>
              <a:rPr lang="ko-KR" altLang="en-US" dirty="0"/>
              <a:t>상태</a:t>
            </a:r>
            <a:r>
              <a:rPr lang="en-US" altLang="ko-KR" dirty="0"/>
              <a:t>. Auto Setting </a:t>
            </a:r>
            <a:r>
              <a:rPr lang="ko-KR" altLang="en-US" dirty="0"/>
              <a:t>값</a:t>
            </a:r>
            <a:r>
              <a:rPr lang="en-US" altLang="ko-KR" dirty="0"/>
              <a:t>, Auto Temp Recipe 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  <a:r>
              <a:rPr lang="ko-KR" altLang="en-US" dirty="0"/>
              <a:t>각각의 </a:t>
            </a:r>
            <a:r>
              <a:rPr lang="en-US" altLang="ko-KR" dirty="0"/>
              <a:t>Tab Dialog </a:t>
            </a:r>
            <a:r>
              <a:rPr lang="ko-KR" altLang="en-US" dirty="0"/>
              <a:t>로 나눌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Sequence </a:t>
            </a:r>
            <a:r>
              <a:rPr lang="ko-KR" altLang="en-US" dirty="0"/>
              <a:t>에 따라 </a:t>
            </a:r>
            <a:r>
              <a:rPr lang="en-US" altLang="ko-KR" dirty="0"/>
              <a:t>Tab Dialog</a:t>
            </a:r>
            <a:r>
              <a:rPr lang="ko-KR" altLang="en-US" dirty="0"/>
              <a:t>를 나눌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Loading/Unloading, Mask Exchange, </a:t>
            </a:r>
            <a:r>
              <a:rPr lang="ko-KR" altLang="en-US" dirty="0"/>
              <a:t>상시체크</a:t>
            </a:r>
            <a:r>
              <a:rPr lang="en-US" altLang="ko-KR" dirty="0"/>
              <a:t>, ECS.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- Manual Process Page</a:t>
            </a:r>
            <a:r>
              <a:rPr lang="ko-KR" altLang="en-US" dirty="0"/>
              <a:t>에서 수동 동작만으로</a:t>
            </a:r>
            <a:r>
              <a:rPr lang="en-US" altLang="ko-KR" dirty="0"/>
              <a:t> </a:t>
            </a:r>
            <a:r>
              <a:rPr lang="ko-KR" altLang="en-US" dirty="0"/>
              <a:t>자동 </a:t>
            </a:r>
            <a:r>
              <a:rPr lang="en-US" altLang="ko-KR" dirty="0"/>
              <a:t>Seq</a:t>
            </a:r>
            <a:r>
              <a:rPr lang="ko-KR" altLang="en-US" dirty="0"/>
              <a:t>를 완료 할 수 있어야 하며</a:t>
            </a:r>
            <a:r>
              <a:rPr lang="en-US" altLang="ko-KR" dirty="0"/>
              <a:t>, Manual </a:t>
            </a:r>
            <a:r>
              <a:rPr lang="ko-KR" altLang="en-US" dirty="0"/>
              <a:t>단일 동작의 완료상태를 쉽게 확인 할 수 있어야 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Manual</a:t>
            </a:r>
            <a:r>
              <a:rPr lang="ko-KR" altLang="en-US" dirty="0"/>
              <a:t>  동작과 </a:t>
            </a:r>
            <a:r>
              <a:rPr lang="en-US" altLang="ko-KR" dirty="0"/>
              <a:t>Auto</a:t>
            </a:r>
            <a:r>
              <a:rPr lang="ko-KR" altLang="en-US" dirty="0"/>
              <a:t> </a:t>
            </a:r>
            <a:r>
              <a:rPr lang="en-US" altLang="ko-KR" dirty="0"/>
              <a:t>Seq </a:t>
            </a:r>
            <a:r>
              <a:rPr lang="ko-KR" altLang="en-US" dirty="0"/>
              <a:t>동작 함수는 </a:t>
            </a:r>
            <a:r>
              <a:rPr lang="en-US" altLang="ko-KR" dirty="0"/>
              <a:t>Unit</a:t>
            </a:r>
            <a:r>
              <a:rPr lang="ko-KR" altLang="en-US" dirty="0"/>
              <a:t>의 멤버 함수로만 구성해서 </a:t>
            </a:r>
            <a:r>
              <a:rPr lang="en-US" altLang="ko-KR" dirty="0"/>
              <a:t>Auto &amp; Manual  Process</a:t>
            </a:r>
            <a:r>
              <a:rPr lang="ko-KR" altLang="en-US" dirty="0"/>
              <a:t>가 동일한 조건 동일한 동작을 하도록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수동 동작 버튼이 많을 경우 설비의 </a:t>
            </a:r>
            <a:r>
              <a:rPr lang="en-US" altLang="ko-KR" dirty="0"/>
              <a:t>Unit </a:t>
            </a:r>
            <a:r>
              <a:rPr lang="ko-KR" altLang="en-US" dirty="0"/>
              <a:t>별로 화면을 나눌 수 있다</a:t>
            </a:r>
            <a:r>
              <a:rPr lang="en-US" altLang="ko-KR" dirty="0"/>
              <a:t>.  </a:t>
            </a:r>
            <a:r>
              <a:rPr lang="ko-KR" altLang="en-US" dirty="0"/>
              <a:t>예</a:t>
            </a:r>
            <a:r>
              <a:rPr lang="en-US" altLang="ko-KR" dirty="0"/>
              <a:t>) Mask </a:t>
            </a:r>
            <a:r>
              <a:rPr lang="ko-KR" altLang="en-US" dirty="0"/>
              <a:t>화면</a:t>
            </a:r>
            <a:r>
              <a:rPr lang="en-US" altLang="ko-KR" dirty="0"/>
              <a:t>, Stage </a:t>
            </a:r>
            <a:r>
              <a:rPr lang="ko-KR" altLang="en-US" dirty="0"/>
              <a:t>화면</a:t>
            </a:r>
            <a:r>
              <a:rPr lang="en-US" altLang="ko-KR" dirty="0"/>
              <a:t>, Chamber </a:t>
            </a:r>
            <a:r>
              <a:rPr lang="ko-KR" altLang="en-US" dirty="0"/>
              <a:t>화면 등등</a:t>
            </a:r>
            <a:r>
              <a:rPr lang="en-US" altLang="ko-KR" dirty="0"/>
              <a:t>..</a:t>
            </a:r>
            <a:endParaRPr lang="en-US" altLang="ko-KR" b="1" dirty="0"/>
          </a:p>
          <a:p>
            <a:pPr marL="685800" lvl="1" indent="-228600" algn="l">
              <a:buAutoNum type="arabicPeriod"/>
            </a:pPr>
            <a:r>
              <a:rPr lang="en-US" altLang="ko-KR" b="1" dirty="0"/>
              <a:t>Init</a:t>
            </a:r>
            <a:r>
              <a:rPr lang="ko-KR" altLang="en-US" b="1" dirty="0"/>
              <a:t> </a:t>
            </a:r>
            <a:r>
              <a:rPr lang="en-US" altLang="ko-KR" b="1" dirty="0"/>
              <a:t>Page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Init(=</a:t>
            </a:r>
            <a:r>
              <a:rPr lang="ko-KR" altLang="en-US" dirty="0"/>
              <a:t>초기화</a:t>
            </a:r>
            <a:r>
              <a:rPr lang="en-US" altLang="ko-KR" dirty="0"/>
              <a:t>) Page</a:t>
            </a:r>
            <a:r>
              <a:rPr lang="ko-KR" altLang="en-US" dirty="0"/>
              <a:t>은 설비가 재시작을 했을 경우에 설비의 상태를 정확하게 정의할 수 있다면 필요 없다</a:t>
            </a:r>
            <a:r>
              <a:rPr lang="en-US" altLang="ko-KR" dirty="0"/>
              <a:t>.  </a:t>
            </a:r>
            <a:r>
              <a:rPr lang="ko-KR" altLang="en-US" dirty="0"/>
              <a:t>이럴 경우 필요한 상태 값들이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Process Page</a:t>
            </a:r>
            <a:r>
              <a:rPr lang="ko-KR" altLang="en-US" dirty="0"/>
              <a:t>에 묻어 있게 된다</a:t>
            </a:r>
            <a:r>
              <a:rPr lang="en-US" altLang="ko-KR" dirty="0"/>
              <a:t>.  </a:t>
            </a:r>
            <a:r>
              <a:rPr lang="ko-KR" altLang="en-US" dirty="0"/>
              <a:t>하지만 대부분의 설비는 </a:t>
            </a:r>
            <a:r>
              <a:rPr lang="en-US" altLang="ko-KR" dirty="0"/>
              <a:t>Incremental Encoder</a:t>
            </a:r>
            <a:r>
              <a:rPr lang="ko-KR" altLang="en-US" dirty="0"/>
              <a:t>를 가지고 있으므로 </a:t>
            </a:r>
            <a:r>
              <a:rPr lang="en-US" altLang="ko-KR" dirty="0"/>
              <a:t>Init Seq </a:t>
            </a:r>
            <a:r>
              <a:rPr lang="ko-KR" altLang="en-US" dirty="0"/>
              <a:t>동작은 필수다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Init Page</a:t>
            </a:r>
            <a:r>
              <a:rPr lang="ko-KR" altLang="en-US" dirty="0"/>
              <a:t>에서 표현해야 하는 것은 딱 </a:t>
            </a:r>
            <a:r>
              <a:rPr lang="en-US" altLang="ko-KR" dirty="0"/>
              <a:t>3</a:t>
            </a:r>
            <a:r>
              <a:rPr lang="ko-KR" altLang="en-US" dirty="0"/>
              <a:t>가지이다</a:t>
            </a:r>
            <a:r>
              <a:rPr lang="en-US" altLang="ko-KR" dirty="0"/>
              <a:t>.  Init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“</a:t>
            </a:r>
            <a:r>
              <a:rPr lang="ko-KR" altLang="en-US" dirty="0"/>
              <a:t>시작</a:t>
            </a:r>
            <a:r>
              <a:rPr lang="en-US" altLang="ko-KR" dirty="0"/>
              <a:t>”</a:t>
            </a:r>
            <a:r>
              <a:rPr lang="ko-KR" altLang="en-US" dirty="0"/>
              <a:t>하거나 </a:t>
            </a:r>
            <a:r>
              <a:rPr lang="en-US" altLang="ko-KR" dirty="0"/>
              <a:t>“</a:t>
            </a:r>
            <a:r>
              <a:rPr lang="ko-KR" altLang="en-US" dirty="0"/>
              <a:t>중지</a:t>
            </a:r>
            <a:r>
              <a:rPr lang="en-US" altLang="ko-KR" dirty="0"/>
              <a:t>”</a:t>
            </a:r>
            <a:r>
              <a:rPr lang="ko-KR" altLang="en-US" dirty="0"/>
              <a:t>하는 </a:t>
            </a:r>
            <a:r>
              <a:rPr lang="en-US" altLang="ko-KR" dirty="0"/>
              <a:t>Action</a:t>
            </a:r>
            <a:r>
              <a:rPr lang="ko-KR" altLang="en-US" dirty="0"/>
              <a:t>과 </a:t>
            </a:r>
            <a:r>
              <a:rPr lang="en-US" altLang="ko-KR" dirty="0"/>
              <a:t>Init Seq</a:t>
            </a:r>
            <a:r>
              <a:rPr lang="ko-KR" altLang="en-US" dirty="0"/>
              <a:t>상태와</a:t>
            </a:r>
            <a:r>
              <a:rPr lang="en-US" altLang="ko-KR" dirty="0"/>
              <a:t> </a:t>
            </a:r>
            <a:r>
              <a:rPr lang="ko-KR" altLang="en-US" dirty="0"/>
              <a:t>설비 상태이다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Init</a:t>
            </a:r>
            <a:r>
              <a:rPr lang="ko-KR" altLang="en-US" dirty="0"/>
              <a:t>는 설비가 </a:t>
            </a:r>
            <a:r>
              <a:rPr lang="en-US" altLang="ko-KR" dirty="0"/>
              <a:t>Process </a:t>
            </a:r>
            <a:r>
              <a:rPr lang="ko-KR" altLang="en-US" dirty="0"/>
              <a:t>단계로 넘어가기 위한 전단계로 </a:t>
            </a:r>
            <a:r>
              <a:rPr lang="en-US" altLang="ko-KR" dirty="0"/>
              <a:t>Init </a:t>
            </a:r>
            <a:r>
              <a:rPr lang="ko-KR" altLang="en-US" dirty="0"/>
              <a:t>완료 시에 </a:t>
            </a:r>
            <a:r>
              <a:rPr lang="en-US" altLang="ko-KR" dirty="0"/>
              <a:t>Process Page</a:t>
            </a:r>
            <a:r>
              <a:rPr lang="ko-KR" altLang="en-US" dirty="0"/>
              <a:t>가 활성화 되도록 만든다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또한 </a:t>
            </a:r>
            <a:r>
              <a:rPr lang="en-US" altLang="ko-KR" dirty="0"/>
              <a:t>Init </a:t>
            </a:r>
            <a:r>
              <a:rPr lang="ko-KR" altLang="en-US" dirty="0"/>
              <a:t>완료가 되지 못하면 절대 다른 화면으로 전환 할 수 없도록 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Init Page</a:t>
            </a:r>
            <a:r>
              <a:rPr lang="ko-KR" altLang="en-US" dirty="0"/>
              <a:t>는 설비를 시작했을 때 처음보는 화면일 가능성이 높다</a:t>
            </a:r>
            <a:r>
              <a:rPr lang="en-US" altLang="ko-KR" dirty="0"/>
              <a:t>.  </a:t>
            </a:r>
            <a:r>
              <a:rPr lang="ko-KR" altLang="en-US" dirty="0"/>
              <a:t>따라서 설비의 에러상태나 </a:t>
            </a:r>
            <a:r>
              <a:rPr lang="en-US" altLang="ko-KR" dirty="0"/>
              <a:t>Init Seq </a:t>
            </a:r>
            <a:r>
              <a:rPr lang="ko-KR" altLang="en-US" dirty="0"/>
              <a:t>상태를 면밀하게 표현해야 한다</a:t>
            </a:r>
            <a:r>
              <a:rPr lang="en-US" altLang="ko-KR" dirty="0"/>
              <a:t>.</a:t>
            </a:r>
          </a:p>
          <a:p>
            <a:pPr marL="685800" lvl="1" indent="-228600" algn="l">
              <a:buAutoNum type="arabicPeriod"/>
            </a:pPr>
            <a:r>
              <a:rPr lang="en-US" altLang="ko-KR" b="1" dirty="0"/>
              <a:t>Model Page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설비에 </a:t>
            </a:r>
            <a:r>
              <a:rPr lang="en-US" altLang="ko-KR" dirty="0"/>
              <a:t>Seq</a:t>
            </a:r>
            <a:r>
              <a:rPr lang="ko-KR" altLang="en-US" dirty="0"/>
              <a:t>에 사용될 </a:t>
            </a:r>
            <a:r>
              <a:rPr lang="en-US" altLang="ko-KR" dirty="0"/>
              <a:t>Model</a:t>
            </a:r>
            <a:r>
              <a:rPr lang="ko-KR" altLang="en-US" dirty="0"/>
              <a:t>에 따라 다른 값을 가지는 </a:t>
            </a:r>
            <a:r>
              <a:rPr lang="en-US" altLang="ko-KR" dirty="0"/>
              <a:t>Model Recipe</a:t>
            </a:r>
            <a:r>
              <a:rPr lang="ko-KR" altLang="en-US" dirty="0"/>
              <a:t>를 생성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선택을 위한 </a:t>
            </a:r>
            <a:r>
              <a:rPr lang="en-US" altLang="ko-KR" dirty="0"/>
              <a:t>Action</a:t>
            </a:r>
            <a:r>
              <a:rPr lang="ko-KR" altLang="en-US" dirty="0"/>
              <a:t>을 구현해야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선택된 또는 다른 저장된 </a:t>
            </a:r>
            <a:r>
              <a:rPr lang="en-US" altLang="ko-KR" dirty="0"/>
              <a:t>Recipe</a:t>
            </a:r>
            <a:r>
              <a:rPr lang="ko-KR" altLang="en-US" dirty="0"/>
              <a:t>의 필요한</a:t>
            </a:r>
            <a:r>
              <a:rPr lang="en-US" altLang="ko-KR" dirty="0"/>
              <a:t>(</a:t>
            </a:r>
            <a:r>
              <a:rPr lang="ko-KR" altLang="en-US" dirty="0"/>
              <a:t>모든 항목 아님</a:t>
            </a:r>
            <a:r>
              <a:rPr lang="en-US" altLang="ko-KR" dirty="0"/>
              <a:t>!!)</a:t>
            </a:r>
            <a:r>
              <a:rPr lang="ko-KR" altLang="en-US" dirty="0"/>
              <a:t>항목을 표시하고</a:t>
            </a:r>
            <a:r>
              <a:rPr lang="en-US" altLang="ko-KR" dirty="0"/>
              <a:t>, </a:t>
            </a:r>
            <a:r>
              <a:rPr lang="ko-KR" altLang="en-US" dirty="0"/>
              <a:t>변경할 수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만일 설비의 특정 모터의 위치나 특정 센서의 값이 항목일 경우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Jog, Save, Move </a:t>
            </a:r>
            <a:r>
              <a:rPr lang="ko-KR" altLang="en-US" dirty="0"/>
              <a:t>같은 </a:t>
            </a:r>
            <a:r>
              <a:rPr lang="en-US" altLang="ko-KR" dirty="0"/>
              <a:t>Action </a:t>
            </a:r>
            <a:r>
              <a:rPr lang="ko-KR" altLang="en-US" dirty="0"/>
              <a:t>버튼을 넣을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이러한 경우 </a:t>
            </a:r>
            <a:r>
              <a:rPr lang="en-US" altLang="ko-KR" dirty="0"/>
              <a:t>Model Page</a:t>
            </a:r>
            <a:r>
              <a:rPr lang="ko-KR" altLang="en-US" dirty="0"/>
              <a:t>가 여러 </a:t>
            </a:r>
            <a:r>
              <a:rPr lang="en-US" altLang="ko-KR" dirty="0"/>
              <a:t>Tab Dialog</a:t>
            </a:r>
            <a:r>
              <a:rPr lang="ko-KR" altLang="en-US" dirty="0"/>
              <a:t>를 가질 수 있으며 각각의 </a:t>
            </a:r>
            <a:r>
              <a:rPr lang="en-US" altLang="ko-KR" dirty="0"/>
              <a:t>Tab Dialog</a:t>
            </a:r>
            <a:r>
              <a:rPr lang="ko-KR" altLang="en-US" dirty="0"/>
              <a:t>에는 특정 항목을 설정하기 편리한 </a:t>
            </a:r>
            <a:r>
              <a:rPr lang="en-US" altLang="ko-KR" dirty="0"/>
              <a:t>Action</a:t>
            </a:r>
            <a:r>
              <a:rPr lang="ko-KR" altLang="en-US" dirty="0"/>
              <a:t>과 상태를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Camera Mark Position </a:t>
            </a:r>
            <a:r>
              <a:rPr lang="ko-KR" altLang="en-US" dirty="0"/>
              <a:t>저장 화면</a:t>
            </a:r>
            <a:r>
              <a:rPr lang="en-US" altLang="ko-KR" dirty="0"/>
              <a:t>, Camera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조명 설정 화면 등등</a:t>
            </a:r>
            <a:r>
              <a:rPr lang="en-US" altLang="ko-KR" dirty="0"/>
              <a:t>…</a:t>
            </a:r>
          </a:p>
          <a:p>
            <a:pPr marL="685800" lvl="1" indent="-228600" algn="l">
              <a:buAutoNum type="arabicPeriod"/>
            </a:pPr>
            <a:r>
              <a:rPr lang="en-US" altLang="ko-KR" b="1" dirty="0"/>
              <a:t>Machine Page</a:t>
            </a:r>
            <a:br>
              <a:rPr lang="en-US" altLang="ko-KR" b="1" dirty="0"/>
            </a:br>
            <a:r>
              <a:rPr lang="en-US" altLang="ko-KR" dirty="0"/>
              <a:t>- Seq</a:t>
            </a:r>
            <a:r>
              <a:rPr lang="ko-KR" altLang="en-US" dirty="0"/>
              <a:t>에 사용될</a:t>
            </a:r>
            <a:r>
              <a:rPr lang="en-US" altLang="ko-KR" dirty="0"/>
              <a:t> </a:t>
            </a:r>
            <a:r>
              <a:rPr lang="ko-KR" altLang="en-US" dirty="0"/>
              <a:t>설비에 따라 변경되는 값</a:t>
            </a:r>
            <a:r>
              <a:rPr lang="en-US" altLang="ko-KR" dirty="0"/>
              <a:t>(=Model</a:t>
            </a:r>
            <a:r>
              <a:rPr lang="ko-KR" altLang="en-US" dirty="0"/>
              <a:t>에 따라 변하지 않고</a:t>
            </a:r>
            <a:r>
              <a:rPr lang="en-US" altLang="ko-KR" dirty="0"/>
              <a:t>)</a:t>
            </a:r>
            <a:r>
              <a:rPr lang="ko-KR" altLang="en-US" dirty="0"/>
              <a:t>을 가지는 설비에 단 한 개 존재하는 </a:t>
            </a:r>
            <a:r>
              <a:rPr lang="en-US" altLang="ko-KR" dirty="0"/>
              <a:t>Machine Recipe</a:t>
            </a:r>
            <a:r>
              <a:rPr lang="ko-KR" altLang="en-US" dirty="0"/>
              <a:t>의 항목을 표시하고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변경할 수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만일 설비의 특정 모터의 위치나 특정 센서의 값이 항목일 경우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Jog, Save, Move </a:t>
            </a:r>
            <a:r>
              <a:rPr lang="ko-KR" altLang="en-US" dirty="0"/>
              <a:t>같은 </a:t>
            </a:r>
            <a:r>
              <a:rPr lang="en-US" altLang="ko-KR" dirty="0"/>
              <a:t>Action </a:t>
            </a:r>
            <a:r>
              <a:rPr lang="ko-KR" altLang="en-US" dirty="0"/>
              <a:t>버튼을 넣을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이러한 경우 </a:t>
            </a:r>
            <a:r>
              <a:rPr lang="en-US" altLang="ko-KR" dirty="0"/>
              <a:t>Machine Page</a:t>
            </a:r>
            <a:r>
              <a:rPr lang="ko-KR" altLang="en-US" dirty="0"/>
              <a:t>가 여러 </a:t>
            </a:r>
            <a:r>
              <a:rPr lang="en-US" altLang="ko-KR" dirty="0"/>
              <a:t>Tab Dialog</a:t>
            </a:r>
            <a:r>
              <a:rPr lang="ko-KR" altLang="en-US" dirty="0"/>
              <a:t>를 가질 수 있으며 각각의 </a:t>
            </a:r>
            <a:r>
              <a:rPr lang="en-US" altLang="ko-KR" dirty="0"/>
              <a:t>Tab Dialog</a:t>
            </a:r>
            <a:r>
              <a:rPr lang="ko-KR" altLang="en-US" dirty="0"/>
              <a:t>에는 특정 항목을 설정하기 편리한 </a:t>
            </a:r>
            <a:r>
              <a:rPr lang="en-US" altLang="ko-KR" dirty="0"/>
              <a:t>Action</a:t>
            </a:r>
            <a:r>
              <a:rPr lang="ko-KR" altLang="en-US" dirty="0"/>
              <a:t>과 상태를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Loading </a:t>
            </a:r>
            <a:r>
              <a:rPr lang="ko-KR" altLang="en-US" dirty="0"/>
              <a:t>로봇 설정 화면</a:t>
            </a:r>
            <a:r>
              <a:rPr lang="en-US" altLang="ko-KR" dirty="0"/>
              <a:t>,  Chamber </a:t>
            </a:r>
            <a:r>
              <a:rPr lang="ko-KR" altLang="en-US" dirty="0"/>
              <a:t>설정 화면 등등</a:t>
            </a:r>
            <a:r>
              <a:rPr lang="en-US" altLang="ko-KR" dirty="0"/>
              <a:t>…</a:t>
            </a:r>
          </a:p>
          <a:p>
            <a:pPr marL="685800" lvl="1" indent="-228600" algn="l">
              <a:buAutoNum type="arabicPeriod"/>
            </a:pPr>
            <a:r>
              <a:rPr lang="en-US" altLang="ko-KR" b="1" dirty="0"/>
              <a:t>Check Page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기본적으로 가장 </a:t>
            </a:r>
            <a:r>
              <a:rPr lang="en-US" altLang="ko-KR" dirty="0"/>
              <a:t>H/W</a:t>
            </a:r>
            <a:r>
              <a:rPr lang="ko-KR" altLang="en-US" dirty="0"/>
              <a:t>에 가까운 화면으로 </a:t>
            </a:r>
            <a:r>
              <a:rPr lang="en-US" altLang="ko-KR" dirty="0"/>
              <a:t>DIO, AIO, RS323C, LAN, Motor, </a:t>
            </a:r>
            <a:r>
              <a:rPr lang="ko-KR" altLang="en-US" dirty="0"/>
              <a:t>통신 등등 </a:t>
            </a:r>
            <a:r>
              <a:rPr lang="en-US" altLang="ko-KR" dirty="0"/>
              <a:t>H/W</a:t>
            </a:r>
            <a:r>
              <a:rPr lang="ko-KR" altLang="en-US" dirty="0"/>
              <a:t>의 완결성을 확인하기 위한 배선 </a:t>
            </a:r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배선 </a:t>
            </a:r>
            <a:r>
              <a:rPr lang="en-US" altLang="ko-KR" dirty="0"/>
              <a:t>IO Check</a:t>
            </a:r>
            <a:r>
              <a:rPr lang="ko-KR" altLang="en-US" dirty="0"/>
              <a:t>를 위해서 간단한 </a:t>
            </a:r>
            <a:r>
              <a:rPr lang="en-US" altLang="ko-KR" dirty="0"/>
              <a:t>Jog, Move, </a:t>
            </a:r>
            <a:r>
              <a:rPr lang="ko-KR" altLang="en-US" dirty="0"/>
              <a:t>상태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/</a:t>
            </a:r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접점 설정</a:t>
            </a:r>
            <a:r>
              <a:rPr lang="en-US" altLang="ko-KR" dirty="0"/>
              <a:t>/</a:t>
            </a:r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 Test, Linked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설정</a:t>
            </a:r>
            <a:r>
              <a:rPr lang="en-US" altLang="ko-KR" dirty="0"/>
              <a:t>/</a:t>
            </a:r>
            <a:r>
              <a:rPr lang="ko-KR" altLang="en-US" dirty="0"/>
              <a:t>확인 등이 가능해야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1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11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GUI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기본 구성도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, 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화면 배치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7817B3-5978-42AD-8026-B3B738E8ADCC}"/>
              </a:ext>
            </a:extLst>
          </p:cNvPr>
          <p:cNvSpPr/>
          <p:nvPr/>
        </p:nvSpPr>
        <p:spPr bwMode="auto">
          <a:xfrm>
            <a:off x="517356" y="1124744"/>
            <a:ext cx="4363635" cy="28083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F9F39CC-87F3-45C7-877D-0B66945B2A96}"/>
              </a:ext>
            </a:extLst>
          </p:cNvPr>
          <p:cNvSpPr/>
          <p:nvPr/>
        </p:nvSpPr>
        <p:spPr bwMode="auto">
          <a:xfrm>
            <a:off x="560511" y="1365331"/>
            <a:ext cx="4293987" cy="2530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D10F0-605F-4D3E-B0BB-20B1AE755B21}"/>
              </a:ext>
            </a:extLst>
          </p:cNvPr>
          <p:cNvSpPr txBox="1"/>
          <p:nvPr/>
        </p:nvSpPr>
        <p:spPr>
          <a:xfrm>
            <a:off x="2678315" y="75657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CTesterFrame</a:t>
            </a:r>
            <a:r>
              <a:rPr lang="en-US" altLang="ko-KR" dirty="0"/>
              <a:t>: </a:t>
            </a:r>
            <a:r>
              <a:rPr lang="ko-KR" altLang="en-US" dirty="0" err="1"/>
              <a:t>툴바</a:t>
            </a:r>
            <a:r>
              <a:rPr lang="en-US" altLang="ko-KR" dirty="0"/>
              <a:t>, </a:t>
            </a:r>
            <a:r>
              <a:rPr lang="ko-KR" altLang="en-US" dirty="0"/>
              <a:t>메뉴처리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A239C-E1C6-41F2-AEAD-89DFCD8ADD11}"/>
              </a:ext>
            </a:extLst>
          </p:cNvPr>
          <p:cNvSpPr txBox="1"/>
          <p:nvPr/>
        </p:nvSpPr>
        <p:spPr>
          <a:xfrm>
            <a:off x="700062" y="4046874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CTesterPage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D2AE05-1BEE-461A-AF5E-F107F19CFACF}"/>
              </a:ext>
            </a:extLst>
          </p:cNvPr>
          <p:cNvSpPr txBox="1"/>
          <p:nvPr/>
        </p:nvSpPr>
        <p:spPr>
          <a:xfrm>
            <a:off x="362318" y="4781701"/>
            <a:ext cx="3887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CTesterView</a:t>
            </a:r>
            <a:r>
              <a:rPr lang="en-US" altLang="ko-KR" dirty="0"/>
              <a:t>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공통 버튼</a:t>
            </a:r>
            <a:r>
              <a:rPr lang="en-US" altLang="ko-KR" dirty="0"/>
              <a:t>, </a:t>
            </a:r>
            <a:r>
              <a:rPr lang="ko-KR" altLang="en-US" dirty="0"/>
              <a:t>공통 인터페이스</a:t>
            </a:r>
            <a:r>
              <a:rPr lang="en-US" altLang="ko-KR" dirty="0"/>
              <a:t>, Log, </a:t>
            </a:r>
            <a:r>
              <a:rPr lang="ko-KR" altLang="en-US" dirty="0"/>
              <a:t>화면 전환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804C6-7A05-47FB-93E8-EB45507E7AE5}"/>
              </a:ext>
            </a:extLst>
          </p:cNvPr>
          <p:cNvSpPr txBox="1"/>
          <p:nvPr/>
        </p:nvSpPr>
        <p:spPr>
          <a:xfrm>
            <a:off x="3014657" y="4389653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CTesterTabDlg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808D38-74CD-487F-B72A-0F8E127B6E5B}"/>
              </a:ext>
            </a:extLst>
          </p:cNvPr>
          <p:cNvSpPr/>
          <p:nvPr/>
        </p:nvSpPr>
        <p:spPr bwMode="auto">
          <a:xfrm>
            <a:off x="604727" y="1721807"/>
            <a:ext cx="3569041" cy="1652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69AD53E-5D14-4C48-9BDA-30004F31B097}"/>
              </a:ext>
            </a:extLst>
          </p:cNvPr>
          <p:cNvSpPr/>
          <p:nvPr/>
        </p:nvSpPr>
        <p:spPr bwMode="auto">
          <a:xfrm>
            <a:off x="2432720" y="2132856"/>
            <a:ext cx="1665177" cy="10801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7AEF6-D988-41FD-90C6-C8F7AD033373}"/>
              </a:ext>
            </a:extLst>
          </p:cNvPr>
          <p:cNvSpPr txBox="1"/>
          <p:nvPr/>
        </p:nvSpPr>
        <p:spPr>
          <a:xfrm>
            <a:off x="632520" y="1700808"/>
            <a:ext cx="964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Page N</a:t>
            </a:r>
            <a:r>
              <a:rPr lang="ko-KR" altLang="en-US" dirty="0"/>
              <a:t>번째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575FA-43AF-473D-B72F-EB7A33D9D3BE}"/>
              </a:ext>
            </a:extLst>
          </p:cNvPr>
          <p:cNvSpPr txBox="1"/>
          <p:nvPr/>
        </p:nvSpPr>
        <p:spPr>
          <a:xfrm>
            <a:off x="2678315" y="2235657"/>
            <a:ext cx="1407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N Page M </a:t>
            </a:r>
            <a:r>
              <a:rPr lang="en-US" altLang="ko-KR" dirty="0" err="1"/>
              <a:t>TabDlg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40F8F-E121-4E48-B0D1-1971149A711A}"/>
              </a:ext>
            </a:extLst>
          </p:cNvPr>
          <p:cNvSpPr txBox="1"/>
          <p:nvPr/>
        </p:nvSpPr>
        <p:spPr>
          <a:xfrm>
            <a:off x="560511" y="1353782"/>
            <a:ext cx="4293986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Tester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F68399-0124-4DE1-AABC-9D633FB5BE44}"/>
              </a:ext>
            </a:extLst>
          </p:cNvPr>
          <p:cNvGrpSpPr/>
          <p:nvPr/>
        </p:nvGrpSpPr>
        <p:grpSpPr>
          <a:xfrm>
            <a:off x="4216585" y="1756068"/>
            <a:ext cx="595096" cy="1900694"/>
            <a:chOff x="5726056" y="3772381"/>
            <a:chExt cx="595096" cy="190069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502D27-38F4-483B-933C-147B67EAE7E8}"/>
                </a:ext>
              </a:extLst>
            </p:cNvPr>
            <p:cNvSpPr/>
            <p:nvPr/>
          </p:nvSpPr>
          <p:spPr bwMode="auto">
            <a:xfrm>
              <a:off x="5726056" y="3772381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Init</a:t>
              </a:r>
              <a:endParaRPr lang="ko-KR" altLang="en-US" sz="800" dirty="0" err="1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80C1A0A-8963-4F99-B270-BFB38867085A}"/>
                </a:ext>
              </a:extLst>
            </p:cNvPr>
            <p:cNvSpPr/>
            <p:nvPr/>
          </p:nvSpPr>
          <p:spPr bwMode="auto">
            <a:xfrm>
              <a:off x="5726056" y="4103544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Auto</a:t>
              </a:r>
              <a:endParaRPr lang="ko-KR" altLang="en-US" sz="800" dirty="0" err="1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D7BCD9-0AB3-4777-91FA-9AA40181624D}"/>
                </a:ext>
              </a:extLst>
            </p:cNvPr>
            <p:cNvSpPr/>
            <p:nvPr/>
          </p:nvSpPr>
          <p:spPr bwMode="auto">
            <a:xfrm>
              <a:off x="5726056" y="4433365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Model</a:t>
              </a:r>
              <a:endParaRPr lang="ko-KR" altLang="en-US" sz="800" dirty="0" err="1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C97384A-EAC8-4240-B0AD-F6BEBA129A84}"/>
                </a:ext>
              </a:extLst>
            </p:cNvPr>
            <p:cNvSpPr/>
            <p:nvPr/>
          </p:nvSpPr>
          <p:spPr bwMode="auto">
            <a:xfrm>
              <a:off x="5726056" y="4764528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Manual</a:t>
              </a:r>
              <a:endParaRPr lang="ko-KR" altLang="en-US" sz="800" dirty="0" err="1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CC8472-9853-4F50-B219-888EAA28DEB4}"/>
                </a:ext>
              </a:extLst>
            </p:cNvPr>
            <p:cNvSpPr/>
            <p:nvPr/>
          </p:nvSpPr>
          <p:spPr bwMode="auto">
            <a:xfrm>
              <a:off x="5726056" y="5095691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Machine</a:t>
              </a:r>
              <a:endParaRPr lang="ko-KR" altLang="en-US" sz="800" dirty="0" err="1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08ECBAC-6372-4ED2-B52F-5AE6012C9BEC}"/>
                </a:ext>
              </a:extLst>
            </p:cNvPr>
            <p:cNvSpPr/>
            <p:nvPr/>
          </p:nvSpPr>
          <p:spPr bwMode="auto">
            <a:xfrm>
              <a:off x="5726056" y="5426854"/>
              <a:ext cx="59509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en-US" altLang="ko-KR" sz="800" dirty="0"/>
                <a:t>Check</a:t>
              </a:r>
              <a:endParaRPr lang="ko-KR" altLang="en-US" sz="800" dirty="0" err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100D0-345F-4BB7-B4B6-B6FBC209AB45}"/>
              </a:ext>
            </a:extLst>
          </p:cNvPr>
          <p:cNvSpPr/>
          <p:nvPr/>
        </p:nvSpPr>
        <p:spPr bwMode="auto">
          <a:xfrm>
            <a:off x="604727" y="3412136"/>
            <a:ext cx="3569041" cy="4670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268E1-DEC8-466E-95C4-5EB9E15D2EF6}"/>
              </a:ext>
            </a:extLst>
          </p:cNvPr>
          <p:cNvSpPr/>
          <p:nvPr/>
        </p:nvSpPr>
        <p:spPr bwMode="auto">
          <a:xfrm>
            <a:off x="2432720" y="1995252"/>
            <a:ext cx="558156" cy="133521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r>
              <a:rPr lang="en-US" altLang="ko-KR" dirty="0"/>
              <a:t>Tab0</a:t>
            </a:r>
            <a:endParaRPr lang="ko-KR" altLang="en-US" dirty="0" err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9A7F0E-1BB2-40E4-B1EB-980903C73627}"/>
              </a:ext>
            </a:extLst>
          </p:cNvPr>
          <p:cNvSpPr/>
          <p:nvPr/>
        </p:nvSpPr>
        <p:spPr bwMode="auto">
          <a:xfrm>
            <a:off x="3005941" y="1995252"/>
            <a:ext cx="558156" cy="133521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r>
              <a:rPr lang="en-US" altLang="ko-KR" dirty="0"/>
              <a:t>Tab1</a:t>
            </a:r>
            <a:endParaRPr lang="ko-KR" altLang="en-US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6B6EE0-B967-4DC2-BDB5-FD9B0C4FFDCA}"/>
              </a:ext>
            </a:extLst>
          </p:cNvPr>
          <p:cNvSpPr txBox="1"/>
          <p:nvPr/>
        </p:nvSpPr>
        <p:spPr>
          <a:xfrm>
            <a:off x="4971256" y="1124744"/>
            <a:ext cx="478172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94400"/>
            <a:r>
              <a:rPr lang="en-US" altLang="ko-KR" sz="800" dirty="0"/>
              <a:t>&lt;Page&gt;</a:t>
            </a:r>
          </a:p>
          <a:p>
            <a:pPr algn="l" defTabSz="194400"/>
            <a:r>
              <a:rPr lang="en-US" altLang="ko-KR" sz="800" dirty="0"/>
              <a:t>	&lt;</a:t>
            </a:r>
            <a:r>
              <a:rPr lang="en-US" altLang="ko-KR" sz="800" dirty="0" err="1"/>
              <a:t>MainWndSize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&lt;cx&gt;&amp;MAIN_WINDOW_SIZE_X;&lt;/cx&gt;</a:t>
            </a:r>
          </a:p>
          <a:p>
            <a:pPr algn="l" defTabSz="194400"/>
            <a:r>
              <a:rPr lang="en-US" altLang="ko-KR" sz="800" dirty="0"/>
              <a:t>		&lt;cy&gt;&amp;MAIN_WINDOW_SIZE_Y;&lt;/cy&gt;</a:t>
            </a:r>
          </a:p>
          <a:p>
            <a:pPr algn="l" defTabSz="194400"/>
            <a:r>
              <a:rPr lang="en-US" altLang="ko-KR" sz="800" dirty="0"/>
              <a:t>	&lt;/</a:t>
            </a:r>
            <a:r>
              <a:rPr lang="en-US" altLang="ko-KR" sz="800" dirty="0" err="1"/>
              <a:t>MainWndSize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&lt;</a:t>
            </a:r>
            <a:r>
              <a:rPr lang="en-US" altLang="ko-KR" sz="800" dirty="0" err="1"/>
              <a:t>IncidentList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&lt;Incident&gt;</a:t>
            </a:r>
          </a:p>
          <a:p>
            <a:pPr algn="l" defTabSz="194400"/>
            <a:r>
              <a:rPr lang="en-US" altLang="ko-KR" sz="800" dirty="0"/>
              <a:t>			&lt;Group&gt;0&lt;/Group&gt;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&gt;&amp;IDC_LT_AUTO_INCIDENT;&lt;/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	&lt;Header&gt;&lt;/Header&gt;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&gt;false&lt;/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&lt;/Incident&gt;</a:t>
            </a:r>
          </a:p>
          <a:p>
            <a:pPr algn="l" defTabSz="194400"/>
            <a:r>
              <a:rPr lang="en-US" altLang="ko-KR" sz="800" dirty="0"/>
              <a:t>		&lt;Incident&gt;</a:t>
            </a:r>
          </a:p>
          <a:p>
            <a:pPr algn="l" defTabSz="194400"/>
            <a:r>
              <a:rPr lang="en-US" altLang="ko-KR" sz="800" dirty="0"/>
              <a:t>			&lt;Group&gt;1&lt;/Group&gt;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&gt;&amp;IDC_LT_AUTO_STAGE0_INCIDENT;&lt;/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	&lt;Header&gt;&lt;/Header&gt;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&gt;false&lt;/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&lt;/Incident&gt;</a:t>
            </a:r>
          </a:p>
          <a:p>
            <a:pPr algn="l" defTabSz="194400"/>
            <a:r>
              <a:rPr lang="en-US" altLang="ko-KR" sz="800" dirty="0"/>
              <a:t>		&lt;Incident&gt;</a:t>
            </a:r>
          </a:p>
          <a:p>
            <a:pPr algn="l" defTabSz="194400"/>
            <a:r>
              <a:rPr lang="en-US" altLang="ko-KR" sz="800" dirty="0"/>
              <a:t>			&lt;Group&gt;2&lt;/Group&gt;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&gt;&amp;IDC_LT_AUTO_STAGE1_INCIDENT;&lt;/</a:t>
            </a:r>
            <a:r>
              <a:rPr lang="en-US" altLang="ko-KR" sz="800" dirty="0" err="1"/>
              <a:t>ListId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	&lt;Header&gt;&lt;/Header&gt;</a:t>
            </a:r>
          </a:p>
          <a:p>
            <a:pPr algn="l" defTabSz="194400"/>
            <a:r>
              <a:rPr lang="en-US" altLang="ko-KR" sz="800" dirty="0"/>
              <a:t>			&lt;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&gt;false&lt;/</a:t>
            </a:r>
            <a:r>
              <a:rPr lang="en-US" altLang="ko-KR" sz="800" dirty="0" err="1"/>
              <a:t>TimeSkip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&lt;/Incident&gt;</a:t>
            </a:r>
          </a:p>
          <a:p>
            <a:pPr algn="l" defTabSz="194400"/>
            <a:r>
              <a:rPr lang="en-US" altLang="ko-KR" sz="800" dirty="0"/>
              <a:t>	&lt;/</a:t>
            </a:r>
            <a:r>
              <a:rPr lang="en-US" altLang="ko-KR" sz="800" dirty="0" err="1"/>
              <a:t>IncidentList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&lt;</a:t>
            </a:r>
            <a:r>
              <a:rPr lang="en-US" altLang="ko-KR" sz="800" dirty="0" err="1"/>
              <a:t>PopUpDlgList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&lt;/</a:t>
            </a:r>
            <a:r>
              <a:rPr lang="en-US" altLang="ko-KR" sz="800" dirty="0" err="1"/>
              <a:t>PopUpDlgList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&lt;</a:t>
            </a:r>
            <a:r>
              <a:rPr lang="en-US" altLang="ko-KR" sz="800" dirty="0" err="1"/>
              <a:t>ModeList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</a:t>
            </a:r>
            <a:r>
              <a:rPr lang="en-US" altLang="ko-KR" sz="800" dirty="0" err="1"/>
              <a:t>ModeChangeButtonId</a:t>
            </a:r>
            <a:r>
              <a:rPr lang="en-US" altLang="ko-KR" sz="800" dirty="0"/>
              <a:t>&gt;&amp;IDC_PB_BASE_USER_MODE;&lt;/</a:t>
            </a:r>
            <a:r>
              <a:rPr lang="en-US" altLang="ko-KR" sz="800" dirty="0" err="1"/>
              <a:t>ModeChangeButtonId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&lt;Mode&gt;</a:t>
            </a:r>
          </a:p>
          <a:p>
            <a:pPr algn="l" defTabSz="194400"/>
            <a:r>
              <a:rPr lang="en-US" altLang="ko-KR" sz="800" dirty="0"/>
              <a:t>			&lt;Page&gt;</a:t>
            </a:r>
          </a:p>
          <a:p>
            <a:pPr algn="l" defTabSz="194400"/>
            <a:r>
              <a:rPr lang="en-US" altLang="ko-KR" sz="800" dirty="0"/>
              <a:t>				&lt;Class&gt;</a:t>
            </a:r>
            <a:r>
              <a:rPr lang="en-US" altLang="ko-KR" sz="800" dirty="0" err="1"/>
              <a:t>CMachinePage</a:t>
            </a:r>
            <a:r>
              <a:rPr lang="en-US" altLang="ko-KR" sz="800" dirty="0"/>
              <a:t>&lt;/Class&gt;</a:t>
            </a:r>
          </a:p>
          <a:p>
            <a:pPr algn="l" defTabSz="194400"/>
            <a:r>
              <a:rPr lang="en-US" altLang="ko-KR" sz="800" dirty="0"/>
              <a:t>				&lt;</a:t>
            </a:r>
            <a:r>
              <a:rPr lang="en-US" altLang="ko-KR" sz="800" dirty="0" err="1"/>
              <a:t>PageId</a:t>
            </a:r>
            <a:r>
              <a:rPr lang="en-US" altLang="ko-KR" sz="800" dirty="0"/>
              <a:t>&gt;&amp;IDD_MACHINE_PAGE;&lt;/</a:t>
            </a:r>
            <a:r>
              <a:rPr lang="en-US" altLang="ko-KR" sz="800" dirty="0" err="1"/>
              <a:t>PageId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		&lt;</a:t>
            </a:r>
            <a:r>
              <a:rPr lang="en-US" altLang="ko-KR" sz="800" dirty="0" err="1"/>
              <a:t>PageButtonId</a:t>
            </a:r>
            <a:r>
              <a:rPr lang="en-US" altLang="ko-KR" sz="800" dirty="0"/>
              <a:t>&gt;&amp;IDC_PB_BASE_MACHINE_PAGE;&lt;/</a:t>
            </a:r>
            <a:r>
              <a:rPr lang="en-US" altLang="ko-KR" sz="800" dirty="0" err="1"/>
              <a:t>PageButtonId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				&lt;Position&gt;</a:t>
            </a:r>
          </a:p>
          <a:p>
            <a:pPr algn="l" defTabSz="194400"/>
            <a:r>
              <a:rPr lang="en-US" altLang="ko-KR" sz="800" dirty="0"/>
              <a:t>					&lt;Left&gt;&amp;PAGE_POSITION_LEFT;&lt;/Left&gt;</a:t>
            </a:r>
          </a:p>
          <a:p>
            <a:pPr algn="l" defTabSz="194400"/>
            <a:r>
              <a:rPr lang="en-US" altLang="ko-KR" sz="800" dirty="0"/>
              <a:t>					&lt;Top&gt;&amp;PAGE_POSITION_TOP;&lt;/Top&gt;</a:t>
            </a:r>
          </a:p>
          <a:p>
            <a:pPr algn="l" defTabSz="194400"/>
            <a:r>
              <a:rPr lang="en-US" altLang="ko-KR" sz="800" dirty="0"/>
              <a:t>				&lt;/Position&gt;</a:t>
            </a:r>
          </a:p>
          <a:p>
            <a:pPr algn="l" defTabSz="194400"/>
            <a:r>
              <a:rPr lang="en-US" altLang="ko-KR" sz="800" dirty="0"/>
              <a:t>			&lt;/Page&gt;</a:t>
            </a:r>
          </a:p>
          <a:p>
            <a:pPr algn="l" defTabSz="194400"/>
            <a:r>
              <a:rPr lang="en-US" altLang="ko-KR" sz="800" dirty="0"/>
              <a:t>		&lt;/Mode&gt;</a:t>
            </a:r>
          </a:p>
          <a:p>
            <a:pPr algn="l" defTabSz="194400"/>
            <a:r>
              <a:rPr lang="en-US" altLang="ko-KR" sz="800" dirty="0"/>
              <a:t>	&lt;/</a:t>
            </a:r>
            <a:r>
              <a:rPr lang="en-US" altLang="ko-KR" sz="800" dirty="0" err="1"/>
              <a:t>ModeList</a:t>
            </a:r>
            <a:r>
              <a:rPr lang="en-US" altLang="ko-KR" sz="800" dirty="0"/>
              <a:t>&gt;</a:t>
            </a:r>
          </a:p>
          <a:p>
            <a:pPr algn="l" defTabSz="194400"/>
            <a:r>
              <a:rPr lang="en-US" altLang="ko-KR" sz="800" dirty="0"/>
              <a:t>&lt;/Page&gt;</a:t>
            </a:r>
            <a:endParaRPr lang="ko-KR" altLang="en-US" sz="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1AC2A9-B36A-4272-B642-FC558791F888}"/>
              </a:ext>
            </a:extLst>
          </p:cNvPr>
          <p:cNvCxnSpPr>
            <a:cxnSpLocks/>
            <a:stCxn id="33" idx="0"/>
            <a:endCxn id="163" idx="2"/>
          </p:cNvCxnSpPr>
          <p:nvPr/>
        </p:nvCxnSpPr>
        <p:spPr bwMode="auto">
          <a:xfrm flipH="1" flipV="1">
            <a:off x="3265309" y="3212976"/>
            <a:ext cx="284912" cy="11766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DEB64D-9481-47DA-813C-D30598247C30}"/>
              </a:ext>
            </a:extLst>
          </p:cNvPr>
          <p:cNvCxnSpPr>
            <a:cxnSpLocks/>
            <a:stCxn id="30" idx="0"/>
          </p:cNvCxnSpPr>
          <p:nvPr/>
        </p:nvCxnSpPr>
        <p:spPr bwMode="auto">
          <a:xfrm flipV="1">
            <a:off x="1174712" y="2663273"/>
            <a:ext cx="211836" cy="13836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A0EC186-76DE-455E-A5D9-CA3AA71B8CCF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flipH="1">
            <a:off x="2432720" y="879686"/>
            <a:ext cx="245595" cy="3180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6C5661-AAD4-49AB-B273-C4D319CE41AB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 bwMode="auto">
          <a:xfrm flipV="1">
            <a:off x="2306120" y="1600003"/>
            <a:ext cx="401384" cy="31816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59B7C4-865D-495A-BE5D-9430AE3F1F42}"/>
              </a:ext>
            </a:extLst>
          </p:cNvPr>
          <p:cNvSpPr txBox="1"/>
          <p:nvPr/>
        </p:nvSpPr>
        <p:spPr>
          <a:xfrm>
            <a:off x="4995763" y="843107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Page.xml</a:t>
            </a:r>
            <a:r>
              <a:rPr lang="ko-KR" altLang="en-US" dirty="0"/>
              <a:t>에서 </a:t>
            </a:r>
            <a:r>
              <a:rPr lang="en-US" altLang="ko-KR" dirty="0"/>
              <a:t>Page</a:t>
            </a:r>
            <a:r>
              <a:rPr lang="ko-KR" altLang="en-US" dirty="0"/>
              <a:t>에 대한 상세 설정</a:t>
            </a:r>
          </a:p>
        </p:txBody>
      </p:sp>
    </p:spTree>
    <p:extLst>
      <p:ext uri="{BB962C8B-B14F-4D97-AF65-F5344CB8AC3E}">
        <p14:creationId xmlns:p14="http://schemas.microsoft.com/office/powerpoint/2010/main" val="364713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12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GUI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(Page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의 기능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= </a:t>
            </a:r>
            <a:r>
              <a:rPr lang="en-US" altLang="ko-KR" sz="1600" b="1" dirty="0"/>
              <a:t>SV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PV</a:t>
            </a:r>
            <a:r>
              <a:rPr lang="ko-KR" altLang="en-US" sz="1600" b="1" dirty="0"/>
              <a:t> 표시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2A79A-3FF2-4F75-AEB0-3EEE7B74D4DF}"/>
              </a:ext>
            </a:extLst>
          </p:cNvPr>
          <p:cNvSpPr txBox="1"/>
          <p:nvPr/>
        </p:nvSpPr>
        <p:spPr>
          <a:xfrm>
            <a:off x="344488" y="692696"/>
            <a:ext cx="92773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b="1" dirty="0"/>
              <a:t>GUI Page</a:t>
            </a:r>
            <a:r>
              <a:rPr lang="ko-KR" altLang="en-US" sz="1200" b="1" dirty="0"/>
              <a:t>의 기능</a:t>
            </a:r>
            <a:r>
              <a:rPr lang="en-US" altLang="ko-KR" sz="1200" b="1" dirty="0"/>
              <a:t>.</a:t>
            </a:r>
            <a:br>
              <a:rPr lang="en-US" altLang="ko-KR" sz="1200" b="1" dirty="0"/>
            </a:br>
            <a:endParaRPr lang="en-US" altLang="ko-KR" sz="1200" b="1" dirty="0"/>
          </a:p>
          <a:p>
            <a:pPr marL="685800" lvl="1" indent="-228600" algn="l">
              <a:buFontTx/>
              <a:buAutoNum type="arabicPeriod"/>
            </a:pPr>
            <a:r>
              <a:rPr lang="en-US" altLang="ko-KR" b="1" dirty="0" err="1"/>
              <a:t>UpdateGuiSettingData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- if (OPEN == Trigger) </a:t>
            </a:r>
            <a:r>
              <a:rPr lang="en-US" altLang="ko-KR" dirty="0" err="1"/>
              <a:t>UpdateDocOrView</a:t>
            </a:r>
            <a:r>
              <a:rPr lang="en-US" altLang="ko-KR" dirty="0"/>
              <a:t>(TO_GUI, Hint); -&gt; </a:t>
            </a:r>
            <a:r>
              <a:rPr lang="ko-KR" altLang="en-US" dirty="0"/>
              <a:t>이게 가장 많이 쓰인다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UpdateDocOrView</a:t>
            </a:r>
            <a:r>
              <a:rPr lang="ko-KR" altLang="en-US" dirty="0"/>
              <a:t>의 내용은 </a:t>
            </a:r>
            <a:r>
              <a:rPr lang="en-US" altLang="ko-KR" dirty="0"/>
              <a:t>3</a:t>
            </a:r>
            <a:r>
              <a:rPr lang="ko-KR" altLang="en-US" dirty="0"/>
              <a:t>가지가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가장 단순한 단일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Element</a:t>
            </a:r>
            <a:r>
              <a:rPr lang="ko-KR" altLang="en-US" dirty="0"/>
              <a:t>값과 단일 </a:t>
            </a:r>
            <a:r>
              <a:rPr lang="en-US" altLang="ko-KR" dirty="0"/>
              <a:t>GUI</a:t>
            </a:r>
            <a:r>
              <a:rPr lang="ko-KR" altLang="en-US" dirty="0"/>
              <a:t>끼리 서로 교환하는</a:t>
            </a:r>
            <a:r>
              <a:rPr lang="en-US" altLang="ko-KR" dirty="0"/>
              <a:t>(=</a:t>
            </a:r>
            <a:r>
              <a:rPr lang="ko-KR" altLang="en-US" dirty="0"/>
              <a:t>양방향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UpdateCtrl</a:t>
            </a:r>
            <a:r>
              <a:rPr lang="en-US" altLang="ko-KR" dirty="0"/>
              <a:t>() </a:t>
            </a:r>
            <a:r>
              <a:rPr lang="ko-KR" altLang="en-US" dirty="0"/>
              <a:t>함수를 이용하기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현재 모터 위치 저장처럼 물리위치에서 </a:t>
            </a:r>
            <a:r>
              <a:rPr lang="en-US" altLang="ko-KR" dirty="0"/>
              <a:t>XML</a:t>
            </a:r>
            <a:r>
              <a:rPr lang="ko-KR" altLang="en-US" dirty="0"/>
              <a:t>로 값을 전달하기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XML</a:t>
            </a:r>
            <a:r>
              <a:rPr lang="ko-KR" altLang="en-US" dirty="0"/>
              <a:t>과 </a:t>
            </a:r>
            <a:r>
              <a:rPr lang="ko-KR" altLang="en-US" dirty="0" err="1"/>
              <a:t>물리값의</a:t>
            </a:r>
            <a:r>
              <a:rPr lang="ko-KR" altLang="en-US" dirty="0"/>
              <a:t> 복합적인 상태를 </a:t>
            </a:r>
            <a:r>
              <a:rPr lang="en-US" altLang="ko-KR" dirty="0"/>
              <a:t>GUI</a:t>
            </a:r>
            <a:r>
              <a:rPr lang="ko-KR" altLang="en-US" dirty="0"/>
              <a:t>의 복합적인 상태로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FontTx/>
              <a:buAutoNum type="arabicPeriod"/>
            </a:pPr>
            <a:r>
              <a:rPr lang="en-US" altLang="ko-KR" b="1" dirty="0" err="1"/>
              <a:t>UpdateGuiProcessData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- 0.5</a:t>
            </a:r>
            <a:r>
              <a:rPr lang="ko-KR" altLang="en-US" dirty="0"/>
              <a:t>초 마다 화면 갱신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H/W</a:t>
            </a:r>
            <a:r>
              <a:rPr lang="ko-KR" altLang="en-US" dirty="0"/>
              <a:t>에 직접적으로 접근해서 화면의 </a:t>
            </a:r>
            <a:r>
              <a:rPr lang="en-US" altLang="ko-KR" dirty="0"/>
              <a:t>PV </a:t>
            </a:r>
            <a:r>
              <a:rPr lang="ko-KR" altLang="en-US" dirty="0"/>
              <a:t>정보를 업데이트 해서는 안된다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Page Class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선언하고 이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SetUpdateDataFunc</a:t>
            </a:r>
            <a:r>
              <a:rPr lang="en-US" altLang="ko-KR" dirty="0"/>
              <a:t>()</a:t>
            </a:r>
            <a:r>
              <a:rPr lang="ko-KR" altLang="en-US" dirty="0"/>
              <a:t>로 등록한 함수가 </a:t>
            </a:r>
            <a:r>
              <a:rPr lang="en-US" altLang="ko-KR" dirty="0"/>
              <a:t>H/W</a:t>
            </a:r>
            <a:r>
              <a:rPr lang="ko-KR" altLang="en-US" dirty="0"/>
              <a:t>에 접근해서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en-US" altLang="ko-KR" b="1" dirty="0" err="1"/>
              <a:t>UpdateDocOrView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- </a:t>
            </a:r>
            <a:r>
              <a:rPr lang="en-US" altLang="ko-KR" dirty="0" err="1"/>
              <a:t>Gui</a:t>
            </a:r>
            <a:r>
              <a:rPr lang="ko-KR" altLang="en-US" dirty="0"/>
              <a:t>의 정보를 </a:t>
            </a:r>
            <a:r>
              <a:rPr lang="en-US" altLang="ko-KR" dirty="0"/>
              <a:t>Doc(=XML)</a:t>
            </a:r>
            <a:r>
              <a:rPr lang="ko-KR" altLang="en-US" dirty="0"/>
              <a:t>에 넣거나 또는 </a:t>
            </a:r>
            <a:r>
              <a:rPr lang="en-US" altLang="ko-KR" dirty="0"/>
              <a:t>Doc</a:t>
            </a:r>
            <a:r>
              <a:rPr lang="ko-KR" altLang="en-US" dirty="0"/>
              <a:t>의 내용을 </a:t>
            </a:r>
            <a:r>
              <a:rPr lang="en-US" altLang="ko-KR" dirty="0"/>
              <a:t>GUI</a:t>
            </a:r>
            <a:r>
              <a:rPr lang="ko-KR" altLang="en-US" dirty="0"/>
              <a:t>로 업데이트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en-US" altLang="ko-KR" b="1" dirty="0" err="1"/>
              <a:t>OnInitDialog</a:t>
            </a:r>
            <a:r>
              <a:rPr lang="en-US" altLang="ko-KR" dirty="0"/>
              <a:t> </a:t>
            </a:r>
            <a:r>
              <a:rPr lang="ko-KR" altLang="en-US" dirty="0"/>
              <a:t>프로그램이 시작될 때 </a:t>
            </a:r>
            <a:r>
              <a:rPr lang="en-US" altLang="ko-KR" dirty="0"/>
              <a:t>1</a:t>
            </a:r>
            <a:r>
              <a:rPr lang="ko-KR" altLang="en-US" dirty="0"/>
              <a:t>번 실행될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초기화 동작을 넣는다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685800" lvl="1" indent="-228600" algn="l">
              <a:buAutoNum type="arabicPeriod"/>
            </a:pPr>
            <a:r>
              <a:rPr lang="en-US" altLang="ko-KR" b="1" dirty="0" smtClean="0"/>
              <a:t>Process 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갱신용</a:t>
            </a:r>
            <a:r>
              <a:rPr lang="ko-KR" altLang="en-US" dirty="0" smtClean="0"/>
              <a:t> 함수는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에서 날아온 메시지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함수에서 수행한다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38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13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GUI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구조도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-&gt; Class + XML)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8025A-44C3-4BCA-93E9-C968210D7A9D}"/>
              </a:ext>
            </a:extLst>
          </p:cNvPr>
          <p:cNvSpPr txBox="1"/>
          <p:nvPr/>
        </p:nvSpPr>
        <p:spPr>
          <a:xfrm>
            <a:off x="4616916" y="764704"/>
            <a:ext cx="4669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User Mode</a:t>
            </a:r>
            <a:r>
              <a:rPr lang="ko-KR" altLang="en-US" dirty="0"/>
              <a:t>와 연동</a:t>
            </a:r>
            <a:r>
              <a:rPr lang="en-US" altLang="ko-KR" dirty="0"/>
              <a:t>. -&gt; Page.xml</a:t>
            </a:r>
            <a:r>
              <a:rPr lang="ko-KR" altLang="en-US" dirty="0"/>
              <a:t>의 파일의 정보를 이용해서 화면을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70687D-999F-4DFA-BAA9-8D74ABCD7446}"/>
              </a:ext>
            </a:extLst>
          </p:cNvPr>
          <p:cNvSpPr txBox="1"/>
          <p:nvPr/>
        </p:nvSpPr>
        <p:spPr>
          <a:xfrm>
            <a:off x="4844077" y="953233"/>
            <a:ext cx="432675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ko-KR" altLang="en-US" sz="800" dirty="0"/>
              <a:t>&lt;</a:t>
            </a:r>
            <a:r>
              <a:rPr lang="ko-KR" altLang="en-US" sz="800" dirty="0" err="1"/>
              <a:t>Mode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&lt;</a:t>
            </a:r>
            <a:r>
              <a:rPr lang="ko-KR" altLang="en-US" sz="800" dirty="0" err="1"/>
              <a:t>Page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  <a:r>
              <a:rPr lang="ko-KR" altLang="en-US" sz="800" dirty="0" err="1"/>
              <a:t>CAutoPage</a:t>
            </a:r>
            <a:r>
              <a:rPr lang="ko-KR" altLang="en-US" sz="800" dirty="0"/>
              <a:t>&lt;/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PageId</a:t>
            </a:r>
            <a:r>
              <a:rPr lang="ko-KR" altLang="en-US" sz="800" dirty="0"/>
              <a:t>&gt;&amp;IDD_AUTO_PAGE;&lt;/</a:t>
            </a:r>
            <a:r>
              <a:rPr lang="ko-KR" altLang="en-US" sz="800" dirty="0" err="1"/>
              <a:t>PageId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PageButtonId</a:t>
            </a:r>
            <a:r>
              <a:rPr lang="ko-KR" altLang="en-US" sz="800" dirty="0"/>
              <a:t>&gt;&amp;IDC_PB_BASE_AUTO_PAGE;&lt;/</a:t>
            </a:r>
            <a:r>
              <a:rPr lang="ko-KR" altLang="en-US" sz="800" dirty="0" err="1"/>
              <a:t>PageButtonId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&gt;&amp;PAGE_POSITION_LEFT;&lt;/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&gt;&amp;PAGE_POSITION_TOP;&lt;/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&lt;/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Tab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TabId</a:t>
            </a:r>
            <a:r>
              <a:rPr lang="ko-KR" altLang="en-US" sz="800" dirty="0"/>
              <a:t>&gt;&amp;IDC_TB_AUTO_PAGE;&lt;/</a:t>
            </a:r>
            <a:r>
              <a:rPr lang="ko-KR" altLang="en-US" sz="800" dirty="0" err="1"/>
              <a:t>TabId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TabWidth</a:t>
            </a:r>
            <a:r>
              <a:rPr lang="ko-KR" altLang="en-US" sz="800" dirty="0"/>
              <a:t>&gt;&amp;TAB_WIDTH;&lt;/</a:t>
            </a:r>
            <a:r>
              <a:rPr lang="ko-KR" altLang="en-US" sz="800" dirty="0" err="1"/>
              <a:t>TabWidth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TabRect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&gt;&amp;AUTO_DLG_POSITION_LEFT;&lt;/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&gt;&amp;AUTO_DLG_POSITION_TOP;&lt;/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Right</a:t>
            </a:r>
            <a:r>
              <a:rPr lang="ko-KR" altLang="en-US" sz="800" dirty="0"/>
              <a:t>&gt;&amp;AUTO_DLG_POSITION_RIGHT;&lt;/</a:t>
            </a:r>
            <a:r>
              <a:rPr lang="ko-KR" altLang="en-US" sz="800" dirty="0" err="1"/>
              <a:t>Right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Bottom</a:t>
            </a:r>
            <a:r>
              <a:rPr lang="ko-KR" altLang="en-US" sz="800" dirty="0"/>
              <a:t>&gt;&amp;AUTO_DLG_POSITION_BOTTOM;&lt;/</a:t>
            </a:r>
            <a:r>
              <a:rPr lang="ko-KR" altLang="en-US" sz="800" dirty="0" err="1"/>
              <a:t>Bottom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&lt;/</a:t>
            </a:r>
            <a:r>
              <a:rPr lang="ko-KR" altLang="en-US" sz="800" dirty="0" err="1"/>
              <a:t>TabRect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DlgList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Dlg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  <a:r>
              <a:rPr lang="ko-KR" altLang="en-US" sz="800" dirty="0" err="1"/>
              <a:t>CAutoStateDlg</a:t>
            </a:r>
            <a:r>
              <a:rPr lang="ko-KR" altLang="en-US" sz="800" dirty="0"/>
              <a:t>&lt;/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DlgId</a:t>
            </a:r>
            <a:r>
              <a:rPr lang="ko-KR" altLang="en-US" sz="800" dirty="0"/>
              <a:t>&gt;&amp;IDD_AUTO_STATE_DLG;&lt;/</a:t>
            </a:r>
            <a:r>
              <a:rPr lang="ko-KR" altLang="en-US" sz="800" dirty="0" err="1"/>
              <a:t>DlgId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&gt; [ State ] &lt;/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IconId</a:t>
            </a:r>
            <a:r>
              <a:rPr lang="ko-KR" altLang="en-US" sz="800" dirty="0"/>
              <a:t>&gt;&amp;IDI_PROC_QUESTION;&lt;/</a:t>
            </a:r>
            <a:r>
              <a:rPr lang="ko-KR" altLang="en-US" sz="800" dirty="0" err="1"/>
              <a:t>IconId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&lt;/</a:t>
            </a:r>
            <a:r>
              <a:rPr lang="ko-KR" altLang="en-US" sz="800" dirty="0" err="1"/>
              <a:t>Dlg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</a:t>
            </a:r>
            <a:r>
              <a:rPr lang="ko-KR" altLang="en-US" sz="800" dirty="0" err="1"/>
              <a:t>Dlg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  <a:r>
              <a:rPr lang="ko-KR" altLang="en-US" sz="800" dirty="0" err="1"/>
              <a:t>CAutoDataDlg</a:t>
            </a:r>
            <a:r>
              <a:rPr lang="ko-KR" altLang="en-US" sz="800" dirty="0"/>
              <a:t>&lt;/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DlgId</a:t>
            </a:r>
            <a:r>
              <a:rPr lang="ko-KR" altLang="en-US" sz="800" dirty="0"/>
              <a:t>&gt;&amp;IDD_AUTO_DATA_DLG;&lt;/</a:t>
            </a:r>
            <a:r>
              <a:rPr lang="ko-KR" altLang="en-US" sz="800" dirty="0" err="1"/>
              <a:t>DlgId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&gt; [ Data ] &lt;/</a:t>
            </a:r>
            <a:r>
              <a:rPr lang="ko-KR" altLang="en-US" sz="800" dirty="0" err="1"/>
              <a:t>Text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	&lt;</a:t>
            </a:r>
            <a:r>
              <a:rPr lang="ko-KR" altLang="en-US" sz="800" dirty="0" err="1"/>
              <a:t>IconId</a:t>
            </a:r>
            <a:r>
              <a:rPr lang="ko-KR" altLang="en-US" sz="800" dirty="0"/>
              <a:t>&gt;&amp;IDI_PROC_QUESTION;&lt;/</a:t>
            </a:r>
            <a:r>
              <a:rPr lang="ko-KR" altLang="en-US" sz="800" dirty="0" err="1"/>
              <a:t>IconId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	&lt;/</a:t>
            </a:r>
            <a:r>
              <a:rPr lang="ko-KR" altLang="en-US" sz="800" dirty="0" err="1"/>
              <a:t>Dlg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&lt;/</a:t>
            </a:r>
            <a:r>
              <a:rPr lang="ko-KR" altLang="en-US" sz="800" dirty="0" err="1"/>
              <a:t>DlgList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&lt;/</a:t>
            </a:r>
            <a:r>
              <a:rPr lang="ko-KR" altLang="en-US" sz="800" dirty="0" err="1"/>
              <a:t>Tab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&lt;/</a:t>
            </a:r>
            <a:r>
              <a:rPr lang="ko-KR" altLang="en-US" sz="800" dirty="0" err="1"/>
              <a:t>Page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&lt;</a:t>
            </a:r>
            <a:r>
              <a:rPr lang="ko-KR" altLang="en-US" sz="800" dirty="0" err="1"/>
              <a:t>Page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  <a:r>
              <a:rPr lang="ko-KR" altLang="en-US" sz="800" dirty="0" err="1"/>
              <a:t>CManualPage</a:t>
            </a:r>
            <a:r>
              <a:rPr lang="ko-KR" altLang="en-US" sz="800" dirty="0"/>
              <a:t>&lt;/</a:t>
            </a:r>
            <a:r>
              <a:rPr lang="ko-KR" altLang="en-US" sz="800" dirty="0" err="1"/>
              <a:t>Class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PageId</a:t>
            </a:r>
            <a:r>
              <a:rPr lang="ko-KR" altLang="en-US" sz="800" dirty="0"/>
              <a:t>&gt;&amp;IDD_MANUAL_PAGE;&lt;/</a:t>
            </a:r>
            <a:r>
              <a:rPr lang="ko-KR" altLang="en-US" sz="800" dirty="0" err="1"/>
              <a:t>PageId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PageButtonId</a:t>
            </a:r>
            <a:r>
              <a:rPr lang="ko-KR" altLang="en-US" sz="800" dirty="0"/>
              <a:t>&gt;&amp;IDC_PB_BASE_MANUAL_PAGE;&lt;/</a:t>
            </a:r>
            <a:r>
              <a:rPr lang="ko-KR" altLang="en-US" sz="800" dirty="0" err="1"/>
              <a:t>PageButtonId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&gt;&amp;PAGE_POSITION_LEFT;&lt;/</a:t>
            </a:r>
            <a:r>
              <a:rPr lang="ko-KR" altLang="en-US" sz="800" dirty="0" err="1"/>
              <a:t>Left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	&lt;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&gt;&amp;PAGE_POSITION_TOP;&lt;/</a:t>
            </a:r>
            <a:r>
              <a:rPr lang="ko-KR" altLang="en-US" sz="800" dirty="0" err="1"/>
              <a:t>Top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	&lt;/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	&lt;/</a:t>
            </a:r>
            <a:r>
              <a:rPr lang="ko-KR" altLang="en-US" sz="800" dirty="0" err="1"/>
              <a:t>Page</a:t>
            </a:r>
            <a:r>
              <a:rPr lang="ko-KR" altLang="en-US" sz="800" dirty="0"/>
              <a:t>&gt;</a:t>
            </a:r>
          </a:p>
          <a:p>
            <a:pPr algn="l" defTabSz="360000"/>
            <a:r>
              <a:rPr lang="ko-KR" altLang="en-US" sz="800" dirty="0"/>
              <a:t>&lt;/</a:t>
            </a:r>
            <a:r>
              <a:rPr lang="ko-KR" altLang="en-US" sz="800" dirty="0" err="1"/>
              <a:t>Mode</a:t>
            </a:r>
            <a:r>
              <a:rPr lang="ko-KR" altLang="en-US" sz="800" dirty="0"/>
              <a:t>&gt;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6A432DB-121A-4E4E-A4DF-F08A39C19BD0}"/>
              </a:ext>
            </a:extLst>
          </p:cNvPr>
          <p:cNvSpPr/>
          <p:nvPr/>
        </p:nvSpPr>
        <p:spPr bwMode="auto">
          <a:xfrm>
            <a:off x="1568624" y="1515849"/>
            <a:ext cx="2749996" cy="284925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136" name="Rectangle 189">
            <a:extLst>
              <a:ext uri="{FF2B5EF4-FFF2-40B4-BE49-F238E27FC236}">
                <a16:creationId xmlns:a16="http://schemas.microsoft.com/office/drawing/2014/main" id="{7F2C06A7-AB27-471A-93BF-C155D9AE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11" y="781080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CTesterFrm</a:t>
            </a:r>
            <a:endParaRPr lang="en-US" altLang="ko-KR" dirty="0"/>
          </a:p>
        </p:txBody>
      </p:sp>
      <p:sp>
        <p:nvSpPr>
          <p:cNvPr id="137" name="Rectangle 190">
            <a:extLst>
              <a:ext uri="{FF2B5EF4-FFF2-40B4-BE49-F238E27FC236}">
                <a16:creationId xmlns:a16="http://schemas.microsoft.com/office/drawing/2014/main" id="{D1291121-0030-4AC7-B7AC-B567B9D4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11" y="1153768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CTesterView</a:t>
            </a:r>
            <a:endParaRPr lang="en-US" altLang="ko-KR" dirty="0"/>
          </a:p>
        </p:txBody>
      </p:sp>
      <p:sp>
        <p:nvSpPr>
          <p:cNvPr id="138" name="Rectangle 199">
            <a:extLst>
              <a:ext uri="{FF2B5EF4-FFF2-40B4-BE49-F238E27FC236}">
                <a16:creationId xmlns:a16="http://schemas.microsoft.com/office/drawing/2014/main" id="{DDFBFA45-21BE-406B-A21A-1739F0AF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11" y="1798220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CInitPage</a:t>
            </a:r>
            <a:endParaRPr lang="en-US" altLang="ko-KR" dirty="0"/>
          </a:p>
        </p:txBody>
      </p:sp>
      <p:sp>
        <p:nvSpPr>
          <p:cNvPr id="139" name="Rectangle 201">
            <a:extLst>
              <a:ext uri="{FF2B5EF4-FFF2-40B4-BE49-F238E27FC236}">
                <a16:creationId xmlns:a16="http://schemas.microsoft.com/office/drawing/2014/main" id="{E650BA56-3D79-4D2B-825B-C7DA5E69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11" y="2166520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CModelPage</a:t>
            </a:r>
            <a:endParaRPr lang="en-US" altLang="ko-KR" dirty="0"/>
          </a:p>
        </p:txBody>
      </p:sp>
      <p:cxnSp>
        <p:nvCxnSpPr>
          <p:cNvPr id="141" name="AutoShape 202">
            <a:extLst>
              <a:ext uri="{FF2B5EF4-FFF2-40B4-BE49-F238E27FC236}">
                <a16:creationId xmlns:a16="http://schemas.microsoft.com/office/drawing/2014/main" id="{AAACBB16-D5C4-4FAB-92DA-2040AC2FB38C}"/>
              </a:ext>
            </a:extLst>
          </p:cNvPr>
          <p:cNvCxnSpPr>
            <a:cxnSpLocks noChangeShapeType="1"/>
            <a:stCxn id="137" idx="2"/>
            <a:endCxn id="138" idx="1"/>
          </p:cNvCxnSpPr>
          <p:nvPr/>
        </p:nvCxnSpPr>
        <p:spPr bwMode="auto">
          <a:xfrm rot="16200000" flipH="1">
            <a:off x="1346832" y="1558941"/>
            <a:ext cx="51745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203">
            <a:extLst>
              <a:ext uri="{FF2B5EF4-FFF2-40B4-BE49-F238E27FC236}">
                <a16:creationId xmlns:a16="http://schemas.microsoft.com/office/drawing/2014/main" id="{BD5983EF-9416-42DE-BC6B-84F991E632D7}"/>
              </a:ext>
            </a:extLst>
          </p:cNvPr>
          <p:cNvCxnSpPr>
            <a:cxnSpLocks noChangeShapeType="1"/>
            <a:stCxn id="137" idx="2"/>
            <a:endCxn id="139" idx="1"/>
          </p:cNvCxnSpPr>
          <p:nvPr/>
        </p:nvCxnSpPr>
        <p:spPr bwMode="auto">
          <a:xfrm rot="16200000" flipH="1">
            <a:off x="1162682" y="1743091"/>
            <a:ext cx="88575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219">
            <a:extLst>
              <a:ext uri="{FF2B5EF4-FFF2-40B4-BE49-F238E27FC236}">
                <a16:creationId xmlns:a16="http://schemas.microsoft.com/office/drawing/2014/main" id="{49E805B0-6DEB-4CB9-8F7C-4182DD40E6F3}"/>
              </a:ext>
            </a:extLst>
          </p:cNvPr>
          <p:cNvCxnSpPr>
            <a:cxnSpLocks noChangeShapeType="1"/>
            <a:stCxn id="136" idx="2"/>
            <a:endCxn id="137" idx="0"/>
          </p:cNvCxnSpPr>
          <p:nvPr/>
        </p:nvCxnSpPr>
        <p:spPr bwMode="auto">
          <a:xfrm>
            <a:off x="1498005" y="1035080"/>
            <a:ext cx="0" cy="11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201">
            <a:extLst>
              <a:ext uri="{FF2B5EF4-FFF2-40B4-BE49-F238E27FC236}">
                <a16:creationId xmlns:a16="http://schemas.microsoft.com/office/drawing/2014/main" id="{36CEDE55-7F08-4433-A47F-D01D26C9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11" y="3979321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CMachinePage</a:t>
            </a:r>
            <a:endParaRPr lang="en-US" altLang="ko-KR" dirty="0"/>
          </a:p>
        </p:txBody>
      </p:sp>
      <p:cxnSp>
        <p:nvCxnSpPr>
          <p:cNvPr id="150" name="AutoShape 203">
            <a:extLst>
              <a:ext uri="{FF2B5EF4-FFF2-40B4-BE49-F238E27FC236}">
                <a16:creationId xmlns:a16="http://schemas.microsoft.com/office/drawing/2014/main" id="{CDC7D326-B043-4C4E-80DA-D1B587E45F0F}"/>
              </a:ext>
            </a:extLst>
          </p:cNvPr>
          <p:cNvCxnSpPr>
            <a:cxnSpLocks noChangeShapeType="1"/>
            <a:stCxn id="137" idx="2"/>
            <a:endCxn id="148" idx="1"/>
          </p:cNvCxnSpPr>
          <p:nvPr/>
        </p:nvCxnSpPr>
        <p:spPr bwMode="auto">
          <a:xfrm rot="16200000" flipH="1">
            <a:off x="256282" y="2649491"/>
            <a:ext cx="2698553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Rectangle 201">
            <a:extLst>
              <a:ext uri="{FF2B5EF4-FFF2-40B4-BE49-F238E27FC236}">
                <a16:creationId xmlns:a16="http://schemas.microsoft.com/office/drawing/2014/main" id="{00A438E4-2A58-4C56-9F1B-AA66FBF4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11" y="2534584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CAutoPage</a:t>
            </a:r>
            <a:endParaRPr lang="en-US" altLang="ko-KR" dirty="0"/>
          </a:p>
        </p:txBody>
      </p:sp>
      <p:sp>
        <p:nvSpPr>
          <p:cNvPr id="152" name="Rectangle 201">
            <a:extLst>
              <a:ext uri="{FF2B5EF4-FFF2-40B4-BE49-F238E27FC236}">
                <a16:creationId xmlns:a16="http://schemas.microsoft.com/office/drawing/2014/main" id="{ECD44A6F-06B3-441E-A08E-D2FE965D4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11" y="3609860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CManualPage</a:t>
            </a:r>
            <a:endParaRPr lang="en-US" altLang="ko-KR" dirty="0"/>
          </a:p>
        </p:txBody>
      </p:sp>
      <p:cxnSp>
        <p:nvCxnSpPr>
          <p:cNvPr id="153" name="AutoShape 202">
            <a:extLst>
              <a:ext uri="{FF2B5EF4-FFF2-40B4-BE49-F238E27FC236}">
                <a16:creationId xmlns:a16="http://schemas.microsoft.com/office/drawing/2014/main" id="{AB781C9B-7ACB-4E76-9137-1E4D25F6EDB4}"/>
              </a:ext>
            </a:extLst>
          </p:cNvPr>
          <p:cNvCxnSpPr>
            <a:cxnSpLocks noChangeShapeType="1"/>
            <a:stCxn id="137" idx="2"/>
            <a:endCxn id="151" idx="1"/>
          </p:cNvCxnSpPr>
          <p:nvPr/>
        </p:nvCxnSpPr>
        <p:spPr bwMode="auto">
          <a:xfrm rot="16200000" flipH="1">
            <a:off x="978650" y="1927123"/>
            <a:ext cx="1253816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03">
            <a:extLst>
              <a:ext uri="{FF2B5EF4-FFF2-40B4-BE49-F238E27FC236}">
                <a16:creationId xmlns:a16="http://schemas.microsoft.com/office/drawing/2014/main" id="{609D5281-C506-4966-8DB2-437C331D34CA}"/>
              </a:ext>
            </a:extLst>
          </p:cNvPr>
          <p:cNvCxnSpPr>
            <a:cxnSpLocks noChangeShapeType="1"/>
            <a:stCxn id="137" idx="2"/>
            <a:endCxn id="152" idx="1"/>
          </p:cNvCxnSpPr>
          <p:nvPr/>
        </p:nvCxnSpPr>
        <p:spPr bwMode="auto">
          <a:xfrm rot="16200000" flipH="1">
            <a:off x="441012" y="2464761"/>
            <a:ext cx="232909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5573E8F-8249-4B2C-B325-DBCCD85E58CB}"/>
              </a:ext>
            </a:extLst>
          </p:cNvPr>
          <p:cNvSpPr txBox="1"/>
          <p:nvPr/>
        </p:nvSpPr>
        <p:spPr>
          <a:xfrm>
            <a:off x="2218606" y="1555759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err="1"/>
              <a:t>CLetsPage</a:t>
            </a:r>
            <a:endParaRPr lang="ko-KR" altLang="en-US" sz="1050" b="1" dirty="0"/>
          </a:p>
        </p:txBody>
      </p:sp>
      <p:sp>
        <p:nvSpPr>
          <p:cNvPr id="157" name="Rectangle 188">
            <a:extLst>
              <a:ext uri="{FF2B5EF4-FFF2-40B4-BE49-F238E27FC236}">
                <a16:creationId xmlns:a16="http://schemas.microsoft.com/office/drawing/2014/main" id="{C291E697-22BE-42E2-B588-50EFB51D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678" y="2896665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CAutoDataDlg</a:t>
            </a:r>
            <a:endParaRPr lang="en-US" altLang="ko-KR" dirty="0"/>
          </a:p>
        </p:txBody>
      </p:sp>
      <p:sp>
        <p:nvSpPr>
          <p:cNvPr id="159" name="Rectangle 188">
            <a:extLst>
              <a:ext uri="{FF2B5EF4-FFF2-40B4-BE49-F238E27FC236}">
                <a16:creationId xmlns:a16="http://schemas.microsoft.com/office/drawing/2014/main" id="{D1997490-413E-4771-BC24-A7619C0A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678" y="3195757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CAutoStateDlg</a:t>
            </a:r>
            <a:endParaRPr lang="en-US" altLang="ko-KR" dirty="0"/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B8F75263-8785-4634-A104-6610FAB45B3F}"/>
              </a:ext>
            </a:extLst>
          </p:cNvPr>
          <p:cNvCxnSpPr>
            <a:stCxn id="151" idx="2"/>
            <a:endCxn id="157" idx="1"/>
          </p:cNvCxnSpPr>
          <p:nvPr/>
        </p:nvCxnSpPr>
        <p:spPr bwMode="auto">
          <a:xfrm rot="16200000" flipH="1">
            <a:off x="2625189" y="2782175"/>
            <a:ext cx="235081" cy="24789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A1661BFD-84F1-4333-BBC4-E26B8A13A0C6}"/>
              </a:ext>
            </a:extLst>
          </p:cNvPr>
          <p:cNvCxnSpPr>
            <a:cxnSpLocks/>
            <a:stCxn id="151" idx="2"/>
            <a:endCxn id="159" idx="1"/>
          </p:cNvCxnSpPr>
          <p:nvPr/>
        </p:nvCxnSpPr>
        <p:spPr bwMode="auto">
          <a:xfrm rot="16200000" flipH="1">
            <a:off x="2475643" y="2931721"/>
            <a:ext cx="534173" cy="24789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67F48C-5B3C-40CB-8944-2600AB1F77DB}"/>
              </a:ext>
            </a:extLst>
          </p:cNvPr>
          <p:cNvSpPr txBox="1"/>
          <p:nvPr/>
        </p:nvSpPr>
        <p:spPr>
          <a:xfrm>
            <a:off x="4278858" y="2515833"/>
            <a:ext cx="113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 b="1" dirty="0"/>
              <a:t>==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341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14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4351546" cy="430213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(H/W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 추상화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47F962-235B-4E12-96B9-7B31DCA1941A}"/>
              </a:ext>
            </a:extLst>
          </p:cNvPr>
          <p:cNvSpPr txBox="1"/>
          <p:nvPr/>
        </p:nvSpPr>
        <p:spPr>
          <a:xfrm>
            <a:off x="344488" y="692696"/>
            <a:ext cx="921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US" altLang="ko-KR" sz="1200" b="1" dirty="0"/>
              <a:t>H/W </a:t>
            </a:r>
            <a:r>
              <a:rPr lang="ko-KR" altLang="en-US" sz="1200" b="1" dirty="0"/>
              <a:t>추상화 전체 구조도</a:t>
            </a:r>
            <a:endParaRPr lang="en-US" altLang="ko-KR" dirty="0"/>
          </a:p>
        </p:txBody>
      </p:sp>
      <p:grpSp>
        <p:nvGrpSpPr>
          <p:cNvPr id="6149" name="그룹 6148">
            <a:extLst>
              <a:ext uri="{FF2B5EF4-FFF2-40B4-BE49-F238E27FC236}">
                <a16:creationId xmlns:a16="http://schemas.microsoft.com/office/drawing/2014/main" id="{FF76ACF7-F27C-4D33-82D8-D15C8DD1DF40}"/>
              </a:ext>
            </a:extLst>
          </p:cNvPr>
          <p:cNvGrpSpPr/>
          <p:nvPr/>
        </p:nvGrpSpPr>
        <p:grpSpPr>
          <a:xfrm>
            <a:off x="214986" y="836712"/>
            <a:ext cx="9490543" cy="5400600"/>
            <a:chOff x="214986" y="836712"/>
            <a:chExt cx="9490543" cy="54006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3F1D7E-9163-44A4-BACC-713F0014EC6E}"/>
                </a:ext>
              </a:extLst>
            </p:cNvPr>
            <p:cNvSpPr/>
            <p:nvPr/>
          </p:nvSpPr>
          <p:spPr bwMode="auto">
            <a:xfrm>
              <a:off x="214986" y="1222354"/>
              <a:ext cx="3165377" cy="5014958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71538"/>
              <a:endParaRPr lang="ko-KR" altLang="en-US" dirty="0" err="1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F56683-5380-47A1-A53A-79528F4A7138}"/>
                </a:ext>
              </a:extLst>
            </p:cNvPr>
            <p:cNvSpPr/>
            <p:nvPr/>
          </p:nvSpPr>
          <p:spPr bwMode="auto">
            <a:xfrm>
              <a:off x="3383599" y="1222354"/>
              <a:ext cx="3165377" cy="50149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71538"/>
              <a:endParaRPr lang="ko-KR" altLang="en-US" dirty="0" err="1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CBDF5B-A519-4CAE-9E13-76AFC18D6C28}"/>
                </a:ext>
              </a:extLst>
            </p:cNvPr>
            <p:cNvSpPr/>
            <p:nvPr/>
          </p:nvSpPr>
          <p:spPr bwMode="auto">
            <a:xfrm>
              <a:off x="6540152" y="1222353"/>
              <a:ext cx="3165377" cy="39535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71538"/>
              <a:endParaRPr lang="ko-KR" altLang="en-US" dirty="0" err="1"/>
            </a:p>
          </p:txBody>
        </p:sp>
        <p:sp>
          <p:nvSpPr>
            <p:cNvPr id="7" name="Rectangle 212">
              <a:extLst>
                <a:ext uri="{FF2B5EF4-FFF2-40B4-BE49-F238E27FC236}">
                  <a16:creationId xmlns:a16="http://schemas.microsoft.com/office/drawing/2014/main" id="{93F8A15D-D742-4804-9673-0BE5D7FA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216365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CBoard</a:t>
              </a:r>
              <a:r>
                <a:rPr lang="en-US" altLang="ko-KR" dirty="0"/>
                <a:t>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10" name="AutoShape 215">
              <a:extLst>
                <a:ext uri="{FF2B5EF4-FFF2-40B4-BE49-F238E27FC236}">
                  <a16:creationId xmlns:a16="http://schemas.microsoft.com/office/drawing/2014/main" id="{C07FBC29-F415-48F3-9BC1-529675FAB3EF}"/>
                </a:ext>
              </a:extLst>
            </p:cNvPr>
            <p:cNvCxnSpPr>
              <a:cxnSpLocks noChangeShapeType="1"/>
              <a:stCxn id="13" idx="2"/>
              <a:endCxn id="7" idx="1"/>
            </p:cNvCxnSpPr>
            <p:nvPr/>
          </p:nvCxnSpPr>
          <p:spPr bwMode="auto">
            <a:xfrm rot="16200000" flipH="1">
              <a:off x="1261389" y="2056239"/>
              <a:ext cx="198823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87">
              <a:extLst>
                <a:ext uri="{FF2B5EF4-FFF2-40B4-BE49-F238E27FC236}">
                  <a16:creationId xmlns:a16="http://schemas.microsoft.com/office/drawing/2014/main" id="{53E30A2F-AC59-4D15-96DA-8EBCB0F4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74" y="1861519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CMachine</a:t>
              </a:r>
              <a:endParaRPr lang="en-US" altLang="ko-KR" dirty="0"/>
            </a:p>
          </p:txBody>
        </p:sp>
        <p:sp>
          <p:nvSpPr>
            <p:cNvPr id="36" name="Rectangle 212">
              <a:extLst>
                <a:ext uri="{FF2B5EF4-FFF2-40B4-BE49-F238E27FC236}">
                  <a16:creationId xmlns:a16="http://schemas.microsoft.com/office/drawing/2014/main" id="{DDA63B50-0EBA-41E2-954F-66427784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240155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/>
                <a:t>CDefaultRs232c::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37" name="AutoShape 215">
              <a:extLst>
                <a:ext uri="{FF2B5EF4-FFF2-40B4-BE49-F238E27FC236}">
                  <a16:creationId xmlns:a16="http://schemas.microsoft.com/office/drawing/2014/main" id="{989F1945-1490-41FE-9250-AFB5C8CB375F}"/>
                </a:ext>
              </a:extLst>
            </p:cNvPr>
            <p:cNvCxnSpPr>
              <a:cxnSpLocks noChangeShapeType="1"/>
              <a:stCxn id="13" idx="2"/>
              <a:endCxn id="36" idx="1"/>
            </p:cNvCxnSpPr>
            <p:nvPr/>
          </p:nvCxnSpPr>
          <p:spPr bwMode="auto">
            <a:xfrm rot="16200000" flipH="1">
              <a:off x="1142440" y="2175189"/>
              <a:ext cx="436722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212">
              <a:extLst>
                <a:ext uri="{FF2B5EF4-FFF2-40B4-BE49-F238E27FC236}">
                  <a16:creationId xmlns:a16="http://schemas.microsoft.com/office/drawing/2014/main" id="{5EFA47FC-485C-4712-A533-D1AF370B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2638329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CDefaultLan</a:t>
              </a:r>
              <a:r>
                <a:rPr lang="en-US" altLang="ko-KR" dirty="0"/>
                <a:t>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40" name="AutoShape 215">
              <a:extLst>
                <a:ext uri="{FF2B5EF4-FFF2-40B4-BE49-F238E27FC236}">
                  <a16:creationId xmlns:a16="http://schemas.microsoft.com/office/drawing/2014/main" id="{A5D8341E-29C6-458A-A7F7-B54EC82F1E2E}"/>
                </a:ext>
              </a:extLst>
            </p:cNvPr>
            <p:cNvCxnSpPr>
              <a:cxnSpLocks noChangeShapeType="1"/>
              <a:stCxn id="13" idx="2"/>
              <a:endCxn id="39" idx="1"/>
            </p:cNvCxnSpPr>
            <p:nvPr/>
          </p:nvCxnSpPr>
          <p:spPr bwMode="auto">
            <a:xfrm rot="16200000" flipH="1">
              <a:off x="1024049" y="2293579"/>
              <a:ext cx="673502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212">
              <a:extLst>
                <a:ext uri="{FF2B5EF4-FFF2-40B4-BE49-F238E27FC236}">
                  <a16:creationId xmlns:a16="http://schemas.microsoft.com/office/drawing/2014/main" id="{18AE67A4-3952-412F-B05E-D86E89C1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2877608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CCamera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45" name="AutoShape 215">
              <a:extLst>
                <a:ext uri="{FF2B5EF4-FFF2-40B4-BE49-F238E27FC236}">
                  <a16:creationId xmlns:a16="http://schemas.microsoft.com/office/drawing/2014/main" id="{7AFD12F7-1420-4D75-8C9E-12D0C9B66BD4}"/>
                </a:ext>
              </a:extLst>
            </p:cNvPr>
            <p:cNvCxnSpPr>
              <a:cxnSpLocks noChangeShapeType="1"/>
              <a:stCxn id="13" idx="2"/>
              <a:endCxn id="44" idx="1"/>
            </p:cNvCxnSpPr>
            <p:nvPr/>
          </p:nvCxnSpPr>
          <p:spPr bwMode="auto">
            <a:xfrm rot="16200000" flipH="1">
              <a:off x="904411" y="2413219"/>
              <a:ext cx="912780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Rectangle 212">
              <a:extLst>
                <a:ext uri="{FF2B5EF4-FFF2-40B4-BE49-F238E27FC236}">
                  <a16:creationId xmlns:a16="http://schemas.microsoft.com/office/drawing/2014/main" id="{200945E2-5BD4-4396-94AE-A343C295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3115508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CCanBus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47" name="AutoShape 215">
              <a:extLst>
                <a:ext uri="{FF2B5EF4-FFF2-40B4-BE49-F238E27FC236}">
                  <a16:creationId xmlns:a16="http://schemas.microsoft.com/office/drawing/2014/main" id="{E78D7210-90AE-4DD1-B15B-AA8CA9EEEA52}"/>
                </a:ext>
              </a:extLst>
            </p:cNvPr>
            <p:cNvCxnSpPr>
              <a:cxnSpLocks noChangeShapeType="1"/>
              <a:stCxn id="13" idx="2"/>
              <a:endCxn id="46" idx="1"/>
            </p:cNvCxnSpPr>
            <p:nvPr/>
          </p:nvCxnSpPr>
          <p:spPr bwMode="auto">
            <a:xfrm rot="16200000" flipH="1">
              <a:off x="785461" y="2532168"/>
              <a:ext cx="1150680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212">
              <a:extLst>
                <a:ext uri="{FF2B5EF4-FFF2-40B4-BE49-F238E27FC236}">
                  <a16:creationId xmlns:a16="http://schemas.microsoft.com/office/drawing/2014/main" id="{BD070312-90FA-4754-8F7D-748B4E09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3352288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CMotor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49" name="AutoShape 215">
              <a:extLst>
                <a:ext uri="{FF2B5EF4-FFF2-40B4-BE49-F238E27FC236}">
                  <a16:creationId xmlns:a16="http://schemas.microsoft.com/office/drawing/2014/main" id="{76EB91F5-F872-4810-B72F-DD7743460B71}"/>
                </a:ext>
              </a:extLst>
            </p:cNvPr>
            <p:cNvCxnSpPr>
              <a:cxnSpLocks noChangeShapeType="1"/>
              <a:stCxn id="13" idx="2"/>
              <a:endCxn id="48" idx="1"/>
            </p:cNvCxnSpPr>
            <p:nvPr/>
          </p:nvCxnSpPr>
          <p:spPr bwMode="auto">
            <a:xfrm rot="16200000" flipH="1">
              <a:off x="667071" y="2650559"/>
              <a:ext cx="1387460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212">
              <a:extLst>
                <a:ext uri="{FF2B5EF4-FFF2-40B4-BE49-F238E27FC236}">
                  <a16:creationId xmlns:a16="http://schemas.microsoft.com/office/drawing/2014/main" id="{2A33AF40-E8F5-4C42-9A5F-72B45004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3588542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CAdio</a:t>
              </a:r>
              <a:r>
                <a:rPr lang="en-US" altLang="ko-KR" dirty="0"/>
                <a:t>(</a:t>
              </a:r>
              <a:r>
                <a:rPr lang="en-US" altLang="ko-KR" dirty="0" err="1"/>
                <a:t>Dio</a:t>
              </a:r>
              <a:r>
                <a:rPr lang="en-US" altLang="ko-KR" dirty="0"/>
                <a:t>)::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54" name="AutoShape 215">
              <a:extLst>
                <a:ext uri="{FF2B5EF4-FFF2-40B4-BE49-F238E27FC236}">
                  <a16:creationId xmlns:a16="http://schemas.microsoft.com/office/drawing/2014/main" id="{0F9D1880-5555-4910-89E7-89AC4E2C7F5A}"/>
                </a:ext>
              </a:extLst>
            </p:cNvPr>
            <p:cNvCxnSpPr>
              <a:cxnSpLocks noChangeShapeType="1"/>
              <a:stCxn id="13" idx="2"/>
              <a:endCxn id="53" idx="1"/>
            </p:cNvCxnSpPr>
            <p:nvPr/>
          </p:nvCxnSpPr>
          <p:spPr bwMode="auto">
            <a:xfrm rot="16200000" flipH="1">
              <a:off x="548943" y="2768685"/>
              <a:ext cx="1623714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Rectangle 212">
              <a:extLst>
                <a:ext uri="{FF2B5EF4-FFF2-40B4-BE49-F238E27FC236}">
                  <a16:creationId xmlns:a16="http://schemas.microsoft.com/office/drawing/2014/main" id="{5F028442-7530-4CD6-945C-C9A17482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3826441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CAdio</a:t>
              </a:r>
              <a:r>
                <a:rPr lang="en-US" altLang="ko-KR" dirty="0"/>
                <a:t>(</a:t>
              </a:r>
              <a:r>
                <a:rPr lang="en-US" altLang="ko-KR" dirty="0" err="1"/>
                <a:t>Aio</a:t>
              </a:r>
              <a:r>
                <a:rPr lang="en-US" altLang="ko-KR" dirty="0"/>
                <a:t>)::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56" name="AutoShape 215">
              <a:extLst>
                <a:ext uri="{FF2B5EF4-FFF2-40B4-BE49-F238E27FC236}">
                  <a16:creationId xmlns:a16="http://schemas.microsoft.com/office/drawing/2014/main" id="{2B47C852-B1EC-415F-98C6-A4EF832EB801}"/>
                </a:ext>
              </a:extLst>
            </p:cNvPr>
            <p:cNvCxnSpPr>
              <a:cxnSpLocks noChangeShapeType="1"/>
              <a:stCxn id="13" idx="2"/>
              <a:endCxn id="55" idx="1"/>
            </p:cNvCxnSpPr>
            <p:nvPr/>
          </p:nvCxnSpPr>
          <p:spPr bwMode="auto">
            <a:xfrm rot="16200000" flipH="1">
              <a:off x="429994" y="2887634"/>
              <a:ext cx="1861613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212">
              <a:extLst>
                <a:ext uri="{FF2B5EF4-FFF2-40B4-BE49-F238E27FC236}">
                  <a16:creationId xmlns:a16="http://schemas.microsoft.com/office/drawing/2014/main" id="{F547B32C-B010-4372-80B0-76ADD057B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4063222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CAdio</a:t>
              </a:r>
              <a:r>
                <a:rPr lang="en-US" altLang="ko-KR" dirty="0"/>
                <a:t>(Counter)::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58" name="AutoShape 215">
              <a:extLst>
                <a:ext uri="{FF2B5EF4-FFF2-40B4-BE49-F238E27FC236}">
                  <a16:creationId xmlns:a16="http://schemas.microsoft.com/office/drawing/2014/main" id="{F257CC45-4FE6-4F9F-9658-E09C58ED6B2F}"/>
                </a:ext>
              </a:extLst>
            </p:cNvPr>
            <p:cNvCxnSpPr>
              <a:cxnSpLocks noChangeShapeType="1"/>
              <a:stCxn id="13" idx="2"/>
              <a:endCxn id="57" idx="1"/>
            </p:cNvCxnSpPr>
            <p:nvPr/>
          </p:nvCxnSpPr>
          <p:spPr bwMode="auto">
            <a:xfrm rot="16200000" flipH="1">
              <a:off x="311603" y="3006025"/>
              <a:ext cx="2098394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212">
              <a:extLst>
                <a:ext uri="{FF2B5EF4-FFF2-40B4-BE49-F238E27FC236}">
                  <a16:creationId xmlns:a16="http://schemas.microsoft.com/office/drawing/2014/main" id="{C2E3CBD8-472D-4C23-AEE3-B3026438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430250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CAdio</a:t>
              </a:r>
              <a:r>
                <a:rPr lang="en-US" altLang="ko-KR" dirty="0"/>
                <a:t>(</a:t>
              </a:r>
              <a:r>
                <a:rPr lang="en-US" altLang="ko-KR" dirty="0" err="1"/>
                <a:t>LinkedData</a:t>
              </a:r>
              <a:r>
                <a:rPr lang="en-US" altLang="ko-KR" dirty="0"/>
                <a:t>)::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60" name="AutoShape 215">
              <a:extLst>
                <a:ext uri="{FF2B5EF4-FFF2-40B4-BE49-F238E27FC236}">
                  <a16:creationId xmlns:a16="http://schemas.microsoft.com/office/drawing/2014/main" id="{7334DA77-4AA1-40AB-8182-6809404B798B}"/>
                </a:ext>
              </a:extLst>
            </p:cNvPr>
            <p:cNvCxnSpPr>
              <a:cxnSpLocks noChangeShapeType="1"/>
              <a:stCxn id="13" idx="2"/>
              <a:endCxn id="59" idx="1"/>
            </p:cNvCxnSpPr>
            <p:nvPr/>
          </p:nvCxnSpPr>
          <p:spPr bwMode="auto">
            <a:xfrm rot="16200000" flipH="1">
              <a:off x="191964" y="3125664"/>
              <a:ext cx="2337673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212">
              <a:extLst>
                <a:ext uri="{FF2B5EF4-FFF2-40B4-BE49-F238E27FC236}">
                  <a16:creationId xmlns:a16="http://schemas.microsoft.com/office/drawing/2014/main" id="{F8643BD3-7FE1-4506-85DD-CEB8AEB8E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454040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CLanCmdAck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62" name="AutoShape 215">
              <a:extLst>
                <a:ext uri="{FF2B5EF4-FFF2-40B4-BE49-F238E27FC236}">
                  <a16:creationId xmlns:a16="http://schemas.microsoft.com/office/drawing/2014/main" id="{24E00553-84FF-42F0-83F4-EFD493EFA0D6}"/>
                </a:ext>
              </a:extLst>
            </p:cNvPr>
            <p:cNvCxnSpPr>
              <a:cxnSpLocks noChangeShapeType="1"/>
              <a:stCxn id="13" idx="2"/>
              <a:endCxn id="61" idx="1"/>
            </p:cNvCxnSpPr>
            <p:nvPr/>
          </p:nvCxnSpPr>
          <p:spPr bwMode="auto">
            <a:xfrm rot="16200000" flipH="1">
              <a:off x="73015" y="3244614"/>
              <a:ext cx="2575572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859E0378-40D6-4249-9A72-EF5D477B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4777179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/>
                <a:t>CRs232cCmdAck::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64" name="AutoShape 215">
              <a:extLst>
                <a:ext uri="{FF2B5EF4-FFF2-40B4-BE49-F238E27FC236}">
                  <a16:creationId xmlns:a16="http://schemas.microsoft.com/office/drawing/2014/main" id="{B00B260D-8099-4F55-93C3-1C151BE2B538}"/>
                </a:ext>
              </a:extLst>
            </p:cNvPr>
            <p:cNvCxnSpPr>
              <a:cxnSpLocks noChangeShapeType="1"/>
              <a:stCxn id="13" idx="2"/>
              <a:endCxn id="63" idx="1"/>
            </p:cNvCxnSpPr>
            <p:nvPr/>
          </p:nvCxnSpPr>
          <p:spPr bwMode="auto">
            <a:xfrm rot="16200000" flipH="1">
              <a:off x="-45376" y="3363004"/>
              <a:ext cx="2812352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Rectangle 212">
              <a:extLst>
                <a:ext uri="{FF2B5EF4-FFF2-40B4-BE49-F238E27FC236}">
                  <a16:creationId xmlns:a16="http://schemas.microsoft.com/office/drawing/2014/main" id="{0ACDA93F-D68A-46EA-A5EE-77CB9E35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1" y="5016065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CSignalLamp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sp>
          <p:nvSpPr>
            <p:cNvPr id="74" name="Rectangle 212">
              <a:extLst>
                <a:ext uri="{FF2B5EF4-FFF2-40B4-BE49-F238E27FC236}">
                  <a16:creationId xmlns:a16="http://schemas.microsoft.com/office/drawing/2014/main" id="{D21B9068-BC79-4287-8106-D6733711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1" y="5252846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CBuzzer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69A13BD2-5D15-4BAC-9C8F-50FF05B2E2A6}"/>
                </a:ext>
              </a:extLst>
            </p:cNvPr>
            <p:cNvCxnSpPr>
              <a:stCxn id="73" idx="1"/>
              <a:endCxn id="13" idx="2"/>
            </p:cNvCxnSpPr>
            <p:nvPr/>
          </p:nvCxnSpPr>
          <p:spPr bwMode="auto">
            <a:xfrm rot="10800000">
              <a:off x="1249493" y="2068138"/>
              <a:ext cx="222620" cy="305123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0914C9BD-64CB-4550-AC8A-04732205DA6C}"/>
                </a:ext>
              </a:extLst>
            </p:cNvPr>
            <p:cNvCxnSpPr>
              <a:stCxn id="74" idx="1"/>
              <a:endCxn id="13" idx="2"/>
            </p:cNvCxnSpPr>
            <p:nvPr/>
          </p:nvCxnSpPr>
          <p:spPr bwMode="auto">
            <a:xfrm rot="10800000">
              <a:off x="1249493" y="2068139"/>
              <a:ext cx="222620" cy="328801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Rectangle 212">
              <a:extLst>
                <a:ext uri="{FF2B5EF4-FFF2-40B4-BE49-F238E27FC236}">
                  <a16:creationId xmlns:a16="http://schemas.microsoft.com/office/drawing/2014/main" id="{F74EF606-0EED-466F-9BA0-2062C0E7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216365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CBoard</a:t>
              </a:r>
              <a:r>
                <a:rPr lang="en-US" altLang="ko-KR" dirty="0"/>
                <a:t>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80" name="AutoShape 215">
              <a:extLst>
                <a:ext uri="{FF2B5EF4-FFF2-40B4-BE49-F238E27FC236}">
                  <a16:creationId xmlns:a16="http://schemas.microsoft.com/office/drawing/2014/main" id="{995AF237-5D6F-4EFB-98F8-9C9CBCA66E0D}"/>
                </a:ext>
              </a:extLst>
            </p:cNvPr>
            <p:cNvCxnSpPr>
              <a:cxnSpLocks noChangeShapeType="1"/>
              <a:stCxn id="81" idx="2"/>
              <a:endCxn id="79" idx="1"/>
            </p:cNvCxnSpPr>
            <p:nvPr/>
          </p:nvCxnSpPr>
          <p:spPr bwMode="auto">
            <a:xfrm rot="16200000" flipH="1">
              <a:off x="4405731" y="2063536"/>
              <a:ext cx="184230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187">
              <a:extLst>
                <a:ext uri="{FF2B5EF4-FFF2-40B4-BE49-F238E27FC236}">
                  <a16:creationId xmlns:a16="http://schemas.microsoft.com/office/drawing/2014/main" id="{24729681-5A38-4042-BB5C-495817FB4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8" y="1846926"/>
              <a:ext cx="1858835" cy="2358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CTester</a:t>
              </a:r>
              <a:r>
                <a:rPr lang="en-US" altLang="ko-KR" dirty="0"/>
                <a:t>::</a:t>
              </a:r>
              <a:r>
                <a:rPr lang="en-US" altLang="ko-KR" dirty="0" err="1"/>
                <a:t>CMachine</a:t>
              </a:r>
              <a:endParaRPr lang="en-US" altLang="ko-KR" dirty="0"/>
            </a:p>
          </p:txBody>
        </p:sp>
        <p:sp>
          <p:nvSpPr>
            <p:cNvPr id="82" name="Rectangle 212">
              <a:extLst>
                <a:ext uri="{FF2B5EF4-FFF2-40B4-BE49-F238E27FC236}">
                  <a16:creationId xmlns:a16="http://schemas.microsoft.com/office/drawing/2014/main" id="{05F6BBE9-A247-4B59-BB0A-2C9053C9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240155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/>
                <a:t>CDefaultRs232c::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83" name="AutoShape 215">
              <a:extLst>
                <a:ext uri="{FF2B5EF4-FFF2-40B4-BE49-F238E27FC236}">
                  <a16:creationId xmlns:a16="http://schemas.microsoft.com/office/drawing/2014/main" id="{97462E3A-6C8D-4EA3-923E-BC3D94F49DAE}"/>
                </a:ext>
              </a:extLst>
            </p:cNvPr>
            <p:cNvCxnSpPr>
              <a:cxnSpLocks noChangeShapeType="1"/>
              <a:stCxn id="81" idx="2"/>
              <a:endCxn id="82" idx="1"/>
            </p:cNvCxnSpPr>
            <p:nvPr/>
          </p:nvCxnSpPr>
          <p:spPr bwMode="auto">
            <a:xfrm rot="16200000" flipH="1">
              <a:off x="4286781" y="2182486"/>
              <a:ext cx="422130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212">
              <a:extLst>
                <a:ext uri="{FF2B5EF4-FFF2-40B4-BE49-F238E27FC236}">
                  <a16:creationId xmlns:a16="http://schemas.microsoft.com/office/drawing/2014/main" id="{A0BCE68F-69C4-4D81-9F0D-A76A8EEFF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2638329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CDefaultLan</a:t>
              </a:r>
              <a:r>
                <a:rPr lang="en-US" altLang="ko-KR" dirty="0"/>
                <a:t>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85" name="AutoShape 215">
              <a:extLst>
                <a:ext uri="{FF2B5EF4-FFF2-40B4-BE49-F238E27FC236}">
                  <a16:creationId xmlns:a16="http://schemas.microsoft.com/office/drawing/2014/main" id="{F5423596-96AC-495C-90F5-DFAA62C01F1B}"/>
                </a:ext>
              </a:extLst>
            </p:cNvPr>
            <p:cNvCxnSpPr>
              <a:cxnSpLocks noChangeShapeType="1"/>
              <a:stCxn id="81" idx="2"/>
              <a:endCxn id="84" idx="1"/>
            </p:cNvCxnSpPr>
            <p:nvPr/>
          </p:nvCxnSpPr>
          <p:spPr bwMode="auto">
            <a:xfrm rot="16200000" flipH="1">
              <a:off x="4168391" y="2300876"/>
              <a:ext cx="658909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Rectangle 212">
              <a:extLst>
                <a:ext uri="{FF2B5EF4-FFF2-40B4-BE49-F238E27FC236}">
                  <a16:creationId xmlns:a16="http://schemas.microsoft.com/office/drawing/2014/main" id="{8ED6BB24-8E8C-469D-AF05-5ED89786B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2877608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CCamera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87" name="AutoShape 215">
              <a:extLst>
                <a:ext uri="{FF2B5EF4-FFF2-40B4-BE49-F238E27FC236}">
                  <a16:creationId xmlns:a16="http://schemas.microsoft.com/office/drawing/2014/main" id="{67EACD4D-900B-4B41-8D9A-5B3976AB42BB}"/>
                </a:ext>
              </a:extLst>
            </p:cNvPr>
            <p:cNvCxnSpPr>
              <a:cxnSpLocks noChangeShapeType="1"/>
              <a:stCxn id="81" idx="2"/>
              <a:endCxn id="86" idx="1"/>
            </p:cNvCxnSpPr>
            <p:nvPr/>
          </p:nvCxnSpPr>
          <p:spPr bwMode="auto">
            <a:xfrm rot="16200000" flipH="1">
              <a:off x="4048752" y="2420514"/>
              <a:ext cx="898188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ectangle 212">
              <a:extLst>
                <a:ext uri="{FF2B5EF4-FFF2-40B4-BE49-F238E27FC236}">
                  <a16:creationId xmlns:a16="http://schemas.microsoft.com/office/drawing/2014/main" id="{1D9B0F63-7A87-48E0-93B5-A2C62F4EE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3352288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CMotor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91" name="AutoShape 215">
              <a:extLst>
                <a:ext uri="{FF2B5EF4-FFF2-40B4-BE49-F238E27FC236}">
                  <a16:creationId xmlns:a16="http://schemas.microsoft.com/office/drawing/2014/main" id="{6292CF21-D3F7-48BD-A87F-5779915C45D6}"/>
                </a:ext>
              </a:extLst>
            </p:cNvPr>
            <p:cNvCxnSpPr>
              <a:cxnSpLocks noChangeShapeType="1"/>
              <a:stCxn id="81" idx="2"/>
              <a:endCxn id="90" idx="1"/>
            </p:cNvCxnSpPr>
            <p:nvPr/>
          </p:nvCxnSpPr>
          <p:spPr bwMode="auto">
            <a:xfrm rot="16200000" flipH="1">
              <a:off x="3811412" y="2657854"/>
              <a:ext cx="1372868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212">
              <a:extLst>
                <a:ext uri="{FF2B5EF4-FFF2-40B4-BE49-F238E27FC236}">
                  <a16:creationId xmlns:a16="http://schemas.microsoft.com/office/drawing/2014/main" id="{9E43759F-483F-41F1-9893-EEAA497E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430250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CAdio</a:t>
              </a:r>
              <a:r>
                <a:rPr lang="en-US" altLang="ko-KR" dirty="0"/>
                <a:t>(</a:t>
              </a:r>
              <a:r>
                <a:rPr lang="en-US" altLang="ko-KR" dirty="0" err="1"/>
                <a:t>LinkedData</a:t>
              </a:r>
              <a:r>
                <a:rPr lang="en-US" altLang="ko-KR" dirty="0"/>
                <a:t>)::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99" name="AutoShape 215">
              <a:extLst>
                <a:ext uri="{FF2B5EF4-FFF2-40B4-BE49-F238E27FC236}">
                  <a16:creationId xmlns:a16="http://schemas.microsoft.com/office/drawing/2014/main" id="{1D54876B-D759-483E-A003-FFE8F170BBC7}"/>
                </a:ext>
              </a:extLst>
            </p:cNvPr>
            <p:cNvCxnSpPr>
              <a:cxnSpLocks noChangeShapeType="1"/>
              <a:stCxn id="81" idx="2"/>
              <a:endCxn id="98" idx="1"/>
            </p:cNvCxnSpPr>
            <p:nvPr/>
          </p:nvCxnSpPr>
          <p:spPr bwMode="auto">
            <a:xfrm rot="16200000" flipH="1">
              <a:off x="3336306" y="3132961"/>
              <a:ext cx="2323080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ectangle 212">
              <a:extLst>
                <a:ext uri="{FF2B5EF4-FFF2-40B4-BE49-F238E27FC236}">
                  <a16:creationId xmlns:a16="http://schemas.microsoft.com/office/drawing/2014/main" id="{7C61368F-FB8F-43E9-9CB5-3C8620AB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4540400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CLanCmdAck</a:t>
              </a:r>
              <a:r>
                <a:rPr lang="en-US" altLang="ko-KR" dirty="0"/>
                <a:t>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101" name="AutoShape 215">
              <a:extLst>
                <a:ext uri="{FF2B5EF4-FFF2-40B4-BE49-F238E27FC236}">
                  <a16:creationId xmlns:a16="http://schemas.microsoft.com/office/drawing/2014/main" id="{0CFA5110-E4F7-4DB9-BED4-427AE893CDAE}"/>
                </a:ext>
              </a:extLst>
            </p:cNvPr>
            <p:cNvCxnSpPr>
              <a:cxnSpLocks noChangeShapeType="1"/>
              <a:stCxn id="81" idx="2"/>
              <a:endCxn id="100" idx="1"/>
            </p:cNvCxnSpPr>
            <p:nvPr/>
          </p:nvCxnSpPr>
          <p:spPr bwMode="auto">
            <a:xfrm rot="16200000" flipH="1">
              <a:off x="3217356" y="3251911"/>
              <a:ext cx="2560980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Rectangle 212">
              <a:extLst>
                <a:ext uri="{FF2B5EF4-FFF2-40B4-BE49-F238E27FC236}">
                  <a16:creationId xmlns:a16="http://schemas.microsoft.com/office/drawing/2014/main" id="{A0732B8C-F640-43A5-8353-FF5D1A59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4777179"/>
              <a:ext cx="1858835" cy="20661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/>
                <a:t>CRs232cCmdAck::</a:t>
              </a:r>
              <a:r>
                <a:rPr lang="en-US" altLang="ko-KR" dirty="0" err="1"/>
                <a:t>CPart</a:t>
              </a:r>
              <a:endParaRPr lang="en-US" altLang="ko-KR" dirty="0"/>
            </a:p>
          </p:txBody>
        </p:sp>
        <p:cxnSp>
          <p:nvCxnSpPr>
            <p:cNvPr id="103" name="AutoShape 215">
              <a:extLst>
                <a:ext uri="{FF2B5EF4-FFF2-40B4-BE49-F238E27FC236}">
                  <a16:creationId xmlns:a16="http://schemas.microsoft.com/office/drawing/2014/main" id="{6813E901-F5A0-4CC0-98E7-5DCF6819C32C}"/>
                </a:ext>
              </a:extLst>
            </p:cNvPr>
            <p:cNvCxnSpPr>
              <a:cxnSpLocks noChangeShapeType="1"/>
              <a:stCxn id="81" idx="2"/>
              <a:endCxn id="102" idx="1"/>
            </p:cNvCxnSpPr>
            <p:nvPr/>
          </p:nvCxnSpPr>
          <p:spPr bwMode="auto">
            <a:xfrm rot="16200000" flipH="1">
              <a:off x="3098966" y="3370301"/>
              <a:ext cx="2797759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tangle 212">
              <a:extLst>
                <a:ext uri="{FF2B5EF4-FFF2-40B4-BE49-F238E27FC236}">
                  <a16:creationId xmlns:a16="http://schemas.microsoft.com/office/drawing/2014/main" id="{DBC9A438-DD38-46C0-8AB7-1D2B173F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154" y="5752196"/>
              <a:ext cx="1858835" cy="3357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CAlignStage</a:t>
              </a:r>
              <a:r>
                <a:rPr lang="en-US" altLang="ko-KR" dirty="0"/>
                <a:t>::</a:t>
              </a:r>
              <a:r>
                <a:rPr lang="en-US" altLang="ko-KR" dirty="0" err="1"/>
                <a:t>CUnit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std::</a:t>
              </a:r>
              <a:r>
                <a:rPr lang="en-US" altLang="ko-KR" dirty="0" err="1"/>
                <a:t>unique_ptr</a:t>
              </a:r>
              <a:r>
                <a:rPr lang="en-US" altLang="ko-KR" dirty="0"/>
                <a:t>&lt;</a:t>
              </a:r>
              <a:r>
                <a:rPr lang="en-US" altLang="ko-KR" dirty="0" err="1"/>
                <a:t>CPart</a:t>
              </a:r>
              <a:r>
                <a:rPr lang="en-US" altLang="ko-KR" dirty="0"/>
                <a:t>&gt;</a:t>
              </a:r>
            </a:p>
          </p:txBody>
        </p:sp>
        <p:cxnSp>
          <p:nvCxnSpPr>
            <p:cNvPr id="110" name="AutoShape 215">
              <a:extLst>
                <a:ext uri="{FF2B5EF4-FFF2-40B4-BE49-F238E27FC236}">
                  <a16:creationId xmlns:a16="http://schemas.microsoft.com/office/drawing/2014/main" id="{41B341FA-0A9A-4AF7-8DA2-886A2AB4F2F6}"/>
                </a:ext>
              </a:extLst>
            </p:cNvPr>
            <p:cNvCxnSpPr>
              <a:cxnSpLocks noChangeShapeType="1"/>
              <a:stCxn id="81" idx="2"/>
              <a:endCxn id="109" idx="1"/>
            </p:cNvCxnSpPr>
            <p:nvPr/>
          </p:nvCxnSpPr>
          <p:spPr bwMode="auto">
            <a:xfrm rot="16200000" flipH="1">
              <a:off x="2579174" y="3890093"/>
              <a:ext cx="3837345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Rectangle 212">
              <a:extLst>
                <a:ext uri="{FF2B5EF4-FFF2-40B4-BE49-F238E27FC236}">
                  <a16:creationId xmlns:a16="http://schemas.microsoft.com/office/drawing/2014/main" id="{7AFE4E49-AB31-4BC4-91FE-4A00AC4A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0" y="5749771"/>
              <a:ext cx="1858835" cy="3357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defTabSz="871538"/>
              <a:r>
                <a:rPr lang="en-US" altLang="ko-KR" dirty="0" err="1"/>
                <a:t>m_SubPartPtrVector</a:t>
              </a:r>
              <a:endParaRPr lang="en-US" altLang="ko-KR" dirty="0"/>
            </a:p>
            <a:p>
              <a:pPr defTabSz="871538"/>
              <a:r>
                <a:rPr lang="en-US" altLang="ko-KR" dirty="0"/>
                <a:t>std::</a:t>
              </a:r>
              <a:r>
                <a:rPr lang="en-US" altLang="ko-KR" dirty="0" err="1"/>
                <a:t>unique_ptr</a:t>
              </a:r>
              <a:r>
                <a:rPr lang="en-US" altLang="ko-KR" dirty="0"/>
                <a:t>&lt;</a:t>
              </a:r>
              <a:r>
                <a:rPr lang="en-US" altLang="ko-KR" dirty="0" err="1"/>
                <a:t>CPart</a:t>
              </a:r>
              <a:r>
                <a:rPr lang="en-US" altLang="ko-KR" dirty="0"/>
                <a:t>&gt;</a:t>
              </a:r>
            </a:p>
          </p:txBody>
        </p:sp>
        <p:cxnSp>
          <p:nvCxnSpPr>
            <p:cNvPr id="112" name="AutoShape 215">
              <a:extLst>
                <a:ext uri="{FF2B5EF4-FFF2-40B4-BE49-F238E27FC236}">
                  <a16:creationId xmlns:a16="http://schemas.microsoft.com/office/drawing/2014/main" id="{D3C52BCF-7587-49A4-AD1D-7229BF204995}"/>
                </a:ext>
              </a:extLst>
            </p:cNvPr>
            <p:cNvCxnSpPr>
              <a:cxnSpLocks noChangeShapeType="1"/>
              <a:stCxn id="13" idx="2"/>
              <a:endCxn id="111" idx="1"/>
            </p:cNvCxnSpPr>
            <p:nvPr/>
          </p:nvCxnSpPr>
          <p:spPr bwMode="auto">
            <a:xfrm rot="16200000" flipH="1">
              <a:off x="-563955" y="3881584"/>
              <a:ext cx="3849512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63D0E65C-9166-4856-84F0-2A42EB97EE3A}"/>
                </a:ext>
              </a:extLst>
            </p:cNvPr>
            <p:cNvSpPr/>
            <p:nvPr/>
          </p:nvSpPr>
          <p:spPr bwMode="auto">
            <a:xfrm>
              <a:off x="3499365" y="3371710"/>
              <a:ext cx="688937" cy="846901"/>
            </a:xfrm>
            <a:prstGeom prst="rightArrow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ko-KR" altLang="en-US"/>
                <a:t>상속</a:t>
              </a:r>
              <a:endParaRPr lang="ko-KR" altLang="en-US" dirty="0" err="1"/>
            </a:p>
          </p:txBody>
        </p:sp>
        <p:sp>
          <p:nvSpPr>
            <p:cNvPr id="65" name="Rectangle 212">
              <a:extLst>
                <a:ext uri="{FF2B5EF4-FFF2-40B4-BE49-F238E27FC236}">
                  <a16:creationId xmlns:a16="http://schemas.microsoft.com/office/drawing/2014/main" id="{DB95D981-1FFF-4AEC-ACF4-F4E3E65C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142" y="2146956"/>
              <a:ext cx="1858835" cy="2358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CLFineDcPower</a:t>
              </a:r>
              <a:r>
                <a:rPr lang="en-US" altLang="ko-KR" dirty="0"/>
                <a:t>::</a:t>
              </a:r>
              <a:r>
                <a:rPr lang="en-US" altLang="ko-KR" dirty="0" err="1"/>
                <a:t>CBoard</a:t>
              </a:r>
              <a:endParaRPr lang="en-US" altLang="ko-KR" dirty="0"/>
            </a:p>
          </p:txBody>
        </p:sp>
        <p:cxnSp>
          <p:nvCxnSpPr>
            <p:cNvPr id="66" name="AutoShape 215">
              <a:extLst>
                <a:ext uri="{FF2B5EF4-FFF2-40B4-BE49-F238E27FC236}">
                  <a16:creationId xmlns:a16="http://schemas.microsoft.com/office/drawing/2014/main" id="{C7EC0449-1F60-498F-9BB7-47B4A58416DB}"/>
                </a:ext>
              </a:extLst>
            </p:cNvPr>
            <p:cNvCxnSpPr>
              <a:cxnSpLocks noChangeShapeType="1"/>
              <a:stCxn id="67" idx="2"/>
              <a:endCxn id="65" idx="1"/>
            </p:cNvCxnSpPr>
            <p:nvPr/>
          </p:nvCxnSpPr>
          <p:spPr bwMode="auto">
            <a:xfrm rot="16200000" flipH="1">
              <a:off x="7515718" y="2061434"/>
              <a:ext cx="184230" cy="22261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Rectangle 187">
              <a:extLst>
                <a:ext uri="{FF2B5EF4-FFF2-40B4-BE49-F238E27FC236}">
                  <a16:creationId xmlns:a16="http://schemas.microsoft.com/office/drawing/2014/main" id="{40DDAE8E-EC8D-430A-982C-E7A841BE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106" y="1844824"/>
              <a:ext cx="1858835" cy="2358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LetsLFineDcPower</a:t>
              </a:r>
              <a:r>
                <a:rPr lang="en-US" altLang="ko-KR" dirty="0"/>
                <a:t> PJT</a:t>
              </a:r>
            </a:p>
          </p:txBody>
        </p:sp>
        <p:sp>
          <p:nvSpPr>
            <p:cNvPr id="92" name="Rectangle 212">
              <a:extLst>
                <a:ext uri="{FF2B5EF4-FFF2-40B4-BE49-F238E27FC236}">
                  <a16:creationId xmlns:a16="http://schemas.microsoft.com/office/drawing/2014/main" id="{9BF1BE81-1429-4A93-83E2-452C75A6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143" y="4285806"/>
              <a:ext cx="1858835" cy="2358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r>
                <a:rPr lang="en-US" altLang="ko-KR" dirty="0" err="1"/>
                <a:t>CLFineDio</a:t>
              </a:r>
              <a:r>
                <a:rPr lang="en-US" altLang="ko-KR" dirty="0"/>
                <a:t>::</a:t>
              </a:r>
              <a:r>
                <a:rPr lang="en-US" altLang="ko-KR" dirty="0" err="1"/>
                <a:t>CAdio</a:t>
              </a:r>
              <a:endParaRPr lang="en-US" altLang="ko-KR" dirty="0"/>
            </a:p>
          </p:txBody>
        </p:sp>
        <p:cxnSp>
          <p:nvCxnSpPr>
            <p:cNvPr id="93" name="AutoShape 215">
              <a:extLst>
                <a:ext uri="{FF2B5EF4-FFF2-40B4-BE49-F238E27FC236}">
                  <a16:creationId xmlns:a16="http://schemas.microsoft.com/office/drawing/2014/main" id="{C2FED865-0C1D-4648-8D1A-1BBBF9154F25}"/>
                </a:ext>
              </a:extLst>
            </p:cNvPr>
            <p:cNvCxnSpPr>
              <a:cxnSpLocks noChangeShapeType="1"/>
              <a:stCxn id="67" idx="2"/>
              <a:endCxn id="92" idx="1"/>
            </p:cNvCxnSpPr>
            <p:nvPr/>
          </p:nvCxnSpPr>
          <p:spPr bwMode="auto">
            <a:xfrm rot="16200000" flipH="1">
              <a:off x="6446293" y="3130858"/>
              <a:ext cx="2323080" cy="2226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24F34697-8FE0-40AF-A26C-D192D2B36607}"/>
                </a:ext>
              </a:extLst>
            </p:cNvPr>
            <p:cNvCxnSpPr>
              <a:stCxn id="102" idx="3"/>
              <a:endCxn id="92" idx="2"/>
            </p:cNvCxnSpPr>
            <p:nvPr/>
          </p:nvCxnSpPr>
          <p:spPr bwMode="auto">
            <a:xfrm flipV="1">
              <a:off x="6467989" y="4521610"/>
              <a:ext cx="2180572" cy="35888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8E95CC-24B5-42D0-95CA-7D3E05953617}"/>
                </a:ext>
              </a:extLst>
            </p:cNvPr>
            <p:cNvSpPr txBox="1"/>
            <p:nvPr/>
          </p:nvSpPr>
          <p:spPr>
            <a:xfrm>
              <a:off x="7855344" y="4670173"/>
              <a:ext cx="807507" cy="23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err="1"/>
                <a:t>SubDevice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3D393E66-70C8-4D4A-B3DC-FC4E712ECF16}"/>
                </a:ext>
              </a:extLst>
            </p:cNvPr>
            <p:cNvCxnSpPr>
              <a:stCxn id="65" idx="2"/>
              <a:endCxn id="92" idx="0"/>
            </p:cNvCxnSpPr>
            <p:nvPr/>
          </p:nvCxnSpPr>
          <p:spPr bwMode="auto">
            <a:xfrm rot="16200000" flipH="1">
              <a:off x="7697037" y="3334281"/>
              <a:ext cx="1903046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D7148E-EBE8-48C3-9061-4984C8BC41A8}"/>
                </a:ext>
              </a:extLst>
            </p:cNvPr>
            <p:cNvSpPr txBox="1"/>
            <p:nvPr/>
          </p:nvSpPr>
          <p:spPr>
            <a:xfrm>
              <a:off x="8684819" y="3259785"/>
              <a:ext cx="956987" cy="23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err="1"/>
                <a:t>CreateChild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0F1AA7-618F-4183-A62B-8FE4AB5C26D5}"/>
                </a:ext>
              </a:extLst>
            </p:cNvPr>
            <p:cNvSpPr txBox="1"/>
            <p:nvPr/>
          </p:nvSpPr>
          <p:spPr>
            <a:xfrm>
              <a:off x="6685912" y="1405122"/>
              <a:ext cx="258756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Commercial Device Project </a:t>
              </a:r>
              <a:r>
                <a:rPr lang="ko-KR" altLang="en-US" sz="1200" b="1" dirty="0"/>
                <a:t>중 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개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699AB66-0371-4F28-AF7C-BB621CC134AD}"/>
                </a:ext>
              </a:extLst>
            </p:cNvPr>
            <p:cNvCxnSpPr>
              <a:cxnSpLocks/>
              <a:stCxn id="14" idx="2"/>
              <a:endCxn id="67" idx="0"/>
            </p:cNvCxnSpPr>
            <p:nvPr/>
          </p:nvCxnSpPr>
          <p:spPr bwMode="auto">
            <a:xfrm flipH="1">
              <a:off x="7496524" y="1682121"/>
              <a:ext cx="483172" cy="1627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C57883-343B-4E6E-AD82-78C752D71256}"/>
                </a:ext>
              </a:extLst>
            </p:cNvPr>
            <p:cNvSpPr txBox="1"/>
            <p:nvPr/>
          </p:nvSpPr>
          <p:spPr>
            <a:xfrm>
              <a:off x="3728864" y="1405122"/>
              <a:ext cx="17736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Tester Project</a:t>
              </a:r>
              <a:endParaRPr lang="ko-KR" altLang="en-US" sz="1200" b="1" dirty="0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482722-67B9-4EB8-AFAA-81CD52A25384}"/>
                </a:ext>
              </a:extLst>
            </p:cNvPr>
            <p:cNvCxnSpPr>
              <a:cxnSpLocks/>
              <a:stCxn id="114" idx="2"/>
              <a:endCxn id="81" idx="0"/>
            </p:cNvCxnSpPr>
            <p:nvPr/>
          </p:nvCxnSpPr>
          <p:spPr bwMode="auto">
            <a:xfrm flipH="1">
              <a:off x="4386536" y="1682121"/>
              <a:ext cx="229138" cy="1648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3B9AA8A-F0F0-416B-8F1B-F6C8E0FD1EBC}"/>
                </a:ext>
              </a:extLst>
            </p:cNvPr>
            <p:cNvSpPr txBox="1"/>
            <p:nvPr/>
          </p:nvSpPr>
          <p:spPr>
            <a:xfrm>
              <a:off x="474319" y="1405122"/>
              <a:ext cx="17736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/>
                <a:t>LetsClass</a:t>
              </a:r>
              <a:r>
                <a:rPr lang="en-US" altLang="ko-KR" sz="1200" b="1" dirty="0"/>
                <a:t> Project</a:t>
              </a:r>
              <a:endParaRPr lang="ko-KR" altLang="en-US" sz="1200" b="1" dirty="0"/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E82BD5B-35C4-4562-B509-B871B10629CE}"/>
                </a:ext>
              </a:extLst>
            </p:cNvPr>
            <p:cNvCxnSpPr>
              <a:cxnSpLocks/>
              <a:stCxn id="116" idx="2"/>
              <a:endCxn id="13" idx="0"/>
            </p:cNvCxnSpPr>
            <p:nvPr/>
          </p:nvCxnSpPr>
          <p:spPr bwMode="auto">
            <a:xfrm flipH="1">
              <a:off x="1249492" y="1682121"/>
              <a:ext cx="111637" cy="1793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19100913-0612-4568-B960-2B58888D7602}"/>
                </a:ext>
              </a:extLst>
            </p:cNvPr>
            <p:cNvSpPr/>
            <p:nvPr/>
          </p:nvSpPr>
          <p:spPr bwMode="auto">
            <a:xfrm>
              <a:off x="6708468" y="2939812"/>
              <a:ext cx="688937" cy="846901"/>
            </a:xfrm>
            <a:prstGeom prst="rightArrow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defTabSz="871538"/>
              <a:r>
                <a:rPr lang="ko-KR" altLang="en-US" dirty="0"/>
                <a:t>포함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4E71E3-6E9C-4A4B-9107-31B42BB03D86}"/>
                </a:ext>
              </a:extLst>
            </p:cNvPr>
            <p:cNvSpPr/>
            <p:nvPr/>
          </p:nvSpPr>
          <p:spPr bwMode="auto">
            <a:xfrm>
              <a:off x="4088904" y="836712"/>
              <a:ext cx="2016224" cy="27859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ctr">
              <a:noAutofit/>
            </a:bodyPr>
            <a:lstStyle/>
            <a:p>
              <a:pPr defTabSz="871538"/>
              <a:r>
                <a:rPr lang="en-US" altLang="ko-KR" sz="1400" b="1" dirty="0"/>
                <a:t>Tester Solution</a:t>
              </a:r>
              <a:endParaRPr lang="ko-KR" altLang="en-US" sz="1400" b="1" dirty="0" err="1"/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A7E5711B-6F64-498F-8F49-3E13685E2AE0}"/>
                </a:ext>
              </a:extLst>
            </p:cNvPr>
            <p:cNvCxnSpPr>
              <a:stCxn id="30" idx="2"/>
              <a:endCxn id="116" idx="0"/>
            </p:cNvCxnSpPr>
            <p:nvPr/>
          </p:nvCxnSpPr>
          <p:spPr bwMode="auto">
            <a:xfrm rot="5400000">
              <a:off x="3084167" y="-607728"/>
              <a:ext cx="289813" cy="37358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099D02D-7652-45FB-9347-2FB85F3A5700}"/>
                </a:ext>
              </a:extLst>
            </p:cNvPr>
            <p:cNvCxnSpPr>
              <a:stCxn id="30" idx="2"/>
              <a:endCxn id="114" idx="0"/>
            </p:cNvCxnSpPr>
            <p:nvPr/>
          </p:nvCxnSpPr>
          <p:spPr bwMode="auto">
            <a:xfrm rot="5400000">
              <a:off x="4711439" y="1019544"/>
              <a:ext cx="289813" cy="48134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673D346-8BB4-41BE-B403-C8D234D74CD1}"/>
                </a:ext>
              </a:extLst>
            </p:cNvPr>
            <p:cNvCxnSpPr>
              <a:stCxn id="30" idx="2"/>
              <a:endCxn id="14" idx="0"/>
            </p:cNvCxnSpPr>
            <p:nvPr/>
          </p:nvCxnSpPr>
          <p:spPr bwMode="auto">
            <a:xfrm rot="16200000" flipH="1">
              <a:off x="6393450" y="-181125"/>
              <a:ext cx="289813" cy="288268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15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(H/W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 추상화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D4FC9C-7358-4AE4-B9B6-2EBC6B2430F5}"/>
              </a:ext>
            </a:extLst>
          </p:cNvPr>
          <p:cNvSpPr txBox="1"/>
          <p:nvPr/>
        </p:nvSpPr>
        <p:spPr>
          <a:xfrm>
            <a:off x="344488" y="692696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US" altLang="ko-KR" sz="1200" b="1" dirty="0"/>
              <a:t>H/W </a:t>
            </a:r>
            <a:r>
              <a:rPr lang="ko-KR" altLang="en-US" sz="1200" b="1" dirty="0"/>
              <a:t>추상화의 목적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ko-KR" altLang="en-US" dirty="0"/>
              <a:t>설비를 이루는 모든 </a:t>
            </a:r>
            <a:r>
              <a:rPr lang="ko-KR" altLang="en-US" dirty="0" err="1"/>
              <a:t>제어적인</a:t>
            </a:r>
            <a:r>
              <a:rPr lang="ko-KR" altLang="en-US" dirty="0"/>
              <a:t> </a:t>
            </a:r>
            <a:r>
              <a:rPr lang="en-US" altLang="ko-KR" dirty="0"/>
              <a:t>H/W </a:t>
            </a:r>
            <a:r>
              <a:rPr lang="ko-KR" altLang="en-US" dirty="0"/>
              <a:t>요소들에 대한 </a:t>
            </a:r>
            <a:r>
              <a:rPr lang="ko-KR" altLang="en-US" b="1" u="sng" dirty="0"/>
              <a:t>안전하고</a:t>
            </a:r>
            <a:r>
              <a:rPr lang="ko-KR" altLang="en-US" dirty="0"/>
              <a:t> </a:t>
            </a:r>
            <a:r>
              <a:rPr lang="ko-KR" altLang="en-US" b="1" u="sng" dirty="0"/>
              <a:t>일관적인</a:t>
            </a:r>
            <a:r>
              <a:rPr lang="ko-KR" altLang="en-US" dirty="0"/>
              <a:t> </a:t>
            </a:r>
            <a:r>
              <a:rPr lang="en-US" altLang="ko-KR" b="1" u="sng" dirty="0"/>
              <a:t>FLAT</a:t>
            </a:r>
            <a:r>
              <a:rPr lang="ko-KR" altLang="en-US" dirty="0"/>
              <a:t>한 접근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안전하고 </a:t>
            </a:r>
            <a:r>
              <a:rPr lang="en-US" altLang="ko-KR" dirty="0"/>
              <a:t>- const </a:t>
            </a:r>
            <a:r>
              <a:rPr lang="en-US" altLang="ko-KR" dirty="0" err="1"/>
              <a:t>CXXXRef</a:t>
            </a:r>
            <a:r>
              <a:rPr lang="en-US" altLang="ko-KR" dirty="0"/>
              <a:t>* </a:t>
            </a:r>
            <a:r>
              <a:rPr lang="en-US" altLang="ko-KR" dirty="0" err="1"/>
              <a:t>GetXXXRef</a:t>
            </a:r>
            <a:r>
              <a:rPr lang="en-US" altLang="ko-KR" dirty="0"/>
              <a:t>() </a:t>
            </a:r>
            <a:r>
              <a:rPr lang="ko-KR" altLang="en-US" dirty="0"/>
              <a:t>같은 제한된 함수만을 이용하여 안전한 접근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CUnit</a:t>
            </a:r>
            <a:r>
              <a:rPr lang="ko-KR" altLang="en-US" dirty="0"/>
              <a:t>에서만 </a:t>
            </a:r>
            <a:r>
              <a:rPr lang="en-US" altLang="ko-KR" dirty="0"/>
              <a:t>Default Machine.xml</a:t>
            </a:r>
            <a:r>
              <a:rPr lang="ko-KR" altLang="en-US" dirty="0"/>
              <a:t>의 </a:t>
            </a:r>
            <a:r>
              <a:rPr lang="en-US" altLang="ko-KR" dirty="0"/>
              <a:t>"/</a:t>
            </a:r>
            <a:r>
              <a:rPr lang="en-US" altLang="ko-KR" dirty="0" err="1"/>
              <a:t>PermittedDevice</a:t>
            </a:r>
            <a:r>
              <a:rPr lang="en-US" altLang="ko-KR" dirty="0"/>
              <a:t>/Device“, "</a:t>
            </a:r>
            <a:r>
              <a:rPr lang="en-US" altLang="ko-KR" dirty="0" err="1"/>
              <a:t>PermittedAllDevice</a:t>
            </a:r>
            <a:r>
              <a:rPr lang="en-US" altLang="ko-KR" dirty="0"/>
              <a:t>" </a:t>
            </a:r>
            <a:r>
              <a:rPr lang="ko-KR" altLang="en-US" dirty="0"/>
              <a:t>접근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일관적인 </a:t>
            </a:r>
            <a:r>
              <a:rPr lang="en-US" altLang="ko-KR" dirty="0"/>
              <a:t>– </a:t>
            </a:r>
            <a:r>
              <a:rPr lang="en-US" altLang="ko-KR" dirty="0" err="1"/>
              <a:t>GetXXXRef</a:t>
            </a:r>
            <a:r>
              <a:rPr lang="en-US" altLang="ko-KR" dirty="0"/>
              <a:t>(), </a:t>
            </a:r>
            <a:r>
              <a:rPr lang="en-US" altLang="ko-KR" dirty="0" err="1"/>
              <a:t>GetXXX</a:t>
            </a:r>
            <a:r>
              <a:rPr lang="en-US" altLang="ko-KR" dirty="0"/>
              <a:t>()</a:t>
            </a:r>
            <a:r>
              <a:rPr lang="ko-KR" altLang="en-US" dirty="0"/>
              <a:t>만으로 접근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FLAT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GetXXX</a:t>
            </a:r>
            <a:r>
              <a:rPr lang="en-US" altLang="ko-KR" dirty="0"/>
              <a:t>(const </a:t>
            </a:r>
            <a:r>
              <a:rPr lang="en-US" altLang="ko-KR" b="1" dirty="0" err="1"/>
              <a:t>KXXXNum</a:t>
            </a:r>
            <a:r>
              <a:rPr lang="en-US" altLang="ko-KR" b="1" dirty="0"/>
              <a:t> </a:t>
            </a:r>
            <a:r>
              <a:rPr lang="en-US" altLang="ko-KR" b="1" dirty="0" err="1"/>
              <a:t>XXXNum</a:t>
            </a:r>
            <a:r>
              <a:rPr lang="en-US" altLang="ko-KR" dirty="0"/>
              <a:t>).</a:t>
            </a:r>
          </a:p>
          <a:p>
            <a:pPr marL="171450" indent="-171450" algn="l">
              <a:buFontTx/>
              <a:buChar char="-"/>
            </a:pPr>
            <a:endParaRPr lang="en-US" altLang="ko-KR" dirty="0"/>
          </a:p>
          <a:p>
            <a:pPr marL="171450" indent="-171450" algn="l">
              <a:buFontTx/>
              <a:buChar char="-"/>
            </a:pPr>
            <a:r>
              <a:rPr lang="en-US" altLang="ko-KR" sz="1200" b="1" dirty="0"/>
              <a:t>H/W </a:t>
            </a:r>
            <a:r>
              <a:rPr lang="ko-KR" altLang="en-US" sz="1200" b="1" dirty="0"/>
              <a:t>추상화된 </a:t>
            </a:r>
            <a:r>
              <a:rPr lang="en-US" altLang="ko-KR" sz="1200" b="1" dirty="0"/>
              <a:t>DLL </a:t>
            </a:r>
            <a:r>
              <a:rPr lang="ko-KR" altLang="en-US" sz="1200" b="1" dirty="0"/>
              <a:t>만들기</a:t>
            </a:r>
            <a:r>
              <a:rPr lang="en-US" altLang="ko-KR" sz="1200" b="1" dirty="0"/>
              <a:t>(== Commercial Device </a:t>
            </a:r>
            <a:r>
              <a:rPr lang="ko-KR" altLang="en-US" sz="1200" b="1" dirty="0"/>
              <a:t>만들기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dirty="0"/>
              <a:t>1. extern "C" __</a:t>
            </a:r>
            <a:r>
              <a:rPr lang="en-US" altLang="ko-KR" dirty="0" err="1"/>
              <a:t>declspec</a:t>
            </a:r>
            <a:r>
              <a:rPr lang="en-US" altLang="ko-KR" dirty="0"/>
              <a:t>(</a:t>
            </a:r>
            <a:r>
              <a:rPr lang="en-US" altLang="ko-KR" dirty="0" err="1"/>
              <a:t>dllexport</a:t>
            </a:r>
            <a:r>
              <a:rPr lang="en-US" altLang="ko-KR" dirty="0"/>
              <a:t>) </a:t>
            </a:r>
            <a:r>
              <a:rPr lang="en-US" altLang="ko-KR" dirty="0" err="1"/>
              <a:t>CBoard</a:t>
            </a:r>
            <a:r>
              <a:rPr lang="en-US" altLang="ko-KR" dirty="0"/>
              <a:t>* CALLBACK </a:t>
            </a:r>
            <a:r>
              <a:rPr lang="en-US" altLang="ko-KR" dirty="0" err="1"/>
              <a:t>CreateBoard</a:t>
            </a:r>
            <a:r>
              <a:rPr lang="en-US" altLang="ko-KR" dirty="0"/>
              <a:t>(const Int32 Type)	{return new </a:t>
            </a:r>
            <a:r>
              <a:rPr lang="en-US" altLang="ko-KR" dirty="0" err="1"/>
              <a:t>CLFineDcPower</a:t>
            </a:r>
            <a:r>
              <a:rPr lang="en-US" altLang="ko-KR" dirty="0"/>
              <a:t>(Type);} </a:t>
            </a:r>
            <a:r>
              <a:rPr lang="ko-KR" altLang="en-US" dirty="0"/>
              <a:t>작성한다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Cboard</a:t>
            </a:r>
            <a:r>
              <a:rPr lang="ko-KR" altLang="en-US" dirty="0"/>
              <a:t>에서 상속된 </a:t>
            </a:r>
            <a:r>
              <a:rPr lang="en-US" altLang="ko-KR" dirty="0"/>
              <a:t>Class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en-US" altLang="ko-KR" dirty="0" err="1"/>
              <a:t>CLFineDcPower</a:t>
            </a:r>
            <a:r>
              <a:rPr lang="en-US" altLang="ko-KR" dirty="0"/>
              <a:t>::</a:t>
            </a:r>
            <a:r>
              <a:rPr lang="en-US" altLang="ko-KR" dirty="0" err="1"/>
              <a:t>Cboard</a:t>
            </a:r>
            <a:r>
              <a:rPr lang="ko-KR" altLang="en-US" dirty="0"/>
              <a:t>에서 가상함수</a:t>
            </a:r>
            <a:r>
              <a:rPr lang="en-US" altLang="ko-KR" dirty="0"/>
              <a:t>(</a:t>
            </a:r>
            <a:r>
              <a:rPr lang="en-US" altLang="ko-KR" dirty="0" err="1"/>
              <a:t>CreateChild</a:t>
            </a:r>
            <a:r>
              <a:rPr lang="en-US" altLang="ko-KR" dirty="0"/>
              <a:t>(), Open(),</a:t>
            </a:r>
            <a:r>
              <a:rPr lang="ko-KR" altLang="en-US" dirty="0"/>
              <a:t> </a:t>
            </a:r>
            <a:r>
              <a:rPr lang="en-US" altLang="ko-KR" dirty="0"/>
              <a:t>Close())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 Child Class(Motor, </a:t>
            </a:r>
            <a:r>
              <a:rPr lang="en-US" altLang="ko-KR" dirty="0" err="1"/>
              <a:t>Aio</a:t>
            </a:r>
            <a:r>
              <a:rPr lang="en-US" altLang="ko-KR" dirty="0"/>
              <a:t>, </a:t>
            </a:r>
            <a:r>
              <a:rPr lang="en-US" altLang="ko-KR" dirty="0" err="1"/>
              <a:t>Dio</a:t>
            </a:r>
            <a:r>
              <a:rPr lang="ko-KR" altLang="en-US" dirty="0"/>
              <a:t>등등</a:t>
            </a:r>
            <a:r>
              <a:rPr lang="en-US" altLang="ko-KR" dirty="0"/>
              <a:t>) </a:t>
            </a:r>
            <a:r>
              <a:rPr lang="en-US" altLang="ko-KR" dirty="0" err="1"/>
              <a:t>CLFineDio</a:t>
            </a:r>
            <a:r>
              <a:rPr lang="ko-KR" altLang="en-US" dirty="0"/>
              <a:t>를 작성하여 가상함수</a:t>
            </a:r>
            <a:r>
              <a:rPr lang="en-US" altLang="ko-KR" dirty="0"/>
              <a:t>(Open(),</a:t>
            </a:r>
            <a:r>
              <a:rPr lang="ko-KR" altLang="en-US" dirty="0"/>
              <a:t> </a:t>
            </a:r>
            <a:r>
              <a:rPr lang="en-US" altLang="ko-KR" dirty="0"/>
              <a:t>Close())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sz="1200" b="1" dirty="0"/>
          </a:p>
          <a:p>
            <a:pPr marL="171450" indent="-171450" algn="l">
              <a:buFontTx/>
              <a:buChar char="-"/>
            </a:pPr>
            <a:r>
              <a:rPr lang="en-US" altLang="ko-KR" sz="1200" b="1" dirty="0"/>
              <a:t>H/W </a:t>
            </a:r>
            <a:r>
              <a:rPr lang="ko-KR" altLang="en-US" sz="1200" b="1" dirty="0"/>
              <a:t>추상화된 </a:t>
            </a:r>
            <a:r>
              <a:rPr lang="en-US" altLang="ko-KR" sz="1200" b="1" dirty="0"/>
              <a:t>DLL </a:t>
            </a:r>
            <a:r>
              <a:rPr lang="ko-KR" altLang="en-US" sz="1200" b="1" dirty="0"/>
              <a:t>사용법</a:t>
            </a:r>
            <a:r>
              <a:rPr lang="en-US" altLang="ko-KR" sz="1200" b="1" dirty="0"/>
              <a:t> (== Commercial Device DLL</a:t>
            </a:r>
            <a:r>
              <a:rPr lang="ko-KR" altLang="en-US" sz="1200" b="1" dirty="0"/>
              <a:t>을 현재 </a:t>
            </a:r>
            <a:r>
              <a:rPr lang="en-US" altLang="ko-KR" sz="1200" b="1" dirty="0"/>
              <a:t>Main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Project</a:t>
            </a:r>
            <a:r>
              <a:rPr lang="ko-KR" altLang="en-US" sz="1200" b="1" dirty="0"/>
              <a:t>에서 사용하는 법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dirty="0"/>
              <a:t>1. DefaultMachine.xml</a:t>
            </a:r>
            <a:r>
              <a:rPr lang="ko-KR" altLang="en-US" dirty="0"/>
              <a:t>에 설정된 </a:t>
            </a:r>
            <a:r>
              <a:rPr lang="en-US" altLang="ko-KR" dirty="0"/>
              <a:t>Board</a:t>
            </a:r>
            <a:r>
              <a:rPr lang="ko-KR" altLang="en-US" dirty="0"/>
              <a:t>정보를 읽고 </a:t>
            </a:r>
            <a:r>
              <a:rPr lang="en-US" altLang="ko-KR" dirty="0"/>
              <a:t>DLL</a:t>
            </a:r>
            <a:r>
              <a:rPr lang="ko-KR" altLang="en-US" dirty="0"/>
              <a:t>에서 </a:t>
            </a:r>
            <a:r>
              <a:rPr lang="en-US" altLang="ko-KR" dirty="0" err="1"/>
              <a:t>CBoard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CreateBoard</a:t>
            </a:r>
            <a:r>
              <a:rPr lang="en-US" altLang="ko-KR" dirty="0"/>
              <a:t>())</a:t>
            </a:r>
            <a:r>
              <a:rPr lang="ko-KR" altLang="en-US" dirty="0"/>
              <a:t>해서 </a:t>
            </a:r>
            <a:r>
              <a:rPr lang="en-US" altLang="ko-KR" dirty="0" err="1"/>
              <a:t>m_BoardPtrVector</a:t>
            </a:r>
            <a:r>
              <a:rPr lang="ko-KR" altLang="en-US" dirty="0"/>
              <a:t>에 추가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DefaultMachine.xml</a:t>
            </a:r>
            <a:r>
              <a:rPr lang="ko-KR" altLang="en-US" dirty="0"/>
              <a:t>에 설정된</a:t>
            </a:r>
            <a:r>
              <a:rPr lang="en-US" altLang="ko-KR" dirty="0"/>
              <a:t> "Machine/</a:t>
            </a:r>
            <a:r>
              <a:rPr lang="en-US" altLang="ko-KR" dirty="0" err="1"/>
              <a:t>DioList</a:t>
            </a:r>
            <a:r>
              <a:rPr lang="en-US" altLang="ko-KR" dirty="0"/>
              <a:t>/</a:t>
            </a:r>
            <a:r>
              <a:rPr lang="en-US" altLang="ko-KR" dirty="0" err="1"/>
              <a:t>Dio</a:t>
            </a:r>
            <a:r>
              <a:rPr lang="en-US" altLang="ko-KR" dirty="0"/>
              <a:t>", "Machine/</a:t>
            </a:r>
            <a:r>
              <a:rPr lang="en-US" altLang="ko-KR" dirty="0" err="1"/>
              <a:t>AioList</a:t>
            </a:r>
            <a:r>
              <a:rPr lang="en-US" altLang="ko-KR" dirty="0"/>
              <a:t>/</a:t>
            </a:r>
            <a:r>
              <a:rPr lang="en-US" altLang="ko-KR" dirty="0" err="1"/>
              <a:t>Aio</a:t>
            </a:r>
            <a:r>
              <a:rPr lang="en-US" altLang="ko-KR" dirty="0"/>
              <a:t>“, "Machine/</a:t>
            </a:r>
            <a:r>
              <a:rPr lang="en-US" altLang="ko-KR" dirty="0" err="1"/>
              <a:t>MotorList</a:t>
            </a:r>
            <a:r>
              <a:rPr lang="en-US" altLang="ko-KR" dirty="0"/>
              <a:t>/Motor"</a:t>
            </a:r>
            <a:r>
              <a:rPr lang="ko-KR" altLang="en-US" dirty="0"/>
              <a:t>등등의 값을 읽어서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 err="1"/>
              <a:t>CBoard</a:t>
            </a:r>
            <a:r>
              <a:rPr lang="en-US" altLang="ko-KR" dirty="0"/>
              <a:t>::</a:t>
            </a:r>
            <a:r>
              <a:rPr lang="en-US" altLang="ko-KR" dirty="0" err="1"/>
              <a:t>CreateChild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</a:t>
            </a:r>
            <a:r>
              <a:rPr lang="en-US" altLang="ko-KR" dirty="0"/>
              <a:t>Motor, </a:t>
            </a:r>
            <a:r>
              <a:rPr lang="en-US" altLang="ko-KR" dirty="0" err="1"/>
              <a:t>Aio</a:t>
            </a:r>
            <a:r>
              <a:rPr lang="en-US" altLang="ko-KR" dirty="0"/>
              <a:t>, </a:t>
            </a:r>
            <a:r>
              <a:rPr lang="en-US" altLang="ko-KR" dirty="0" err="1"/>
              <a:t>Dio</a:t>
            </a:r>
            <a:r>
              <a:rPr lang="ko-KR" altLang="en-US" dirty="0"/>
              <a:t>를 생성해서 </a:t>
            </a:r>
            <a:r>
              <a:rPr lang="en-US" altLang="ko-KR" dirty="0" err="1"/>
              <a:t>m_DioPtrVector</a:t>
            </a:r>
            <a:r>
              <a:rPr lang="en-US" altLang="ko-KR" dirty="0"/>
              <a:t>, </a:t>
            </a:r>
            <a:r>
              <a:rPr lang="en-US" altLang="ko-KR" dirty="0" err="1"/>
              <a:t>m_AioPtrVector</a:t>
            </a:r>
            <a:r>
              <a:rPr lang="en-US" altLang="ko-KR" dirty="0"/>
              <a:t>, </a:t>
            </a:r>
            <a:r>
              <a:rPr lang="en-US" altLang="ko-KR" dirty="0" err="1"/>
              <a:t>m_MotorPtrVector</a:t>
            </a:r>
            <a:r>
              <a:rPr lang="ko-KR" altLang="en-US" dirty="0"/>
              <a:t>에 추가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en-US" altLang="ko-KR" dirty="0" err="1"/>
              <a:t>m_XXXPtrVector</a:t>
            </a:r>
            <a:r>
              <a:rPr lang="ko-KR" altLang="en-US" dirty="0"/>
              <a:t>에 </a:t>
            </a:r>
            <a:r>
              <a:rPr lang="en-US" altLang="ko-KR" dirty="0"/>
              <a:t>Motor, </a:t>
            </a:r>
            <a:r>
              <a:rPr lang="en-US" altLang="ko-KR" dirty="0" err="1"/>
              <a:t>Aio</a:t>
            </a:r>
            <a:r>
              <a:rPr lang="en-US" altLang="ko-KR" dirty="0"/>
              <a:t>, </a:t>
            </a:r>
            <a:r>
              <a:rPr lang="en-US" altLang="ko-KR" dirty="0" err="1"/>
              <a:t>Dio</a:t>
            </a:r>
            <a:r>
              <a:rPr lang="ko-KR" altLang="en-US" dirty="0"/>
              <a:t>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객체의 </a:t>
            </a:r>
            <a:r>
              <a:rPr lang="en-US" altLang="ko-KR" dirty="0"/>
              <a:t>Board</a:t>
            </a:r>
            <a:r>
              <a:rPr lang="ko-KR" altLang="en-US" dirty="0"/>
              <a:t>를 </a:t>
            </a:r>
            <a:r>
              <a:rPr lang="en-US" altLang="ko-KR" dirty="0"/>
              <a:t>XML</a:t>
            </a:r>
            <a:r>
              <a:rPr lang="ko-KR" altLang="en-US" dirty="0"/>
              <a:t>에서 알아내서 </a:t>
            </a:r>
            <a:r>
              <a:rPr lang="en-US" altLang="ko-KR" dirty="0" err="1"/>
              <a:t>Cboard</a:t>
            </a:r>
            <a:r>
              <a:rPr lang="ko-KR" altLang="en-US" dirty="0"/>
              <a:t>에 </a:t>
            </a:r>
            <a:r>
              <a:rPr lang="en-US" altLang="ko-KR" dirty="0" err="1"/>
              <a:t>CreateChild</a:t>
            </a:r>
            <a:r>
              <a:rPr lang="en-US" altLang="ko-KR" dirty="0"/>
              <a:t>()</a:t>
            </a:r>
            <a:r>
              <a:rPr lang="ko-KR" altLang="en-US" dirty="0"/>
              <a:t>를 통해서 생성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tstring</a:t>
            </a:r>
            <a:r>
              <a:rPr lang="en-US" altLang="ko-KR" dirty="0"/>
              <a:t> </a:t>
            </a:r>
            <a:r>
              <a:rPr lang="en-US" altLang="ko-KR" dirty="0" err="1"/>
              <a:t>sSettingDataPath</a:t>
            </a:r>
            <a:r>
              <a:rPr lang="en-US" altLang="ko-KR" dirty="0"/>
              <a:t> = </a:t>
            </a:r>
            <a:r>
              <a:rPr lang="en-US" altLang="ko-KR" dirty="0" err="1"/>
              <a:t>CRecipe</a:t>
            </a:r>
            <a:r>
              <a:rPr lang="en-US" altLang="ko-KR" dirty="0"/>
              <a:t>::</a:t>
            </a:r>
            <a:r>
              <a:rPr lang="en-US" altLang="ko-KR" dirty="0" err="1"/>
              <a:t>sTAG_MACHINE_MOTOR</a:t>
            </a:r>
            <a:r>
              <a:rPr lang="en-US" altLang="ko-KR" dirty="0"/>
              <a:t> + </a:t>
            </a:r>
            <a:r>
              <a:rPr lang="en-US" altLang="ko-KR" dirty="0" err="1"/>
              <a:t>CData</a:t>
            </a:r>
            <a:r>
              <a:rPr lang="en-US" altLang="ko-KR" dirty="0"/>
              <a:t>::</a:t>
            </a:r>
            <a:r>
              <a:rPr lang="en-US" altLang="ko-KR" dirty="0" err="1"/>
              <a:t>FormatString</a:t>
            </a:r>
            <a:r>
              <a:rPr lang="en-US" altLang="ko-KR" dirty="0"/>
              <a:t>(_T("[%d]"), </a:t>
            </a:r>
            <a:r>
              <a:rPr lang="en-US" altLang="ko-KR" dirty="0" err="1"/>
              <a:t>MotorNum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CDevice</a:t>
            </a:r>
            <a:r>
              <a:rPr lang="en-US" altLang="ko-KR" dirty="0"/>
              <a:t>::</a:t>
            </a:r>
            <a:r>
              <a:rPr lang="en-US" altLang="ko-KR" dirty="0" err="1"/>
              <a:t>CDeviceInfo</a:t>
            </a:r>
            <a:r>
              <a:rPr lang="en-US" altLang="ko-KR" dirty="0"/>
              <a:t> </a:t>
            </a:r>
            <a:r>
              <a:rPr lang="en-US" altLang="ko-KR" dirty="0" err="1"/>
              <a:t>DeviceInfo</a:t>
            </a:r>
            <a:r>
              <a:rPr lang="en-US" altLang="ko-KR" dirty="0"/>
              <a:t> = </a:t>
            </a:r>
            <a:r>
              <a:rPr lang="en-US" altLang="ko-KR" dirty="0" err="1"/>
              <a:t>MakeDeviceInfo</a:t>
            </a:r>
            <a:r>
              <a:rPr lang="en-US" altLang="ko-KR" dirty="0"/>
              <a:t>(</a:t>
            </a:r>
            <a:r>
              <a:rPr lang="en-US" altLang="ko-KR" dirty="0" err="1"/>
              <a:t>MotorNum</a:t>
            </a:r>
            <a:r>
              <a:rPr lang="en-US" altLang="ko-KR" dirty="0"/>
              <a:t>, MOTOR, </a:t>
            </a:r>
            <a:r>
              <a:rPr lang="en-US" altLang="ko-KR" dirty="0" err="1"/>
              <a:t>GetRecipe</a:t>
            </a:r>
            <a:r>
              <a:rPr lang="en-US" altLang="ko-KR" dirty="0"/>
              <a:t>(</a:t>
            </a:r>
            <a:r>
              <a:rPr lang="en-US" altLang="ko-KR" dirty="0" err="1"/>
              <a:t>CRecipe</a:t>
            </a:r>
            <a:r>
              <a:rPr lang="en-US" altLang="ko-KR" dirty="0"/>
              <a:t>::MACHINE)-&gt;</a:t>
            </a:r>
            <a:r>
              <a:rPr lang="en-US" altLang="ko-KR" dirty="0" err="1"/>
              <a:t>ToStringMap</a:t>
            </a:r>
            <a:r>
              <a:rPr lang="en-US" altLang="ko-KR" dirty="0"/>
              <a:t>(</a:t>
            </a:r>
            <a:r>
              <a:rPr lang="en-US" altLang="ko-KR" dirty="0" err="1"/>
              <a:t>sSettingDataPath</a:t>
            </a:r>
            <a:r>
              <a:rPr lang="en-US" altLang="ko-KR" dirty="0"/>
              <a:t>));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m_MotorPtrVector</a:t>
            </a:r>
            <a:r>
              <a:rPr lang="en-US" altLang="ko-KR" dirty="0"/>
              <a:t>[</a:t>
            </a:r>
            <a:r>
              <a:rPr lang="en-US" altLang="ko-KR" dirty="0" err="1"/>
              <a:t>MotorNum</a:t>
            </a:r>
            <a:r>
              <a:rPr lang="en-US" altLang="ko-KR" dirty="0"/>
              <a:t>] = std::</a:t>
            </a:r>
            <a:r>
              <a:rPr lang="en-US" altLang="ko-KR" dirty="0" err="1"/>
              <a:t>unique_ptr</a:t>
            </a:r>
            <a:r>
              <a:rPr lang="en-US" altLang="ko-KR" dirty="0"/>
              <a:t>&lt;</a:t>
            </a:r>
            <a:r>
              <a:rPr lang="en-US" altLang="ko-KR" dirty="0" err="1"/>
              <a:t>CMotor</a:t>
            </a:r>
            <a:r>
              <a:rPr lang="en-US" altLang="ko-KR" dirty="0"/>
              <a:t>&gt;((</a:t>
            </a:r>
            <a:r>
              <a:rPr lang="en-US" altLang="ko-KR" dirty="0" err="1"/>
              <a:t>CMotor</a:t>
            </a:r>
            <a:r>
              <a:rPr lang="en-US" altLang="ko-KR" dirty="0"/>
              <a:t>*)</a:t>
            </a:r>
            <a:r>
              <a:rPr lang="en-US" altLang="ko-KR" dirty="0" err="1"/>
              <a:t>DeviceInfo.m_pBoard</a:t>
            </a:r>
            <a:r>
              <a:rPr lang="en-US" altLang="ko-KR" dirty="0"/>
              <a:t>-&gt;</a:t>
            </a:r>
            <a:r>
              <a:rPr lang="en-US" altLang="ko-KR" dirty="0" err="1"/>
              <a:t>CreateChild</a:t>
            </a:r>
            <a:r>
              <a:rPr lang="en-US" altLang="ko-KR" dirty="0"/>
              <a:t>(</a:t>
            </a:r>
            <a:r>
              <a:rPr lang="en-US" altLang="ko-KR" dirty="0" err="1"/>
              <a:t>DeviceInfo</a:t>
            </a:r>
            <a:r>
              <a:rPr lang="en-US" altLang="ko-KR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1467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D27818-8B3B-4CA1-9075-06029F1293B7}"/>
              </a:ext>
            </a:extLst>
          </p:cNvPr>
          <p:cNvSpPr/>
          <p:nvPr/>
        </p:nvSpPr>
        <p:spPr bwMode="auto">
          <a:xfrm>
            <a:off x="704528" y="788227"/>
            <a:ext cx="8712968" cy="5664257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106" name="직사각형 105"/>
          <p:cNvSpPr/>
          <p:nvPr/>
        </p:nvSpPr>
        <p:spPr bwMode="auto">
          <a:xfrm>
            <a:off x="4520134" y="1753455"/>
            <a:ext cx="4897362" cy="4699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92" name="직사각형 91"/>
          <p:cNvSpPr/>
          <p:nvPr/>
        </p:nvSpPr>
        <p:spPr bwMode="auto">
          <a:xfrm>
            <a:off x="991364" y="1220401"/>
            <a:ext cx="8426132" cy="539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16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(Module 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상속 관계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auto">
          <a:xfrm>
            <a:off x="1638617" y="908720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CLetsBaseApp</a:t>
            </a:r>
            <a:endParaRPr lang="en-US" altLang="ko-KR" dirty="0"/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auto">
          <a:xfrm>
            <a:off x="1638617" y="1340768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CTesterApp</a:t>
            </a:r>
            <a:endParaRPr lang="en-US" altLang="ko-KR" dirty="0"/>
          </a:p>
        </p:txBody>
      </p:sp>
      <p:cxnSp>
        <p:nvCxnSpPr>
          <p:cNvPr id="34" name="AutoShape 218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2323291" y="1162720"/>
            <a:ext cx="0" cy="178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88"/>
          <p:cNvSpPr>
            <a:spLocks noChangeArrowheads="1"/>
          </p:cNvSpPr>
          <p:nvPr/>
        </p:nvSpPr>
        <p:spPr bwMode="auto">
          <a:xfrm>
            <a:off x="3079596" y="908720"/>
            <a:ext cx="1369348" cy="2462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CLetsBaseFrm</a:t>
            </a:r>
            <a:endParaRPr lang="en-US" altLang="ko-KR" dirty="0"/>
          </a:p>
        </p:txBody>
      </p:sp>
      <p:sp>
        <p:nvSpPr>
          <p:cNvPr id="38" name="Rectangle 189"/>
          <p:cNvSpPr>
            <a:spLocks noChangeArrowheads="1"/>
          </p:cNvSpPr>
          <p:nvPr/>
        </p:nvSpPr>
        <p:spPr bwMode="auto">
          <a:xfrm>
            <a:off x="3079596" y="1340768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CTesterFrm</a:t>
            </a:r>
            <a:endParaRPr lang="en-US" altLang="ko-KR" dirty="0"/>
          </a:p>
        </p:txBody>
      </p:sp>
      <p:cxnSp>
        <p:nvCxnSpPr>
          <p:cNvPr id="39" name="AutoShape 218"/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3764270" y="1154941"/>
            <a:ext cx="0" cy="185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88"/>
          <p:cNvSpPr>
            <a:spLocks noChangeArrowheads="1"/>
          </p:cNvSpPr>
          <p:nvPr/>
        </p:nvSpPr>
        <p:spPr bwMode="auto">
          <a:xfrm>
            <a:off x="4519756" y="908720"/>
            <a:ext cx="143934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CLetsBaseView</a:t>
            </a:r>
            <a:endParaRPr lang="en-US" altLang="ko-KR" dirty="0"/>
          </a:p>
        </p:txBody>
      </p:sp>
      <p:sp>
        <p:nvSpPr>
          <p:cNvPr id="41" name="Rectangle 189"/>
          <p:cNvSpPr>
            <a:spLocks noChangeArrowheads="1"/>
          </p:cNvSpPr>
          <p:nvPr/>
        </p:nvSpPr>
        <p:spPr bwMode="auto">
          <a:xfrm>
            <a:off x="4519757" y="1340768"/>
            <a:ext cx="143934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CTesterView</a:t>
            </a:r>
            <a:endParaRPr lang="en-US" altLang="ko-KR" dirty="0"/>
          </a:p>
        </p:txBody>
      </p:sp>
      <p:cxnSp>
        <p:nvCxnSpPr>
          <p:cNvPr id="42" name="AutoShape 218"/>
          <p:cNvCxnSpPr>
            <a:cxnSpLocks noChangeShapeType="1"/>
            <a:stCxn id="40" idx="2"/>
            <a:endCxn id="41" idx="0"/>
          </p:cNvCxnSpPr>
          <p:nvPr/>
        </p:nvCxnSpPr>
        <p:spPr bwMode="auto">
          <a:xfrm>
            <a:off x="5239427" y="1162720"/>
            <a:ext cx="1" cy="178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88"/>
          <p:cNvSpPr>
            <a:spLocks noChangeArrowheads="1"/>
          </p:cNvSpPr>
          <p:nvPr/>
        </p:nvSpPr>
        <p:spPr bwMode="auto">
          <a:xfrm>
            <a:off x="7545288" y="908720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CLetsBaseDoc</a:t>
            </a:r>
            <a:endParaRPr lang="en-US" altLang="ko-KR" dirty="0"/>
          </a:p>
        </p:txBody>
      </p:sp>
      <p:sp>
        <p:nvSpPr>
          <p:cNvPr id="44" name="Rectangle 189"/>
          <p:cNvSpPr>
            <a:spLocks noChangeArrowheads="1"/>
          </p:cNvSpPr>
          <p:nvPr/>
        </p:nvSpPr>
        <p:spPr bwMode="auto">
          <a:xfrm>
            <a:off x="7545288" y="1340768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CTesterDoc</a:t>
            </a:r>
            <a:endParaRPr lang="en-US" altLang="ko-KR" dirty="0"/>
          </a:p>
        </p:txBody>
      </p:sp>
      <p:cxnSp>
        <p:nvCxnSpPr>
          <p:cNvPr id="45" name="AutoShape 218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8229962" y="1162720"/>
            <a:ext cx="0" cy="178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88"/>
          <p:cNvSpPr>
            <a:spLocks noChangeArrowheads="1"/>
          </p:cNvSpPr>
          <p:nvPr/>
        </p:nvSpPr>
        <p:spPr bwMode="auto">
          <a:xfrm>
            <a:off x="854740" y="2097177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CDevice</a:t>
            </a:r>
            <a:endParaRPr lang="en-US" altLang="ko-KR" dirty="0"/>
          </a:p>
        </p:txBody>
      </p:sp>
      <p:sp>
        <p:nvSpPr>
          <p:cNvPr id="48" name="Rectangle 189"/>
          <p:cNvSpPr>
            <a:spLocks noChangeArrowheads="1"/>
          </p:cNvSpPr>
          <p:nvPr/>
        </p:nvSpPr>
        <p:spPr bwMode="auto">
          <a:xfrm>
            <a:off x="854740" y="2527390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CPart</a:t>
            </a:r>
            <a:endParaRPr lang="en-US" altLang="ko-KR" dirty="0"/>
          </a:p>
        </p:txBody>
      </p:sp>
      <p:cxnSp>
        <p:nvCxnSpPr>
          <p:cNvPr id="49" name="AutoShape 218"/>
          <p:cNvCxnSpPr>
            <a:cxnSpLocks noChangeShapeType="1"/>
            <a:stCxn id="47" idx="2"/>
            <a:endCxn id="48" idx="0"/>
          </p:cNvCxnSpPr>
          <p:nvPr/>
        </p:nvCxnSpPr>
        <p:spPr bwMode="auto">
          <a:xfrm>
            <a:off x="1539414" y="2351177"/>
            <a:ext cx="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88"/>
          <p:cNvSpPr>
            <a:spLocks noChangeArrowheads="1"/>
          </p:cNvSpPr>
          <p:nvPr/>
        </p:nvSpPr>
        <p:spPr bwMode="auto">
          <a:xfrm>
            <a:off x="1928664" y="5562183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CUnit</a:t>
            </a:r>
            <a:endParaRPr lang="en-US" altLang="ko-KR" dirty="0"/>
          </a:p>
        </p:txBody>
      </p:sp>
      <p:sp>
        <p:nvSpPr>
          <p:cNvPr id="67" name="Rectangle 188"/>
          <p:cNvSpPr>
            <a:spLocks noChangeArrowheads="1"/>
          </p:cNvSpPr>
          <p:nvPr/>
        </p:nvSpPr>
        <p:spPr bwMode="auto">
          <a:xfrm>
            <a:off x="1928664" y="3102992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CBoard</a:t>
            </a:r>
            <a:endParaRPr lang="en-US" altLang="ko-KR" dirty="0"/>
          </a:p>
        </p:txBody>
      </p:sp>
      <p:cxnSp>
        <p:nvCxnSpPr>
          <p:cNvPr id="12" name="꺾인 연결선 11"/>
          <p:cNvCxnSpPr>
            <a:stCxn id="48" idx="2"/>
            <a:endCxn id="67" idx="1"/>
          </p:cNvCxnSpPr>
          <p:nvPr/>
        </p:nvCxnSpPr>
        <p:spPr bwMode="auto">
          <a:xfrm rot="16200000" flipH="1">
            <a:off x="1509738" y="2811066"/>
            <a:ext cx="448602" cy="3892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꺾인 연결선 14"/>
          <p:cNvCxnSpPr>
            <a:stCxn id="48" idx="2"/>
            <a:endCxn id="61" idx="1"/>
          </p:cNvCxnSpPr>
          <p:nvPr/>
        </p:nvCxnSpPr>
        <p:spPr bwMode="auto">
          <a:xfrm rot="16200000" flipH="1">
            <a:off x="280143" y="4040661"/>
            <a:ext cx="2907793" cy="3892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Rectangle 188"/>
          <p:cNvSpPr>
            <a:spLocks noChangeArrowheads="1"/>
          </p:cNvSpPr>
          <p:nvPr/>
        </p:nvSpPr>
        <p:spPr bwMode="auto">
          <a:xfrm>
            <a:off x="1928664" y="4255120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CCamera</a:t>
            </a:r>
            <a:endParaRPr lang="en-US" altLang="ko-KR" dirty="0"/>
          </a:p>
        </p:txBody>
      </p:sp>
      <p:cxnSp>
        <p:nvCxnSpPr>
          <p:cNvPr id="22" name="꺾인 연결선 21"/>
          <p:cNvCxnSpPr>
            <a:stCxn id="48" idx="2"/>
            <a:endCxn id="83" idx="1"/>
          </p:cNvCxnSpPr>
          <p:nvPr/>
        </p:nvCxnSpPr>
        <p:spPr bwMode="auto">
          <a:xfrm rot="16200000" flipH="1">
            <a:off x="933674" y="3387130"/>
            <a:ext cx="1600730" cy="3892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Rectangle 188"/>
          <p:cNvSpPr>
            <a:spLocks noChangeArrowheads="1"/>
          </p:cNvSpPr>
          <p:nvPr/>
        </p:nvSpPr>
        <p:spPr bwMode="auto">
          <a:xfrm>
            <a:off x="3007601" y="6055320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CMachine</a:t>
            </a:r>
            <a:endParaRPr lang="en-US" altLang="ko-KR" dirty="0"/>
          </a:p>
        </p:txBody>
      </p:sp>
      <p:cxnSp>
        <p:nvCxnSpPr>
          <p:cNvPr id="73" name="꺾인 연결선 72"/>
          <p:cNvCxnSpPr>
            <a:stCxn id="61" idx="2"/>
            <a:endCxn id="104" idx="1"/>
          </p:cNvCxnSpPr>
          <p:nvPr/>
        </p:nvCxnSpPr>
        <p:spPr bwMode="auto">
          <a:xfrm rot="16200000" flipH="1">
            <a:off x="2627401" y="5802119"/>
            <a:ext cx="366137" cy="3942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88"/>
          <p:cNvSpPr>
            <a:spLocks noChangeArrowheads="1"/>
          </p:cNvSpPr>
          <p:nvPr/>
        </p:nvSpPr>
        <p:spPr bwMode="auto">
          <a:xfrm>
            <a:off x="5400003" y="3102992"/>
            <a:ext cx="99718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CMp3300</a:t>
            </a:r>
          </a:p>
        </p:txBody>
      </p:sp>
      <p:sp>
        <p:nvSpPr>
          <p:cNvPr id="142" name="Rectangle 188"/>
          <p:cNvSpPr>
            <a:spLocks noChangeArrowheads="1"/>
          </p:cNvSpPr>
          <p:nvPr/>
        </p:nvSpPr>
        <p:spPr bwMode="auto">
          <a:xfrm>
            <a:off x="5400003" y="5558268"/>
            <a:ext cx="997181" cy="26012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CLoader</a:t>
            </a:r>
            <a:endParaRPr lang="en-US" altLang="ko-KR" dirty="0"/>
          </a:p>
        </p:txBody>
      </p:sp>
      <p:sp>
        <p:nvSpPr>
          <p:cNvPr id="143" name="Rectangle 188"/>
          <p:cNvSpPr>
            <a:spLocks noChangeArrowheads="1"/>
          </p:cNvSpPr>
          <p:nvPr/>
        </p:nvSpPr>
        <p:spPr bwMode="auto">
          <a:xfrm>
            <a:off x="6397082" y="5558268"/>
            <a:ext cx="997181" cy="26012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CWorkStage</a:t>
            </a:r>
            <a:endParaRPr lang="en-US" altLang="ko-KR" dirty="0"/>
          </a:p>
        </p:txBody>
      </p:sp>
      <p:sp>
        <p:nvSpPr>
          <p:cNvPr id="144" name="Rectangle 188"/>
          <p:cNvSpPr>
            <a:spLocks noChangeArrowheads="1"/>
          </p:cNvSpPr>
          <p:nvPr/>
        </p:nvSpPr>
        <p:spPr bwMode="auto">
          <a:xfrm>
            <a:off x="7396579" y="5558268"/>
            <a:ext cx="1429160" cy="26012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CDispenseHeader</a:t>
            </a:r>
            <a:endParaRPr lang="en-US" altLang="ko-KR" dirty="0"/>
          </a:p>
        </p:txBody>
      </p:sp>
      <p:sp>
        <p:nvSpPr>
          <p:cNvPr id="149" name="Rectangle 188"/>
          <p:cNvSpPr>
            <a:spLocks noChangeArrowheads="1"/>
          </p:cNvSpPr>
          <p:nvPr/>
        </p:nvSpPr>
        <p:spPr bwMode="auto">
          <a:xfrm>
            <a:off x="5400003" y="6055320"/>
            <a:ext cx="111470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</a:t>
            </a:r>
            <a:endParaRPr lang="en-US" altLang="ko-KR" dirty="0"/>
          </a:p>
        </p:txBody>
      </p:sp>
      <p:sp>
        <p:nvSpPr>
          <p:cNvPr id="158" name="Rectangle 188"/>
          <p:cNvSpPr>
            <a:spLocks noChangeArrowheads="1"/>
          </p:cNvSpPr>
          <p:nvPr/>
        </p:nvSpPr>
        <p:spPr bwMode="auto">
          <a:xfrm>
            <a:off x="5400003" y="425494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CBaslerCamera</a:t>
            </a:r>
            <a:endParaRPr lang="en-US" altLang="ko-KR" dirty="0"/>
          </a:p>
        </p:txBody>
      </p:sp>
      <p:cxnSp>
        <p:nvCxnSpPr>
          <p:cNvPr id="108" name="직선 화살표 연결선 107"/>
          <p:cNvCxnSpPr>
            <a:stCxn id="67" idx="3"/>
            <a:endCxn id="118" idx="1"/>
          </p:cNvCxnSpPr>
          <p:nvPr/>
        </p:nvCxnSpPr>
        <p:spPr bwMode="auto">
          <a:xfrm>
            <a:off x="3298012" y="3229992"/>
            <a:ext cx="210199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61" idx="3"/>
            <a:endCxn id="142" idx="1"/>
          </p:cNvCxnSpPr>
          <p:nvPr/>
        </p:nvCxnSpPr>
        <p:spPr bwMode="auto">
          <a:xfrm flipV="1">
            <a:off x="3298012" y="5688332"/>
            <a:ext cx="2101991" cy="8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/>
          <p:cNvCxnSpPr>
            <a:stCxn id="104" idx="3"/>
            <a:endCxn id="149" idx="1"/>
          </p:cNvCxnSpPr>
          <p:nvPr/>
        </p:nvCxnSpPr>
        <p:spPr bwMode="auto">
          <a:xfrm>
            <a:off x="4376949" y="6182320"/>
            <a:ext cx="102305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직선 화살표 연결선 120"/>
          <p:cNvCxnSpPr>
            <a:stCxn id="83" idx="3"/>
            <a:endCxn id="158" idx="1"/>
          </p:cNvCxnSpPr>
          <p:nvPr/>
        </p:nvCxnSpPr>
        <p:spPr bwMode="auto">
          <a:xfrm flipV="1">
            <a:off x="3298012" y="4381940"/>
            <a:ext cx="2101991" cy="1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920552" y="121859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/>
              <a:t>파생 </a:t>
            </a:r>
            <a:r>
              <a:rPr lang="en-US" altLang="ko-KR" b="1" dirty="0"/>
              <a:t>Class</a:t>
            </a:r>
            <a:endParaRPr lang="ko-KR" altLang="en-US" b="1" dirty="0"/>
          </a:p>
        </p:txBody>
      </p:sp>
      <p:sp>
        <p:nvSpPr>
          <p:cNvPr id="188" name="Rectangle 188"/>
          <p:cNvSpPr>
            <a:spLocks noChangeArrowheads="1"/>
          </p:cNvSpPr>
          <p:nvPr/>
        </p:nvSpPr>
        <p:spPr bwMode="auto">
          <a:xfrm>
            <a:off x="5148252" y="2337820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CAutoPage</a:t>
            </a:r>
            <a:endParaRPr lang="en-US" altLang="ko-KR" dirty="0"/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432933" y="2337820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CInitPage</a:t>
            </a:r>
            <a:endParaRPr lang="en-US" altLang="ko-KR" dirty="0"/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6432933" y="2636912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CManualPage</a:t>
            </a:r>
            <a:endParaRPr lang="en-US" altLang="ko-KR" dirty="0"/>
          </a:p>
        </p:txBody>
      </p:sp>
      <p:sp>
        <p:nvSpPr>
          <p:cNvPr id="192" name="Rectangle 188"/>
          <p:cNvSpPr>
            <a:spLocks noChangeArrowheads="1"/>
          </p:cNvSpPr>
          <p:nvPr/>
        </p:nvSpPr>
        <p:spPr bwMode="auto">
          <a:xfrm>
            <a:off x="5142907" y="2636912"/>
            <a:ext cx="1227467" cy="25399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CMachinePage</a:t>
            </a:r>
            <a:endParaRPr lang="en-US" altLang="ko-KR" dirty="0"/>
          </a:p>
        </p:txBody>
      </p:sp>
      <p:cxnSp>
        <p:nvCxnSpPr>
          <p:cNvPr id="140" name="꺾인 연결선 139"/>
          <p:cNvCxnSpPr>
            <a:cxnSpLocks/>
            <a:stCxn id="85" idx="1"/>
            <a:endCxn id="188" idx="1"/>
          </p:cNvCxnSpPr>
          <p:nvPr/>
        </p:nvCxnSpPr>
        <p:spPr bwMode="auto">
          <a:xfrm rot="10800000" flipH="1" flipV="1">
            <a:off x="5146014" y="2072912"/>
            <a:ext cx="2238" cy="391907"/>
          </a:xfrm>
          <a:prstGeom prst="bentConnector3">
            <a:avLst>
              <a:gd name="adj1" fmla="val -102144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꺾인 연결선 165"/>
          <p:cNvCxnSpPr>
            <a:cxnSpLocks/>
            <a:stCxn id="85" idx="1"/>
            <a:endCxn id="192" idx="1"/>
          </p:cNvCxnSpPr>
          <p:nvPr/>
        </p:nvCxnSpPr>
        <p:spPr bwMode="auto">
          <a:xfrm rot="10800000" flipV="1">
            <a:off x="5142908" y="2072912"/>
            <a:ext cx="3107" cy="690999"/>
          </a:xfrm>
          <a:prstGeom prst="bentConnector3">
            <a:avLst>
              <a:gd name="adj1" fmla="val 74575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Rectangle 188"/>
          <p:cNvSpPr>
            <a:spLocks noChangeArrowheads="1"/>
          </p:cNvSpPr>
          <p:nvPr/>
        </p:nvSpPr>
        <p:spPr bwMode="auto">
          <a:xfrm>
            <a:off x="5400003" y="3602435"/>
            <a:ext cx="99718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CMp3300Dio</a:t>
            </a:r>
          </a:p>
        </p:txBody>
      </p:sp>
      <p:sp>
        <p:nvSpPr>
          <p:cNvPr id="78" name="Rectangle 188"/>
          <p:cNvSpPr>
            <a:spLocks noChangeArrowheads="1"/>
          </p:cNvSpPr>
          <p:nvPr/>
        </p:nvSpPr>
        <p:spPr bwMode="auto">
          <a:xfrm>
            <a:off x="7393771" y="3602435"/>
            <a:ext cx="1220644" cy="2509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CMp3300Motor</a:t>
            </a:r>
          </a:p>
        </p:txBody>
      </p:sp>
      <p:sp>
        <p:nvSpPr>
          <p:cNvPr id="79" name="Rectangle 188"/>
          <p:cNvSpPr>
            <a:spLocks noChangeArrowheads="1"/>
          </p:cNvSpPr>
          <p:nvPr/>
        </p:nvSpPr>
        <p:spPr bwMode="auto">
          <a:xfrm>
            <a:off x="6397082" y="3602435"/>
            <a:ext cx="99718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CMp3300Aio</a:t>
            </a:r>
          </a:p>
        </p:txBody>
      </p:sp>
      <p:cxnSp>
        <p:nvCxnSpPr>
          <p:cNvPr id="11" name="직선 화살표 연결선 10"/>
          <p:cNvCxnSpPr>
            <a:stCxn id="118" idx="2"/>
            <a:endCxn id="77" idx="0"/>
          </p:cNvCxnSpPr>
          <p:nvPr/>
        </p:nvCxnSpPr>
        <p:spPr bwMode="auto">
          <a:xfrm>
            <a:off x="5898594" y="3356992"/>
            <a:ext cx="0" cy="245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꺾인 연결선 16"/>
          <p:cNvCxnSpPr>
            <a:stCxn id="118" idx="2"/>
            <a:endCxn id="79" idx="0"/>
          </p:cNvCxnSpPr>
          <p:nvPr/>
        </p:nvCxnSpPr>
        <p:spPr bwMode="auto">
          <a:xfrm rot="16200000" flipH="1">
            <a:off x="6274412" y="2981173"/>
            <a:ext cx="245443" cy="99707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꺾인 연결선 20"/>
          <p:cNvCxnSpPr>
            <a:stCxn id="118" idx="2"/>
            <a:endCxn id="78" idx="0"/>
          </p:cNvCxnSpPr>
          <p:nvPr/>
        </p:nvCxnSpPr>
        <p:spPr bwMode="auto">
          <a:xfrm rot="16200000" flipH="1">
            <a:off x="6828622" y="2426963"/>
            <a:ext cx="245443" cy="21054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188"/>
          <p:cNvSpPr>
            <a:spLocks noChangeArrowheads="1"/>
          </p:cNvSpPr>
          <p:nvPr/>
        </p:nvSpPr>
        <p:spPr bwMode="auto">
          <a:xfrm>
            <a:off x="6738223" y="4254940"/>
            <a:ext cx="1330629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CPslcCh06</a:t>
            </a:r>
          </a:p>
        </p:txBody>
      </p:sp>
      <p:sp>
        <p:nvSpPr>
          <p:cNvPr id="58" name="Rectangle 188"/>
          <p:cNvSpPr>
            <a:spLocks noChangeArrowheads="1"/>
          </p:cNvSpPr>
          <p:nvPr/>
        </p:nvSpPr>
        <p:spPr bwMode="auto">
          <a:xfrm>
            <a:off x="1928664" y="3928499"/>
            <a:ext cx="136934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CDefaultRs232c</a:t>
            </a:r>
          </a:p>
        </p:txBody>
      </p:sp>
      <p:cxnSp>
        <p:nvCxnSpPr>
          <p:cNvPr id="60" name="꺾인 연결선 59"/>
          <p:cNvCxnSpPr>
            <a:endCxn id="58" idx="1"/>
          </p:cNvCxnSpPr>
          <p:nvPr/>
        </p:nvCxnSpPr>
        <p:spPr bwMode="auto">
          <a:xfrm rot="16200000" flipH="1">
            <a:off x="1582970" y="3709805"/>
            <a:ext cx="302138" cy="3892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꺾인 연결선 2"/>
          <p:cNvCxnSpPr>
            <a:stCxn id="58" idx="3"/>
            <a:endCxn id="57" idx="0"/>
          </p:cNvCxnSpPr>
          <p:nvPr/>
        </p:nvCxnSpPr>
        <p:spPr bwMode="auto">
          <a:xfrm>
            <a:off x="3298012" y="4055499"/>
            <a:ext cx="4105526" cy="19944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>
            <a:stCxn id="67" idx="2"/>
            <a:endCxn id="58" idx="0"/>
          </p:cNvCxnSpPr>
          <p:nvPr/>
        </p:nvCxnSpPr>
        <p:spPr bwMode="auto">
          <a:xfrm>
            <a:off x="2613338" y="3356992"/>
            <a:ext cx="0" cy="571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188"/>
          <p:cNvSpPr>
            <a:spLocks noChangeArrowheads="1"/>
          </p:cNvSpPr>
          <p:nvPr/>
        </p:nvSpPr>
        <p:spPr bwMode="auto">
          <a:xfrm>
            <a:off x="5400003" y="4581128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CPdc1000</a:t>
            </a:r>
          </a:p>
        </p:txBody>
      </p:sp>
      <p:cxnSp>
        <p:nvCxnSpPr>
          <p:cNvPr id="9" name="꺾인 연결선 8"/>
          <p:cNvCxnSpPr>
            <a:stCxn id="48" idx="2"/>
            <a:endCxn id="66" idx="1"/>
          </p:cNvCxnSpPr>
          <p:nvPr/>
        </p:nvCxnSpPr>
        <p:spPr bwMode="auto">
          <a:xfrm rot="16200000" flipH="1">
            <a:off x="2506339" y="1814464"/>
            <a:ext cx="1926738" cy="38605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188"/>
          <p:cNvSpPr>
            <a:spLocks noChangeArrowheads="1"/>
          </p:cNvSpPr>
          <p:nvPr/>
        </p:nvSpPr>
        <p:spPr bwMode="auto">
          <a:xfrm>
            <a:off x="6738223" y="4581182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CLkg5000</a:t>
            </a:r>
          </a:p>
        </p:txBody>
      </p:sp>
      <p:sp>
        <p:nvSpPr>
          <p:cNvPr id="65" name="Rectangle 188"/>
          <p:cNvSpPr>
            <a:spLocks noChangeArrowheads="1"/>
          </p:cNvSpPr>
          <p:nvPr/>
        </p:nvSpPr>
        <p:spPr bwMode="auto">
          <a:xfrm>
            <a:off x="6738223" y="4834385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CElBalance</a:t>
            </a:r>
            <a:endParaRPr lang="en-US" altLang="ko-KR" dirty="0"/>
          </a:p>
        </p:txBody>
      </p:sp>
      <p:sp>
        <p:nvSpPr>
          <p:cNvPr id="70" name="Rectangle 188"/>
          <p:cNvSpPr>
            <a:spLocks noChangeArrowheads="1"/>
          </p:cNvSpPr>
          <p:nvPr/>
        </p:nvSpPr>
        <p:spPr bwMode="auto">
          <a:xfrm>
            <a:off x="5400003" y="4834385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CLt9000</a:t>
            </a:r>
          </a:p>
        </p:txBody>
      </p:sp>
      <p:cxnSp>
        <p:nvCxnSpPr>
          <p:cNvPr id="80" name="꺾인 연결선 79"/>
          <p:cNvCxnSpPr>
            <a:stCxn id="58" idx="3"/>
            <a:endCxn id="72" idx="3"/>
          </p:cNvCxnSpPr>
          <p:nvPr/>
        </p:nvCxnSpPr>
        <p:spPr bwMode="auto">
          <a:xfrm>
            <a:off x="3298012" y="4055499"/>
            <a:ext cx="4777613" cy="652683"/>
          </a:xfrm>
          <a:prstGeom prst="bentConnector3">
            <a:avLst>
              <a:gd name="adj1" fmla="val 1047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188"/>
          <p:cNvSpPr>
            <a:spLocks noChangeArrowheads="1"/>
          </p:cNvSpPr>
          <p:nvPr/>
        </p:nvSpPr>
        <p:spPr bwMode="auto">
          <a:xfrm>
            <a:off x="6738223" y="5087789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CToughProbe</a:t>
            </a:r>
            <a:endParaRPr lang="en-US" altLang="ko-KR" dirty="0"/>
          </a:p>
        </p:txBody>
      </p:sp>
      <p:cxnSp>
        <p:nvCxnSpPr>
          <p:cNvPr id="75" name="꺾인 연결선 74"/>
          <p:cNvCxnSpPr>
            <a:stCxn id="58" idx="3"/>
            <a:endCxn id="71" idx="3"/>
          </p:cNvCxnSpPr>
          <p:nvPr/>
        </p:nvCxnSpPr>
        <p:spPr bwMode="auto">
          <a:xfrm>
            <a:off x="3298012" y="4055499"/>
            <a:ext cx="4777613" cy="1159290"/>
          </a:xfrm>
          <a:prstGeom prst="bentConnector3">
            <a:avLst>
              <a:gd name="adj1" fmla="val 1047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꺾인 연결선 75"/>
          <p:cNvCxnSpPr>
            <a:stCxn id="58" idx="3"/>
            <a:endCxn id="65" idx="3"/>
          </p:cNvCxnSpPr>
          <p:nvPr/>
        </p:nvCxnSpPr>
        <p:spPr bwMode="auto">
          <a:xfrm>
            <a:off x="3298012" y="4055499"/>
            <a:ext cx="4777613" cy="905886"/>
          </a:xfrm>
          <a:prstGeom prst="bentConnector3">
            <a:avLst>
              <a:gd name="adj1" fmla="val 1047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Rectangle 188"/>
          <p:cNvSpPr>
            <a:spLocks noChangeArrowheads="1"/>
          </p:cNvSpPr>
          <p:nvPr/>
        </p:nvSpPr>
        <p:spPr bwMode="auto">
          <a:xfrm>
            <a:off x="5400003" y="5088439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CProtecPiezoCtrl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5B03-E71D-40C3-B9A0-EF86AA976703}"/>
              </a:ext>
            </a:extLst>
          </p:cNvPr>
          <p:cNvSpPr txBox="1"/>
          <p:nvPr/>
        </p:nvSpPr>
        <p:spPr>
          <a:xfrm>
            <a:off x="2889714" y="3356992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특정 </a:t>
            </a:r>
            <a:r>
              <a:rPr lang="en-US" altLang="ko-KR" dirty="0"/>
              <a:t>Part</a:t>
            </a:r>
            <a:r>
              <a:rPr lang="ko-KR" altLang="en-US" dirty="0"/>
              <a:t>의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C4CFD-715B-4364-BE8D-BCAB51708AFE}"/>
              </a:ext>
            </a:extLst>
          </p:cNvPr>
          <p:cNvSpPr txBox="1"/>
          <p:nvPr/>
        </p:nvSpPr>
        <p:spPr>
          <a:xfrm>
            <a:off x="2224936" y="2104208"/>
            <a:ext cx="1875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장치의 정의</a:t>
            </a:r>
            <a:r>
              <a:rPr lang="en-US" altLang="ko-KR" dirty="0"/>
              <a:t>: Open, Close, ..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EF926C-83A0-493F-A6AA-534896CE27B8}"/>
              </a:ext>
            </a:extLst>
          </p:cNvPr>
          <p:cNvSpPr txBox="1"/>
          <p:nvPr/>
        </p:nvSpPr>
        <p:spPr>
          <a:xfrm>
            <a:off x="2224936" y="253961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장치의 동작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E62502-5560-4B72-AAC9-51E6357F3EE4}"/>
              </a:ext>
            </a:extLst>
          </p:cNvPr>
          <p:cNvSpPr txBox="1"/>
          <p:nvPr/>
        </p:nvSpPr>
        <p:spPr>
          <a:xfrm>
            <a:off x="1928664" y="5305340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Sequence</a:t>
            </a:r>
            <a:r>
              <a:rPr lang="ko-KR" altLang="en-US" dirty="0"/>
              <a:t>의 주체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FFB22A-16E9-4F0E-94CA-8CAAAF030840}"/>
              </a:ext>
            </a:extLst>
          </p:cNvPr>
          <p:cNvSpPr txBox="1"/>
          <p:nvPr/>
        </p:nvSpPr>
        <p:spPr>
          <a:xfrm>
            <a:off x="3007601" y="5801663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설비의 </a:t>
            </a:r>
            <a:r>
              <a:rPr lang="ko-KR" altLang="en-US" dirty="0" err="1"/>
              <a:t>싱글톤</a:t>
            </a:r>
            <a:r>
              <a:rPr lang="ko-KR" altLang="en-US" dirty="0"/>
              <a:t> 정의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BBD7F2-ED5F-4A8D-82DB-9429642E2A06}"/>
              </a:ext>
            </a:extLst>
          </p:cNvPr>
          <p:cNvSpPr txBox="1"/>
          <p:nvPr/>
        </p:nvSpPr>
        <p:spPr>
          <a:xfrm>
            <a:off x="707306" y="785609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err="1"/>
              <a:t>LetsClass</a:t>
            </a:r>
            <a:endParaRPr lang="ko-KR" altLang="en-US" b="1" dirty="0"/>
          </a:p>
        </p:txBody>
      </p:sp>
      <p:sp>
        <p:nvSpPr>
          <p:cNvPr id="85" name="Rectangle 189">
            <a:extLst>
              <a:ext uri="{FF2B5EF4-FFF2-40B4-BE49-F238E27FC236}">
                <a16:creationId xmlns:a16="http://schemas.microsoft.com/office/drawing/2014/main" id="{D39EDD49-6CC9-4CD6-ADC8-93439EFD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014" y="1945913"/>
            <a:ext cx="1220644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CTesterPage</a:t>
            </a:r>
            <a:endParaRPr lang="en-US" altLang="ko-KR" dirty="0"/>
          </a:p>
        </p:txBody>
      </p:sp>
      <p:sp>
        <p:nvSpPr>
          <p:cNvPr id="87" name="Rectangle 189">
            <a:extLst>
              <a:ext uri="{FF2B5EF4-FFF2-40B4-BE49-F238E27FC236}">
                <a16:creationId xmlns:a16="http://schemas.microsoft.com/office/drawing/2014/main" id="{87CA5C2E-0D6F-4ED3-9898-B29CE368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933" y="1945913"/>
            <a:ext cx="1220644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CTesterTabDlg</a:t>
            </a:r>
            <a:endParaRPr lang="en-US" altLang="ko-KR" dirty="0"/>
          </a:p>
        </p:txBody>
      </p:sp>
      <p:sp>
        <p:nvSpPr>
          <p:cNvPr id="88" name="Rectangle 188">
            <a:extLst>
              <a:ext uri="{FF2B5EF4-FFF2-40B4-BE49-F238E27FC236}">
                <a16:creationId xmlns:a16="http://schemas.microsoft.com/office/drawing/2014/main" id="{558522B1-8CA9-432E-B9F2-79384E34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907972"/>
            <a:ext cx="143934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CLetsPage</a:t>
            </a:r>
            <a:endParaRPr lang="en-US" altLang="ko-KR" dirty="0"/>
          </a:p>
        </p:txBody>
      </p:sp>
      <p:sp>
        <p:nvSpPr>
          <p:cNvPr id="89" name="Rectangle 189">
            <a:extLst>
              <a:ext uri="{FF2B5EF4-FFF2-40B4-BE49-F238E27FC236}">
                <a16:creationId xmlns:a16="http://schemas.microsoft.com/office/drawing/2014/main" id="{68A91282-1AEF-4D03-9CC9-561EF3A4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1343367"/>
            <a:ext cx="1439341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CTesterPage</a:t>
            </a:r>
            <a:endParaRPr lang="en-US" altLang="ko-KR" dirty="0"/>
          </a:p>
        </p:txBody>
      </p:sp>
      <p:cxnSp>
        <p:nvCxnSpPr>
          <p:cNvPr id="90" name="AutoShape 218">
            <a:extLst>
              <a:ext uri="{FF2B5EF4-FFF2-40B4-BE49-F238E27FC236}">
                <a16:creationId xmlns:a16="http://schemas.microsoft.com/office/drawing/2014/main" id="{7447E9F4-0F80-4E5B-A693-E3DF70D509A8}"/>
              </a:ext>
            </a:extLst>
          </p:cNvPr>
          <p:cNvCxnSpPr>
            <a:cxnSpLocks noChangeShapeType="1"/>
            <a:endCxn id="89" idx="0"/>
          </p:cNvCxnSpPr>
          <p:nvPr/>
        </p:nvCxnSpPr>
        <p:spPr bwMode="auto">
          <a:xfrm>
            <a:off x="6752790" y="1165319"/>
            <a:ext cx="1" cy="178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꺾인 연결선 165">
            <a:extLst>
              <a:ext uri="{FF2B5EF4-FFF2-40B4-BE49-F238E27FC236}">
                <a16:creationId xmlns:a16="http://schemas.microsoft.com/office/drawing/2014/main" id="{18ACB87A-9516-44F0-9AC8-22BB30629E26}"/>
              </a:ext>
            </a:extLst>
          </p:cNvPr>
          <p:cNvCxnSpPr>
            <a:cxnSpLocks/>
            <a:stCxn id="89" idx="2"/>
            <a:endCxn id="85" idx="0"/>
          </p:cNvCxnSpPr>
          <p:nvPr/>
        </p:nvCxnSpPr>
        <p:spPr bwMode="auto">
          <a:xfrm rot="5400000">
            <a:off x="6080291" y="1273413"/>
            <a:ext cx="348546" cy="9964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165">
            <a:extLst>
              <a:ext uri="{FF2B5EF4-FFF2-40B4-BE49-F238E27FC236}">
                <a16:creationId xmlns:a16="http://schemas.microsoft.com/office/drawing/2014/main" id="{B7FB0764-2ECD-4920-81D4-AD81197AC7F1}"/>
              </a:ext>
            </a:extLst>
          </p:cNvPr>
          <p:cNvCxnSpPr>
            <a:cxnSpLocks/>
            <a:stCxn id="89" idx="2"/>
            <a:endCxn id="87" idx="0"/>
          </p:cNvCxnSpPr>
          <p:nvPr/>
        </p:nvCxnSpPr>
        <p:spPr bwMode="auto">
          <a:xfrm rot="16200000" flipH="1">
            <a:off x="6723750" y="1626408"/>
            <a:ext cx="348546" cy="29046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Rectangle 188">
            <a:extLst>
              <a:ext uri="{FF2B5EF4-FFF2-40B4-BE49-F238E27FC236}">
                <a16:creationId xmlns:a16="http://schemas.microsoft.com/office/drawing/2014/main" id="{0EDBD03C-1608-40AF-83F9-9290172F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161" y="2336782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CAutoDataDlg</a:t>
            </a:r>
            <a:endParaRPr lang="en-US" altLang="ko-KR" dirty="0"/>
          </a:p>
        </p:txBody>
      </p:sp>
      <p:sp>
        <p:nvSpPr>
          <p:cNvPr id="103" name="Rectangle 188">
            <a:extLst>
              <a:ext uri="{FF2B5EF4-FFF2-40B4-BE49-F238E27FC236}">
                <a16:creationId xmlns:a16="http://schemas.microsoft.com/office/drawing/2014/main" id="{FC2D1E85-B15B-4A1B-9223-7DEBFAD4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161" y="2635874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CAutoStateDlg</a:t>
            </a:r>
            <a:endParaRPr lang="en-US" altLang="ko-KR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0BD0A8-7AB5-4AA1-BA1B-9C9281D0C626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 bwMode="auto">
          <a:xfrm>
            <a:off x="7653577" y="2072913"/>
            <a:ext cx="434584" cy="39086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27412BE-E8CD-4A1F-8D81-369BE8E09525}"/>
              </a:ext>
            </a:extLst>
          </p:cNvPr>
          <p:cNvCxnSpPr>
            <a:cxnSpLocks/>
            <a:stCxn id="87" idx="3"/>
            <a:endCxn id="103" idx="1"/>
          </p:cNvCxnSpPr>
          <p:nvPr/>
        </p:nvCxnSpPr>
        <p:spPr bwMode="auto">
          <a:xfrm>
            <a:off x="7653577" y="2072913"/>
            <a:ext cx="434584" cy="6899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3826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AEE793-AFC2-40E3-9E29-87C0B35BB4F7}"/>
              </a:ext>
            </a:extLst>
          </p:cNvPr>
          <p:cNvSpPr/>
          <p:nvPr/>
        </p:nvSpPr>
        <p:spPr bwMode="auto">
          <a:xfrm>
            <a:off x="7473280" y="2950319"/>
            <a:ext cx="1800200" cy="249490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7BFC29-D989-4E21-9680-A8893CE9F057}"/>
              </a:ext>
            </a:extLst>
          </p:cNvPr>
          <p:cNvSpPr/>
          <p:nvPr/>
        </p:nvSpPr>
        <p:spPr bwMode="auto">
          <a:xfrm>
            <a:off x="5110054" y="2924944"/>
            <a:ext cx="2003186" cy="1796256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FE5D98-D8E7-474A-BD3F-7DC448CEA7D3}"/>
              </a:ext>
            </a:extLst>
          </p:cNvPr>
          <p:cNvSpPr/>
          <p:nvPr/>
        </p:nvSpPr>
        <p:spPr bwMode="auto">
          <a:xfrm>
            <a:off x="1782738" y="2871768"/>
            <a:ext cx="2749996" cy="300550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71538"/>
            <a:endParaRPr lang="ko-KR" altLang="en-US" dirty="0" err="1"/>
          </a:p>
        </p:txBody>
      </p:sp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17</a:t>
            </a:fld>
            <a:endParaRPr kumimoji="0" lang="en-US" altLang="ko-KR" sz="11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(Module 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포함 관계 ≒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기구적 포함 관계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6149" name="Rectangle 187"/>
          <p:cNvSpPr>
            <a:spLocks noChangeArrowheads="1"/>
          </p:cNvSpPr>
          <p:nvPr/>
        </p:nvSpPr>
        <p:spPr bwMode="auto">
          <a:xfrm>
            <a:off x="3152204" y="1772815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CTesterDoc</a:t>
            </a:r>
            <a:endParaRPr lang="en-US" altLang="ko-KR" dirty="0"/>
          </a:p>
        </p:txBody>
      </p:sp>
      <p:sp>
        <p:nvSpPr>
          <p:cNvPr id="6150" name="Rectangle 188"/>
          <p:cNvSpPr>
            <a:spLocks noChangeArrowheads="1"/>
          </p:cNvSpPr>
          <p:nvPr/>
        </p:nvSpPr>
        <p:spPr bwMode="auto">
          <a:xfrm>
            <a:off x="847725" y="980728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CTesterApp</a:t>
            </a:r>
            <a:endParaRPr lang="en-US" altLang="ko-KR" dirty="0"/>
          </a:p>
        </p:txBody>
      </p:sp>
      <p:sp>
        <p:nvSpPr>
          <p:cNvPr id="6151" name="Rectangle 189"/>
          <p:cNvSpPr>
            <a:spLocks noChangeArrowheads="1"/>
          </p:cNvSpPr>
          <p:nvPr/>
        </p:nvSpPr>
        <p:spPr bwMode="auto">
          <a:xfrm>
            <a:off x="847725" y="1772816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CTesterFrm</a:t>
            </a:r>
            <a:endParaRPr lang="en-US" altLang="ko-KR" dirty="0"/>
          </a:p>
        </p:txBody>
      </p:sp>
      <p:sp>
        <p:nvSpPr>
          <p:cNvPr id="6152" name="Rectangle 190"/>
          <p:cNvSpPr>
            <a:spLocks noChangeArrowheads="1"/>
          </p:cNvSpPr>
          <p:nvPr/>
        </p:nvSpPr>
        <p:spPr bwMode="auto">
          <a:xfrm>
            <a:off x="847725" y="2509687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CTesterView</a:t>
            </a:r>
            <a:endParaRPr lang="en-US" altLang="ko-KR" dirty="0"/>
          </a:p>
        </p:txBody>
      </p:sp>
      <p:sp>
        <p:nvSpPr>
          <p:cNvPr id="6153" name="Rectangle 199"/>
          <p:cNvSpPr>
            <a:spLocks noChangeArrowheads="1"/>
          </p:cNvSpPr>
          <p:nvPr/>
        </p:nvSpPr>
        <p:spPr bwMode="auto">
          <a:xfrm>
            <a:off x="1927225" y="3154139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CInitPage</a:t>
            </a:r>
            <a:endParaRPr lang="en-US" altLang="ko-KR" dirty="0"/>
          </a:p>
        </p:txBody>
      </p:sp>
      <p:sp>
        <p:nvSpPr>
          <p:cNvPr id="6154" name="Rectangle 201"/>
          <p:cNvSpPr>
            <a:spLocks noChangeArrowheads="1"/>
          </p:cNvSpPr>
          <p:nvPr/>
        </p:nvSpPr>
        <p:spPr bwMode="auto">
          <a:xfrm>
            <a:off x="1927225" y="3522439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CModelPage</a:t>
            </a:r>
            <a:endParaRPr lang="en-US" altLang="ko-KR" dirty="0"/>
          </a:p>
        </p:txBody>
      </p:sp>
      <p:cxnSp>
        <p:nvCxnSpPr>
          <p:cNvPr id="6155" name="AutoShape 202"/>
          <p:cNvCxnSpPr>
            <a:cxnSpLocks noChangeShapeType="1"/>
            <a:stCxn id="6152" idx="2"/>
            <a:endCxn id="6153" idx="1"/>
          </p:cNvCxnSpPr>
          <p:nvPr/>
        </p:nvCxnSpPr>
        <p:spPr bwMode="auto">
          <a:xfrm rot="16200000" flipH="1">
            <a:off x="1560946" y="2914860"/>
            <a:ext cx="51745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203"/>
          <p:cNvCxnSpPr>
            <a:cxnSpLocks noChangeShapeType="1"/>
            <a:stCxn id="6152" idx="2"/>
            <a:endCxn id="6154" idx="1"/>
          </p:cNvCxnSpPr>
          <p:nvPr/>
        </p:nvCxnSpPr>
        <p:spPr bwMode="auto">
          <a:xfrm rot="16200000" flipH="1">
            <a:off x="1376796" y="3099010"/>
            <a:ext cx="88575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212"/>
          <p:cNvSpPr>
            <a:spLocks noChangeArrowheads="1"/>
          </p:cNvSpPr>
          <p:nvPr/>
        </p:nvSpPr>
        <p:spPr bwMode="auto">
          <a:xfrm>
            <a:off x="5241032" y="3196505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CDispenseHeader</a:t>
            </a:r>
            <a:endParaRPr lang="en-US" altLang="ko-KR" dirty="0"/>
          </a:p>
        </p:txBody>
      </p:sp>
      <p:sp>
        <p:nvSpPr>
          <p:cNvPr id="6158" name="Rectangle 213"/>
          <p:cNvSpPr>
            <a:spLocks noChangeArrowheads="1"/>
          </p:cNvSpPr>
          <p:nvPr/>
        </p:nvSpPr>
        <p:spPr bwMode="auto">
          <a:xfrm>
            <a:off x="5241032" y="3758876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CLoader</a:t>
            </a:r>
            <a:endParaRPr lang="en-US" altLang="ko-KR" dirty="0"/>
          </a:p>
        </p:txBody>
      </p:sp>
      <p:sp>
        <p:nvSpPr>
          <p:cNvPr id="6159" name="Rectangle 214"/>
          <p:cNvSpPr>
            <a:spLocks noChangeArrowheads="1"/>
          </p:cNvSpPr>
          <p:nvPr/>
        </p:nvSpPr>
        <p:spPr bwMode="auto">
          <a:xfrm>
            <a:off x="5241032" y="4330376"/>
            <a:ext cx="1728788" cy="247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CWorkStage</a:t>
            </a:r>
            <a:endParaRPr lang="en-US" altLang="ko-KR" dirty="0"/>
          </a:p>
        </p:txBody>
      </p:sp>
      <p:cxnSp>
        <p:nvCxnSpPr>
          <p:cNvPr id="6160" name="AutoShape 215"/>
          <p:cNvCxnSpPr>
            <a:cxnSpLocks noChangeShapeType="1"/>
            <a:stCxn id="32" idx="2"/>
            <a:endCxn id="6157" idx="1"/>
          </p:cNvCxnSpPr>
          <p:nvPr/>
        </p:nvCxnSpPr>
        <p:spPr bwMode="auto">
          <a:xfrm rot="16200000" flipH="1">
            <a:off x="4849206" y="2931678"/>
            <a:ext cx="576609" cy="2070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216"/>
          <p:cNvCxnSpPr>
            <a:cxnSpLocks noChangeShapeType="1"/>
            <a:stCxn id="32" idx="2"/>
            <a:endCxn id="6159" idx="1"/>
          </p:cNvCxnSpPr>
          <p:nvPr/>
        </p:nvCxnSpPr>
        <p:spPr bwMode="auto">
          <a:xfrm rot="16200000" flipH="1">
            <a:off x="4283858" y="3497026"/>
            <a:ext cx="1707305" cy="2070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217"/>
          <p:cNvCxnSpPr>
            <a:cxnSpLocks noChangeShapeType="1"/>
            <a:stCxn id="32" idx="2"/>
            <a:endCxn id="6158" idx="1"/>
          </p:cNvCxnSpPr>
          <p:nvPr/>
        </p:nvCxnSpPr>
        <p:spPr bwMode="auto">
          <a:xfrm rot="16200000" flipH="1">
            <a:off x="4568020" y="3212864"/>
            <a:ext cx="1138980" cy="2070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18"/>
          <p:cNvCxnSpPr>
            <a:cxnSpLocks noChangeShapeType="1"/>
            <a:stCxn id="6150" idx="2"/>
            <a:endCxn id="6151" idx="0"/>
          </p:cNvCxnSpPr>
          <p:nvPr/>
        </p:nvCxnSpPr>
        <p:spPr bwMode="auto">
          <a:xfrm>
            <a:off x="1712119" y="1234728"/>
            <a:ext cx="0" cy="538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9"/>
          <p:cNvCxnSpPr>
            <a:cxnSpLocks noChangeShapeType="1"/>
            <a:stCxn id="6151" idx="2"/>
            <a:endCxn id="6152" idx="0"/>
          </p:cNvCxnSpPr>
          <p:nvPr/>
        </p:nvCxnSpPr>
        <p:spPr bwMode="auto">
          <a:xfrm>
            <a:off x="1712119" y="2026816"/>
            <a:ext cx="0" cy="482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0"/>
          <p:cNvCxnSpPr>
            <a:cxnSpLocks noChangeShapeType="1"/>
            <a:stCxn id="6150" idx="2"/>
            <a:endCxn id="6149" idx="0"/>
          </p:cNvCxnSpPr>
          <p:nvPr/>
        </p:nvCxnSpPr>
        <p:spPr bwMode="auto">
          <a:xfrm rot="16200000" flipH="1">
            <a:off x="2595315" y="351531"/>
            <a:ext cx="538087" cy="23044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Rectangle 298"/>
          <p:cNvSpPr>
            <a:spLocks noChangeArrowheads="1"/>
          </p:cNvSpPr>
          <p:nvPr/>
        </p:nvSpPr>
        <p:spPr bwMode="auto">
          <a:xfrm>
            <a:off x="4847247" y="1765344"/>
            <a:ext cx="27341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defTabSz="871538"/>
            <a:r>
              <a:rPr lang="en-US" altLang="ko-KR" dirty="0" err="1"/>
              <a:t>CTesterDoc</a:t>
            </a:r>
            <a:r>
              <a:rPr lang="en-US" altLang="ko-KR" dirty="0"/>
              <a:t> </a:t>
            </a:r>
            <a:r>
              <a:rPr lang="ko-KR" altLang="en-US" dirty="0"/>
              <a:t>는 모든 </a:t>
            </a:r>
            <a:r>
              <a:rPr lang="en-US" altLang="ko-KR" dirty="0"/>
              <a:t>H/W</a:t>
            </a:r>
            <a:r>
              <a:rPr lang="ko-KR" altLang="en-US" dirty="0"/>
              <a:t>의 포함한다</a:t>
            </a:r>
            <a:r>
              <a:rPr lang="en-US" altLang="ko-KR" dirty="0"/>
              <a:t>.</a:t>
            </a:r>
          </a:p>
        </p:txBody>
      </p:sp>
      <p:sp>
        <p:nvSpPr>
          <p:cNvPr id="6167" name="Rectangle 300"/>
          <p:cNvSpPr>
            <a:spLocks noChangeArrowheads="1"/>
          </p:cNvSpPr>
          <p:nvPr/>
        </p:nvSpPr>
        <p:spPr bwMode="auto">
          <a:xfrm>
            <a:off x="275766" y="2092579"/>
            <a:ext cx="147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defTabSz="871538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툴바</a:t>
            </a:r>
            <a:r>
              <a:rPr lang="en-US" altLang="ko-KR" dirty="0"/>
              <a:t>, </a:t>
            </a:r>
            <a:r>
              <a:rPr lang="ko-KR" altLang="en-US" dirty="0"/>
              <a:t>메뉴처리</a:t>
            </a:r>
          </a:p>
        </p:txBody>
      </p:sp>
      <p:sp>
        <p:nvSpPr>
          <p:cNvPr id="32" name="Rectangle 187"/>
          <p:cNvSpPr>
            <a:spLocks noChangeArrowheads="1"/>
          </p:cNvSpPr>
          <p:nvPr/>
        </p:nvSpPr>
        <p:spPr bwMode="auto">
          <a:xfrm>
            <a:off x="4169594" y="2492896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CTester</a:t>
            </a:r>
            <a:endParaRPr lang="en-US" altLang="ko-KR" dirty="0"/>
          </a:p>
        </p:txBody>
      </p:sp>
      <p:cxnSp>
        <p:nvCxnSpPr>
          <p:cNvPr id="33" name="AutoShape 217"/>
          <p:cNvCxnSpPr>
            <a:cxnSpLocks noChangeShapeType="1"/>
            <a:stCxn id="6149" idx="2"/>
            <a:endCxn id="32" idx="1"/>
          </p:cNvCxnSpPr>
          <p:nvPr/>
        </p:nvCxnSpPr>
        <p:spPr bwMode="auto">
          <a:xfrm rot="16200000" flipH="1">
            <a:off x="3796556" y="2246857"/>
            <a:ext cx="593081" cy="152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201"/>
          <p:cNvSpPr>
            <a:spLocks noChangeArrowheads="1"/>
          </p:cNvSpPr>
          <p:nvPr/>
        </p:nvSpPr>
        <p:spPr bwMode="auto">
          <a:xfrm>
            <a:off x="1927225" y="5335240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CMachinePage</a:t>
            </a:r>
            <a:endParaRPr lang="en-US" altLang="ko-KR" dirty="0"/>
          </a:p>
        </p:txBody>
      </p:sp>
      <p:cxnSp>
        <p:nvCxnSpPr>
          <p:cNvPr id="36" name="AutoShape 203"/>
          <p:cNvCxnSpPr>
            <a:cxnSpLocks noChangeShapeType="1"/>
            <a:stCxn id="6152" idx="2"/>
            <a:endCxn id="35" idx="1"/>
          </p:cNvCxnSpPr>
          <p:nvPr/>
        </p:nvCxnSpPr>
        <p:spPr bwMode="auto">
          <a:xfrm rot="16200000" flipH="1">
            <a:off x="470396" y="4005410"/>
            <a:ext cx="2698553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201"/>
          <p:cNvSpPr>
            <a:spLocks noChangeArrowheads="1"/>
          </p:cNvSpPr>
          <p:nvPr/>
        </p:nvSpPr>
        <p:spPr bwMode="auto">
          <a:xfrm>
            <a:off x="1927225" y="3890503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CAutoPage</a:t>
            </a:r>
            <a:endParaRPr lang="en-US" altLang="ko-KR" dirty="0"/>
          </a:p>
        </p:txBody>
      </p:sp>
      <p:sp>
        <p:nvSpPr>
          <p:cNvPr id="42" name="Rectangle 201"/>
          <p:cNvSpPr>
            <a:spLocks noChangeArrowheads="1"/>
          </p:cNvSpPr>
          <p:nvPr/>
        </p:nvSpPr>
        <p:spPr bwMode="auto">
          <a:xfrm>
            <a:off x="1927225" y="4965779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CManualPage</a:t>
            </a:r>
            <a:endParaRPr lang="en-US" altLang="ko-KR" dirty="0"/>
          </a:p>
        </p:txBody>
      </p:sp>
      <p:cxnSp>
        <p:nvCxnSpPr>
          <p:cNvPr id="38" name="AutoShape 202"/>
          <p:cNvCxnSpPr>
            <a:cxnSpLocks noChangeShapeType="1"/>
            <a:stCxn id="6152" idx="2"/>
            <a:endCxn id="37" idx="1"/>
          </p:cNvCxnSpPr>
          <p:nvPr/>
        </p:nvCxnSpPr>
        <p:spPr bwMode="auto">
          <a:xfrm rot="16200000" flipH="1">
            <a:off x="1192764" y="3283042"/>
            <a:ext cx="1253816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3"/>
          <p:cNvCxnSpPr>
            <a:cxnSpLocks noChangeShapeType="1"/>
            <a:stCxn id="6152" idx="2"/>
            <a:endCxn id="42" idx="1"/>
          </p:cNvCxnSpPr>
          <p:nvPr/>
        </p:nvCxnSpPr>
        <p:spPr bwMode="auto">
          <a:xfrm rot="16200000" flipH="1">
            <a:off x="655126" y="3820680"/>
            <a:ext cx="232909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188"/>
          <p:cNvSpPr>
            <a:spLocks noChangeArrowheads="1"/>
          </p:cNvSpPr>
          <p:nvPr/>
        </p:nvSpPr>
        <p:spPr bwMode="auto">
          <a:xfrm>
            <a:off x="7688858" y="345056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CBaslerCamera</a:t>
            </a:r>
            <a:endParaRPr lang="en-US" altLang="ko-KR" dirty="0"/>
          </a:p>
        </p:txBody>
      </p:sp>
      <p:sp>
        <p:nvSpPr>
          <p:cNvPr id="40" name="Rectangle 188"/>
          <p:cNvSpPr>
            <a:spLocks noChangeArrowheads="1"/>
          </p:cNvSpPr>
          <p:nvPr/>
        </p:nvSpPr>
        <p:spPr bwMode="auto">
          <a:xfrm>
            <a:off x="7688858" y="319640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CPslcCh06</a:t>
            </a:r>
          </a:p>
        </p:txBody>
      </p:sp>
      <p:sp>
        <p:nvSpPr>
          <p:cNvPr id="41" name="Rectangle 188"/>
          <p:cNvSpPr>
            <a:spLocks noChangeArrowheads="1"/>
          </p:cNvSpPr>
          <p:nvPr/>
        </p:nvSpPr>
        <p:spPr bwMode="auto">
          <a:xfrm>
            <a:off x="7688858" y="370472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CPdc1000</a:t>
            </a:r>
          </a:p>
        </p:txBody>
      </p:sp>
      <p:cxnSp>
        <p:nvCxnSpPr>
          <p:cNvPr id="3" name="꺾인 연결선 2"/>
          <p:cNvCxnSpPr>
            <a:stCxn id="6157" idx="3"/>
            <a:endCxn id="40" idx="1"/>
          </p:cNvCxnSpPr>
          <p:nvPr/>
        </p:nvCxnSpPr>
        <p:spPr bwMode="auto">
          <a:xfrm flipV="1">
            <a:off x="6969820" y="3323400"/>
            <a:ext cx="719038" cy="10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" name="꺾인 연결선 4"/>
          <p:cNvCxnSpPr>
            <a:stCxn id="6157" idx="3"/>
            <a:endCxn id="34" idx="1"/>
          </p:cNvCxnSpPr>
          <p:nvPr/>
        </p:nvCxnSpPr>
        <p:spPr bwMode="auto">
          <a:xfrm>
            <a:off x="6969820" y="3323505"/>
            <a:ext cx="719038" cy="2540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꺾인 연결선 6"/>
          <p:cNvCxnSpPr>
            <a:stCxn id="6157" idx="3"/>
            <a:endCxn id="41" idx="1"/>
          </p:cNvCxnSpPr>
          <p:nvPr/>
        </p:nvCxnSpPr>
        <p:spPr bwMode="auto">
          <a:xfrm>
            <a:off x="6969820" y="3323505"/>
            <a:ext cx="719038" cy="50821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Rectangle 188"/>
          <p:cNvSpPr>
            <a:spLocks noChangeArrowheads="1"/>
          </p:cNvSpPr>
          <p:nvPr/>
        </p:nvSpPr>
        <p:spPr bwMode="auto">
          <a:xfrm>
            <a:off x="7688858" y="395888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CLt9000</a:t>
            </a:r>
          </a:p>
        </p:txBody>
      </p:sp>
      <p:cxnSp>
        <p:nvCxnSpPr>
          <p:cNvPr id="46" name="꺾인 연결선 45"/>
          <p:cNvCxnSpPr>
            <a:stCxn id="6157" idx="3"/>
            <a:endCxn id="45" idx="1"/>
          </p:cNvCxnSpPr>
          <p:nvPr/>
        </p:nvCxnSpPr>
        <p:spPr bwMode="auto">
          <a:xfrm>
            <a:off x="6969820" y="3323505"/>
            <a:ext cx="719038" cy="7623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Rectangle 188"/>
          <p:cNvSpPr>
            <a:spLocks noChangeArrowheads="1"/>
          </p:cNvSpPr>
          <p:nvPr/>
        </p:nvSpPr>
        <p:spPr bwMode="auto">
          <a:xfrm>
            <a:off x="7688858" y="421304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CElBalance</a:t>
            </a:r>
            <a:endParaRPr lang="en-US" altLang="ko-KR" dirty="0"/>
          </a:p>
        </p:txBody>
      </p:sp>
      <p:sp>
        <p:nvSpPr>
          <p:cNvPr id="44" name="Rectangle 188"/>
          <p:cNvSpPr>
            <a:spLocks noChangeArrowheads="1"/>
          </p:cNvSpPr>
          <p:nvPr/>
        </p:nvSpPr>
        <p:spPr bwMode="auto">
          <a:xfrm>
            <a:off x="7688858" y="446720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/>
              <a:t>CLkg5000</a:t>
            </a:r>
          </a:p>
        </p:txBody>
      </p:sp>
      <p:cxnSp>
        <p:nvCxnSpPr>
          <p:cNvPr id="8" name="꺾인 연결선 7"/>
          <p:cNvCxnSpPr>
            <a:stCxn id="6157" idx="3"/>
            <a:endCxn id="43" idx="1"/>
          </p:cNvCxnSpPr>
          <p:nvPr/>
        </p:nvCxnSpPr>
        <p:spPr bwMode="auto">
          <a:xfrm>
            <a:off x="6969820" y="3323505"/>
            <a:ext cx="719038" cy="10165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꺾인 연결선 9"/>
          <p:cNvCxnSpPr>
            <a:stCxn id="6157" idx="3"/>
            <a:endCxn id="44" idx="1"/>
          </p:cNvCxnSpPr>
          <p:nvPr/>
        </p:nvCxnSpPr>
        <p:spPr bwMode="auto">
          <a:xfrm>
            <a:off x="6969820" y="3323505"/>
            <a:ext cx="719038" cy="12706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Rectangle 188"/>
          <p:cNvSpPr>
            <a:spLocks noChangeArrowheads="1"/>
          </p:cNvSpPr>
          <p:nvPr/>
        </p:nvSpPr>
        <p:spPr bwMode="auto">
          <a:xfrm>
            <a:off x="7688858" y="472120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CPiezoCtrl</a:t>
            </a:r>
            <a:endParaRPr lang="en-US" altLang="ko-KR" dirty="0"/>
          </a:p>
        </p:txBody>
      </p:sp>
      <p:cxnSp>
        <p:nvCxnSpPr>
          <p:cNvPr id="48" name="꺾인 연결선 47"/>
          <p:cNvCxnSpPr>
            <a:stCxn id="6157" idx="3"/>
            <a:endCxn id="47" idx="1"/>
          </p:cNvCxnSpPr>
          <p:nvPr/>
        </p:nvCxnSpPr>
        <p:spPr bwMode="auto">
          <a:xfrm>
            <a:off x="6969820" y="3323505"/>
            <a:ext cx="719038" cy="15246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Rectangle 188"/>
          <p:cNvSpPr>
            <a:spLocks noChangeArrowheads="1"/>
          </p:cNvSpPr>
          <p:nvPr/>
        </p:nvSpPr>
        <p:spPr bwMode="auto">
          <a:xfrm>
            <a:off x="7688858" y="4975200"/>
            <a:ext cx="133740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CTouchProbe</a:t>
            </a:r>
            <a:endParaRPr lang="en-US" altLang="ko-KR" dirty="0"/>
          </a:p>
        </p:txBody>
      </p:sp>
      <p:cxnSp>
        <p:nvCxnSpPr>
          <p:cNvPr id="50" name="꺾인 연결선 49"/>
          <p:cNvCxnSpPr>
            <a:stCxn id="6157" idx="3"/>
            <a:endCxn id="49" idx="1"/>
          </p:cNvCxnSpPr>
          <p:nvPr/>
        </p:nvCxnSpPr>
        <p:spPr bwMode="auto">
          <a:xfrm>
            <a:off x="6969820" y="3323505"/>
            <a:ext cx="719038" cy="17786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DB640F-E11D-49D6-A09A-43683257CDE2}"/>
              </a:ext>
            </a:extLst>
          </p:cNvPr>
          <p:cNvSpPr txBox="1"/>
          <p:nvPr/>
        </p:nvSpPr>
        <p:spPr>
          <a:xfrm>
            <a:off x="4610213" y="2256061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err="1"/>
              <a:t>CMachine</a:t>
            </a:r>
            <a:endParaRPr lang="ko-KR" altLang="en-US" sz="105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016E2-9D7A-40E4-B21C-EF2655137232}"/>
              </a:ext>
            </a:extLst>
          </p:cNvPr>
          <p:cNvSpPr txBox="1"/>
          <p:nvPr/>
        </p:nvSpPr>
        <p:spPr>
          <a:xfrm>
            <a:off x="5737019" y="2946974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err="1"/>
              <a:t>CUnit</a:t>
            </a:r>
            <a:endParaRPr lang="ko-KR" altLang="en-US" sz="105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5DE28D-D8BA-43A8-A32F-070087891A7E}"/>
              </a:ext>
            </a:extLst>
          </p:cNvPr>
          <p:cNvSpPr txBox="1"/>
          <p:nvPr/>
        </p:nvSpPr>
        <p:spPr>
          <a:xfrm>
            <a:off x="8049344" y="295789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err="1"/>
              <a:t>CPart</a:t>
            </a:r>
            <a:endParaRPr lang="ko-KR" altLang="en-US" sz="105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D9F6BD-5BC8-426A-A20C-7C95EA1A2C5A}"/>
              </a:ext>
            </a:extLst>
          </p:cNvPr>
          <p:cNvSpPr txBox="1"/>
          <p:nvPr/>
        </p:nvSpPr>
        <p:spPr>
          <a:xfrm>
            <a:off x="2432720" y="2911678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err="1"/>
              <a:t>CLetsPage</a:t>
            </a:r>
            <a:endParaRPr lang="ko-KR" altLang="en-US" sz="105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540225-1265-4477-B030-171887AFC39B}"/>
              </a:ext>
            </a:extLst>
          </p:cNvPr>
          <p:cNvSpPr txBox="1"/>
          <p:nvPr/>
        </p:nvSpPr>
        <p:spPr>
          <a:xfrm>
            <a:off x="490101" y="2769831"/>
            <a:ext cx="109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871538"/>
            <a:r>
              <a:rPr lang="en-US" altLang="ko-KR" dirty="0"/>
              <a:t>Page </a:t>
            </a:r>
            <a:r>
              <a:rPr lang="ko-KR" altLang="en-US" dirty="0"/>
              <a:t>선택 처리</a:t>
            </a:r>
            <a:endParaRPr lang="en-US" altLang="ko-KR" dirty="0"/>
          </a:p>
        </p:txBody>
      </p:sp>
      <p:sp>
        <p:nvSpPr>
          <p:cNvPr id="68" name="Rectangle 188">
            <a:extLst>
              <a:ext uri="{FF2B5EF4-FFF2-40B4-BE49-F238E27FC236}">
                <a16:creationId xmlns:a16="http://schemas.microsoft.com/office/drawing/2014/main" id="{016DC28C-863F-44EB-B6CF-C1E8A4E2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92" y="4252584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CAutoDataDlg</a:t>
            </a:r>
            <a:endParaRPr lang="en-US" altLang="ko-KR" dirty="0"/>
          </a:p>
        </p:txBody>
      </p:sp>
      <p:sp>
        <p:nvSpPr>
          <p:cNvPr id="69" name="Rectangle 188">
            <a:extLst>
              <a:ext uri="{FF2B5EF4-FFF2-40B4-BE49-F238E27FC236}">
                <a16:creationId xmlns:a16="http://schemas.microsoft.com/office/drawing/2014/main" id="{6C1B7941-1D28-4AC0-8EC9-864D56C6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92" y="4551676"/>
            <a:ext cx="1220643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defTabSz="871538"/>
            <a:r>
              <a:rPr lang="en-US" altLang="ko-KR" dirty="0" err="1"/>
              <a:t>CAutoStateDlg</a:t>
            </a:r>
            <a:endParaRPr lang="en-US" altLang="ko-KR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9DD7F82-3ED5-4D80-9AEB-198473B6D60E}"/>
              </a:ext>
            </a:extLst>
          </p:cNvPr>
          <p:cNvCxnSpPr>
            <a:stCxn id="37" idx="2"/>
            <a:endCxn id="68" idx="1"/>
          </p:cNvCxnSpPr>
          <p:nvPr/>
        </p:nvCxnSpPr>
        <p:spPr bwMode="auto">
          <a:xfrm rot="16200000" flipH="1">
            <a:off x="2839303" y="4138094"/>
            <a:ext cx="235081" cy="24789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3197CF3-5CF0-4892-842C-42E5C26198CD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 bwMode="auto">
          <a:xfrm rot="16200000" flipH="1">
            <a:off x="2689757" y="4287640"/>
            <a:ext cx="534173" cy="24789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7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2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설비 프로그래밍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자동화 프로그래밍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2A79A-3FF2-4F75-AEB0-3EEE7B74D4DF}"/>
              </a:ext>
            </a:extLst>
          </p:cNvPr>
          <p:cNvSpPr txBox="1"/>
          <p:nvPr/>
        </p:nvSpPr>
        <p:spPr>
          <a:xfrm>
            <a:off x="344488" y="692696"/>
            <a:ext cx="92773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200" b="1" dirty="0"/>
              <a:t>설비 프로그램을 위한 </a:t>
            </a:r>
            <a:r>
              <a:rPr lang="en-US" altLang="ko-KR" sz="1200" b="1" dirty="0"/>
              <a:t>C++ </a:t>
            </a:r>
            <a:r>
              <a:rPr lang="ko-KR" altLang="en-US" sz="1200" b="1" dirty="0"/>
              <a:t>는</a:t>
            </a:r>
            <a:r>
              <a:rPr lang="en-US" altLang="ko-KR" sz="1200" b="1" dirty="0"/>
              <a:t>???</a:t>
            </a:r>
            <a:br>
              <a:rPr lang="en-US" altLang="ko-KR" sz="1200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설비 프로그램을 </a:t>
            </a:r>
            <a:r>
              <a:rPr lang="en-US" altLang="ko-KR" dirty="0"/>
              <a:t>C++</a:t>
            </a:r>
            <a:r>
              <a:rPr lang="ko-KR" altLang="en-US" dirty="0"/>
              <a:t>로 작성하는 것은 거이 어쩔 수 없는 선택</a:t>
            </a:r>
            <a:r>
              <a:rPr lang="en-US" altLang="ko-KR" dirty="0"/>
              <a:t>(</a:t>
            </a:r>
            <a:r>
              <a:rPr lang="ko-KR" altLang="en-US" dirty="0"/>
              <a:t>대체재만 있으면 지금이라도</a:t>
            </a:r>
            <a:r>
              <a:rPr lang="en-US" altLang="ko-KR" dirty="0"/>
              <a:t>…)</a:t>
            </a:r>
            <a:br>
              <a:rPr lang="en-US" altLang="ko-KR" dirty="0"/>
            </a:br>
            <a:r>
              <a:rPr lang="ko-KR" altLang="en-US" dirty="0"/>
              <a:t>게다가 </a:t>
            </a:r>
            <a:r>
              <a:rPr lang="en-US" altLang="ko-KR" dirty="0"/>
              <a:t>MFC</a:t>
            </a:r>
            <a:r>
              <a:rPr lang="ko-KR" altLang="en-US" dirty="0"/>
              <a:t>는 그 중에서도 더 어쩔 수 없는 선택</a:t>
            </a:r>
            <a:r>
              <a:rPr lang="en-US" altLang="ko-KR" dirty="0"/>
              <a:t>...  </a:t>
            </a:r>
            <a:br>
              <a:rPr lang="en-US" altLang="ko-KR" dirty="0"/>
            </a:br>
            <a:r>
              <a:rPr lang="ko-KR" altLang="en-US" dirty="0"/>
              <a:t>그럼에도 설비 프로그램을 </a:t>
            </a:r>
            <a:r>
              <a:rPr lang="en-US" altLang="ko-KR" dirty="0"/>
              <a:t>MFC</a:t>
            </a:r>
            <a:r>
              <a:rPr lang="ko-KR" altLang="en-US" dirty="0"/>
              <a:t>로 쓰는 이유는 </a:t>
            </a:r>
            <a:r>
              <a:rPr lang="ko-KR" altLang="en-US" b="1" dirty="0"/>
              <a:t>신경 써서 코딩을 하면 속도가 </a:t>
            </a:r>
            <a:r>
              <a:rPr lang="ko-KR" altLang="en-US" b="1" dirty="0" err="1"/>
              <a:t>쪼금</a:t>
            </a:r>
            <a:r>
              <a:rPr lang="ko-KR" altLang="en-US" b="1" dirty="0"/>
              <a:t> 빠르고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아직 설비에 장착하는 몇몇 디바이스</a:t>
            </a:r>
            <a:r>
              <a:rPr lang="en-US" altLang="ko-KR" dirty="0"/>
              <a:t>(IO, Motor...)</a:t>
            </a:r>
            <a:r>
              <a:rPr lang="ko-KR" altLang="en-US" dirty="0"/>
              <a:t>의 </a:t>
            </a:r>
            <a:r>
              <a:rPr lang="en-US" altLang="ko-KR" dirty="0"/>
              <a:t>API Lib</a:t>
            </a:r>
            <a:r>
              <a:rPr lang="ko-KR" altLang="en-US" dirty="0"/>
              <a:t>가 여전히 </a:t>
            </a:r>
            <a:r>
              <a:rPr lang="en-US" altLang="ko-KR" dirty="0"/>
              <a:t>C</a:t>
            </a:r>
            <a:r>
              <a:rPr lang="ko-KR" altLang="en-US" dirty="0"/>
              <a:t>로만 지원해서</a:t>
            </a:r>
            <a:r>
              <a:rPr lang="en-US" altLang="ko-KR" dirty="0"/>
              <a:t>...</a:t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sz="1200" b="1" dirty="0"/>
              <a:t>설비 프로그래밍의 특징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endParaRPr lang="en-US" altLang="ko-KR" sz="1200" b="1" dirty="0"/>
          </a:p>
          <a:p>
            <a:pPr marL="685800" lvl="1" indent="-228600" algn="l">
              <a:buFontTx/>
              <a:buAutoNum type="arabicPeriod"/>
            </a:pPr>
            <a:r>
              <a:rPr lang="en-US" altLang="ko-KR" b="1" dirty="0"/>
              <a:t>GUI(= PV(Log + Message +State + α)</a:t>
            </a:r>
            <a:r>
              <a:rPr lang="ko-KR" altLang="en-US" b="1" dirty="0"/>
              <a:t> </a:t>
            </a:r>
            <a:r>
              <a:rPr lang="en-US" altLang="ko-KR" b="1" dirty="0"/>
              <a:t>+</a:t>
            </a:r>
            <a:r>
              <a:rPr lang="ko-KR" altLang="en-US" b="1" dirty="0"/>
              <a:t> </a:t>
            </a:r>
            <a:r>
              <a:rPr lang="en-US" altLang="ko-KR" b="1" dirty="0"/>
              <a:t>SV(== Recipe + α)</a:t>
            </a:r>
            <a:r>
              <a:rPr lang="ko-KR" altLang="en-US" b="1" dirty="0"/>
              <a:t> </a:t>
            </a:r>
            <a:r>
              <a:rPr lang="en-US" altLang="ko-KR" b="1" dirty="0"/>
              <a:t>+</a:t>
            </a:r>
            <a:r>
              <a:rPr lang="ko-KR" altLang="en-US" b="1" dirty="0"/>
              <a:t> </a:t>
            </a:r>
            <a:r>
              <a:rPr lang="en-US" altLang="ko-KR" b="1" dirty="0"/>
              <a:t>Action(== Sequence + α)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단순하고 현재 상태를 명확하게 표시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SV, PV, Action</a:t>
            </a:r>
            <a:r>
              <a:rPr lang="ko-KR" altLang="en-US" dirty="0"/>
              <a:t>에 대한 화면표시가 </a:t>
            </a:r>
            <a:r>
              <a:rPr lang="en-US" altLang="ko-KR" dirty="0"/>
              <a:t>GUI</a:t>
            </a:r>
            <a:r>
              <a:rPr lang="ko-KR" altLang="en-US" dirty="0"/>
              <a:t>의 전부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  <a:p>
            <a:pPr marL="685800" lvl="1" indent="-228600" algn="l">
              <a:buAutoNum type="arabicPeriod"/>
            </a:pPr>
            <a:r>
              <a:rPr lang="en-US" altLang="ko-KR" b="1" dirty="0"/>
              <a:t>Sequence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설비</a:t>
            </a:r>
            <a:r>
              <a:rPr lang="en-US" altLang="ko-KR" dirty="0"/>
              <a:t>(=</a:t>
            </a:r>
            <a:r>
              <a:rPr lang="ko-KR" altLang="en-US" dirty="0"/>
              <a:t>자동화</a:t>
            </a:r>
            <a:r>
              <a:rPr lang="en-US" altLang="ko-KR" dirty="0"/>
              <a:t>) </a:t>
            </a:r>
            <a:r>
              <a:rPr lang="ko-KR" altLang="en-US" dirty="0"/>
              <a:t>프로그램은 특정 동작의 반복이다</a:t>
            </a:r>
            <a:r>
              <a:rPr lang="en-US" altLang="ko-KR" dirty="0"/>
              <a:t>.  </a:t>
            </a:r>
            <a:r>
              <a:rPr lang="ko-KR" altLang="en-US" dirty="0"/>
              <a:t>이러한 반복 작업을 쉽게 작성 할 수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en-US" altLang="ko-KR" b="1" dirty="0"/>
              <a:t>H/W</a:t>
            </a:r>
            <a:r>
              <a:rPr lang="ko-KR" altLang="en-US" b="1" dirty="0"/>
              <a:t> 추상화</a:t>
            </a:r>
            <a:r>
              <a:rPr lang="en-US" altLang="ko-KR" b="1" dirty="0"/>
              <a:t>(Motor, IO, </a:t>
            </a:r>
            <a:r>
              <a:rPr lang="ko-KR" altLang="en-US" b="1" dirty="0"/>
              <a:t>등등</a:t>
            </a:r>
            <a:r>
              <a:rPr lang="en-US" altLang="ko-KR" b="1" dirty="0"/>
              <a:t>) == </a:t>
            </a:r>
            <a:r>
              <a:rPr lang="ko-KR" altLang="en-US" b="1" dirty="0"/>
              <a:t>재사용성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설비에 사용된 여러가지 </a:t>
            </a:r>
            <a:r>
              <a:rPr lang="en-US" altLang="ko-KR" dirty="0"/>
              <a:t>H/W </a:t>
            </a:r>
            <a:r>
              <a:rPr lang="ko-KR" altLang="en-US" dirty="0"/>
              <a:t>요소는 정말 다양하며 언제 바뀔지도 모른다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충분한 추상화를 통해서 재사용성 및 </a:t>
            </a:r>
            <a:r>
              <a:rPr lang="en-US" altLang="ko-KR" dirty="0"/>
              <a:t>Sequence </a:t>
            </a:r>
            <a:r>
              <a:rPr lang="ko-KR" altLang="en-US" dirty="0"/>
              <a:t>및 </a:t>
            </a:r>
            <a:r>
              <a:rPr lang="en-US" altLang="ko-KR" dirty="0"/>
              <a:t>GUI</a:t>
            </a:r>
            <a:r>
              <a:rPr lang="ko-KR" altLang="en-US" dirty="0"/>
              <a:t>등 상위 레이어에서 프로그램의 일관성을 유지해야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en-US" altLang="ko-KR" b="1" dirty="0"/>
              <a:t>Log + Message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대부분 설비는 </a:t>
            </a:r>
            <a:r>
              <a:rPr lang="en-US" altLang="ko-KR" dirty="0"/>
              <a:t>Operator</a:t>
            </a:r>
            <a:r>
              <a:rPr lang="ko-KR" altLang="en-US" dirty="0"/>
              <a:t>가 상주하지 않는다</a:t>
            </a:r>
            <a:r>
              <a:rPr lang="en-US" altLang="ko-KR" dirty="0"/>
              <a:t>.  </a:t>
            </a:r>
            <a:r>
              <a:rPr lang="ko-KR" altLang="en-US" dirty="0"/>
              <a:t>따라서 특정 사건이 발생했을 경우 그 주변상황이나 원인 등을 정확하게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추정가능해야 한다</a:t>
            </a:r>
            <a:r>
              <a:rPr lang="en-US" altLang="ko-KR" dirty="0"/>
              <a:t>.  </a:t>
            </a:r>
            <a:r>
              <a:rPr lang="ko-KR" altLang="en-US" dirty="0"/>
              <a:t>이러한 원인이나 사건들은 모두 정리가 되어 있어야 하며 다양한 언어로 변환 가능해야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ko-KR" altLang="en-US" b="1" dirty="0"/>
              <a:t>계층화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설비는 </a:t>
            </a:r>
            <a:r>
              <a:rPr lang="en-US" altLang="ko-KR" dirty="0"/>
              <a:t>H/W</a:t>
            </a:r>
            <a:r>
              <a:rPr lang="ko-KR" altLang="en-US" dirty="0"/>
              <a:t>의 조합이다</a:t>
            </a:r>
            <a:r>
              <a:rPr lang="en-US" altLang="ko-KR" dirty="0"/>
              <a:t>.  </a:t>
            </a:r>
            <a:r>
              <a:rPr lang="ko-KR" altLang="en-US" dirty="0"/>
              <a:t>각각의 </a:t>
            </a:r>
            <a:r>
              <a:rPr lang="en-US" altLang="ko-KR" dirty="0"/>
              <a:t>H/W</a:t>
            </a:r>
            <a:r>
              <a:rPr lang="ko-KR" altLang="en-US" dirty="0"/>
              <a:t>는 단순한 배열이 아니라 서로 특수한 관계로 계층화가 되어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S/W</a:t>
            </a:r>
            <a:r>
              <a:rPr lang="ko-KR" altLang="en-US" dirty="0"/>
              <a:t>도 </a:t>
            </a:r>
            <a:r>
              <a:rPr lang="en-US" altLang="ko-KR" dirty="0"/>
              <a:t>H/W</a:t>
            </a:r>
            <a:r>
              <a:rPr lang="ko-KR" altLang="en-US" dirty="0"/>
              <a:t>의 계층화를 모사하면 프로그램을 이해하기 쉬워진다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특정 </a:t>
            </a:r>
            <a:r>
              <a:rPr lang="en-US" altLang="ko-KR" dirty="0"/>
              <a:t>Device</a:t>
            </a:r>
            <a:r>
              <a:rPr lang="ko-KR" altLang="en-US" dirty="0"/>
              <a:t>에서 임의의 </a:t>
            </a:r>
            <a:r>
              <a:rPr lang="en-US" altLang="ko-KR" dirty="0"/>
              <a:t>Device</a:t>
            </a:r>
            <a:r>
              <a:rPr lang="ko-KR" altLang="en-US" dirty="0"/>
              <a:t>에 접근할 수 없게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685800" lvl="1" indent="-228600" algn="l">
              <a:buAutoNum type="arabicPeriod"/>
            </a:pPr>
            <a:r>
              <a:rPr lang="en-US" altLang="ko-KR" b="1" dirty="0"/>
              <a:t>Recipe(=</a:t>
            </a:r>
            <a:r>
              <a:rPr lang="ko-KR" altLang="en-US" b="1" dirty="0"/>
              <a:t>설정</a:t>
            </a:r>
            <a:r>
              <a:rPr lang="en-US" altLang="ko-KR" b="1" dirty="0"/>
              <a:t>, </a:t>
            </a:r>
            <a:r>
              <a:rPr lang="ko-KR" altLang="en-US" b="1" dirty="0"/>
              <a:t>모델정보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dirty="0"/>
              <a:t>모든 설비는 설정이 존재한다</a:t>
            </a:r>
            <a:r>
              <a:rPr lang="en-US" altLang="ko-KR" dirty="0"/>
              <a:t>.  </a:t>
            </a:r>
            <a:r>
              <a:rPr lang="ko-KR" altLang="en-US" dirty="0"/>
              <a:t>여기서 설정은 </a:t>
            </a:r>
            <a:r>
              <a:rPr lang="en-US" altLang="ko-KR" dirty="0"/>
              <a:t>Machine, Model, Temp 3</a:t>
            </a:r>
            <a:r>
              <a:rPr lang="ko-KR" altLang="en-US" dirty="0"/>
              <a:t>가지로 정의된다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1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3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설비 프로그래밍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프로그램 작성 순서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 -&gt; 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순서도 타입으로 변경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2A79A-3FF2-4F75-AEB0-3EEE7B74D4DF}"/>
              </a:ext>
            </a:extLst>
          </p:cNvPr>
          <p:cNvSpPr txBox="1"/>
          <p:nvPr/>
        </p:nvSpPr>
        <p:spPr>
          <a:xfrm>
            <a:off x="344488" y="692696"/>
            <a:ext cx="9277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b="1" dirty="0"/>
              <a:t>Sequence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설비 발주를 낸 </a:t>
            </a:r>
            <a:r>
              <a:rPr lang="ko-KR" altLang="en-US" dirty="0" err="1"/>
              <a:t>원청</a:t>
            </a:r>
            <a:r>
              <a:rPr lang="ko-KR" altLang="en-US" dirty="0"/>
              <a:t> 담당자가 </a:t>
            </a:r>
            <a:r>
              <a:rPr lang="en-US" altLang="ko-KR" dirty="0"/>
              <a:t>Sequence</a:t>
            </a:r>
            <a:r>
              <a:rPr lang="ko-KR" altLang="en-US" dirty="0"/>
              <a:t>를 매우 잘 알고 있다</a:t>
            </a:r>
            <a:r>
              <a:rPr lang="en-US" altLang="ko-KR" dirty="0"/>
              <a:t>.</a:t>
            </a:r>
            <a:r>
              <a:rPr lang="ko-KR" altLang="en-US" dirty="0"/>
              <a:t>  뿐만 아니라 각각의 </a:t>
            </a:r>
            <a:r>
              <a:rPr lang="en-US" altLang="ko-KR" dirty="0"/>
              <a:t>Seq Step</a:t>
            </a:r>
            <a:r>
              <a:rPr lang="ko-KR" altLang="en-US" dirty="0"/>
              <a:t>에서 필요한 스펙</a:t>
            </a:r>
            <a:r>
              <a:rPr lang="en-US" altLang="ko-KR" dirty="0"/>
              <a:t>(Align </a:t>
            </a:r>
            <a:r>
              <a:rPr lang="ko-KR" altLang="en-US" dirty="0"/>
              <a:t>정도</a:t>
            </a:r>
            <a:r>
              <a:rPr lang="en-US" altLang="ko-KR" dirty="0"/>
              <a:t>, Step Tact Time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도 정확하게 알고 있다</a:t>
            </a:r>
            <a:r>
              <a:rPr lang="en-US" altLang="ko-KR" dirty="0"/>
              <a:t>.  </a:t>
            </a:r>
            <a:r>
              <a:rPr lang="ko-KR" altLang="en-US" b="1" dirty="0"/>
              <a:t>만일 담당자가 </a:t>
            </a:r>
            <a:r>
              <a:rPr lang="en-US" altLang="ko-KR" b="1" dirty="0"/>
              <a:t>Sequence</a:t>
            </a:r>
            <a:r>
              <a:rPr lang="ko-KR" altLang="en-US" b="1" dirty="0"/>
              <a:t>나 공정 스펙을 모르고 있다면 그 프로젝트는 해서는 안된다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dirty="0"/>
              <a:t>- Sequence</a:t>
            </a:r>
            <a:r>
              <a:rPr lang="ko-KR" altLang="en-US" dirty="0"/>
              <a:t>에는 종류가 있다</a:t>
            </a:r>
            <a:r>
              <a:rPr lang="en-US" altLang="ko-KR" dirty="0"/>
              <a:t>.  </a:t>
            </a:r>
            <a:r>
              <a:rPr lang="ko-KR" altLang="en-US" dirty="0"/>
              <a:t>상시 감시</a:t>
            </a:r>
            <a:r>
              <a:rPr lang="en-US" altLang="ko-KR" dirty="0"/>
              <a:t>. Auto Sequence, </a:t>
            </a:r>
            <a:r>
              <a:rPr lang="ko-KR" altLang="en-US" dirty="0"/>
              <a:t>부분 동작 중 </a:t>
            </a:r>
            <a:r>
              <a:rPr lang="en-US" altLang="ko-KR" dirty="0"/>
              <a:t>Task </a:t>
            </a:r>
            <a:r>
              <a:rPr lang="ko-KR" altLang="en-US" dirty="0"/>
              <a:t>처리해야 할 만큼 긴 동작 등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Sequence</a:t>
            </a:r>
            <a:r>
              <a:rPr lang="ko-KR" altLang="en-US" dirty="0"/>
              <a:t>를 만들 때 </a:t>
            </a:r>
            <a:r>
              <a:rPr lang="en-US" altLang="ko-KR" dirty="0"/>
              <a:t>Sequence</a:t>
            </a:r>
            <a:r>
              <a:rPr lang="ko-KR" altLang="en-US" dirty="0"/>
              <a:t>가 사용할 정보</a:t>
            </a:r>
            <a:r>
              <a:rPr lang="en-US" altLang="ko-KR" dirty="0" smtClean="0"/>
              <a:t>(Temp Data + Setting</a:t>
            </a:r>
            <a:r>
              <a:rPr lang="ko-KR" altLang="en-US" dirty="0" smtClean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를 분리해서 사용한다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Sequence </a:t>
            </a:r>
            <a:r>
              <a:rPr lang="ko-KR" altLang="en-US" dirty="0"/>
              <a:t>마다 </a:t>
            </a: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용 </a:t>
            </a:r>
            <a:r>
              <a:rPr lang="en-US" altLang="ko-KR" dirty="0"/>
              <a:t>Structure Data</a:t>
            </a:r>
            <a:r>
              <a:rPr lang="ko-KR" altLang="en-US" dirty="0"/>
              <a:t>를 만든다</a:t>
            </a:r>
            <a:r>
              <a:rPr lang="en-US" altLang="ko-KR" dirty="0"/>
              <a:t>.  </a:t>
            </a:r>
            <a:r>
              <a:rPr lang="ko-KR" altLang="en-US" dirty="0"/>
              <a:t>이 </a:t>
            </a: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Data + Message</a:t>
            </a:r>
            <a:r>
              <a:rPr lang="ko-KR" altLang="en-US" dirty="0"/>
              <a:t>로 </a:t>
            </a:r>
            <a:r>
              <a:rPr lang="en-US" altLang="ko-KR" dirty="0"/>
              <a:t>GUI</a:t>
            </a:r>
            <a:r>
              <a:rPr lang="ko-KR" altLang="en-US" dirty="0"/>
              <a:t>와 연동한다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Sequence</a:t>
            </a:r>
            <a:r>
              <a:rPr lang="ko-KR" altLang="en-US" dirty="0"/>
              <a:t>의 </a:t>
            </a:r>
            <a:r>
              <a:rPr lang="en-US" altLang="ko-KR" dirty="0"/>
              <a:t>Step</a:t>
            </a:r>
            <a:r>
              <a:rPr lang="ko-KR" altLang="en-US" dirty="0"/>
              <a:t>에 사용되는 함수는 람다함수로 구성하며 람다함수의 내용 중 설비와 관련된 것은 </a:t>
            </a:r>
            <a:r>
              <a:rPr lang="en-US" altLang="ko-KR" dirty="0"/>
              <a:t>Unit</a:t>
            </a:r>
            <a:r>
              <a:rPr lang="ko-KR" altLang="en-US" dirty="0"/>
              <a:t>의 </a:t>
            </a:r>
            <a:r>
              <a:rPr lang="ko-KR" altLang="en-US" dirty="0" err="1"/>
              <a:t>맴버함수로만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Sequence</a:t>
            </a:r>
            <a:r>
              <a:rPr lang="ko-KR" altLang="en-US" dirty="0"/>
              <a:t>를 표현 </a:t>
            </a:r>
            <a:r>
              <a:rPr lang="ko-KR" altLang="en-US" dirty="0" err="1"/>
              <a:t>할때</a:t>
            </a:r>
            <a:r>
              <a:rPr lang="ko-KR" altLang="en-US" dirty="0"/>
              <a:t> 중요한 사실은 </a:t>
            </a:r>
            <a:r>
              <a:rPr lang="en-US" altLang="ko-KR" dirty="0"/>
              <a:t>Sequence</a:t>
            </a:r>
            <a:r>
              <a:rPr lang="ko-KR" altLang="en-US" dirty="0"/>
              <a:t>의 전체 모습을 쉽게 </a:t>
            </a:r>
            <a:r>
              <a:rPr lang="ko-KR" altLang="en-US" dirty="0" smtClean="0"/>
              <a:t>알아보도록 만든다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en-US" altLang="ko-KR" sz="1200" b="1" dirty="0"/>
              <a:t>Unit </a:t>
            </a:r>
            <a:r>
              <a:rPr lang="ko-KR" altLang="en-US" sz="1200" b="1" dirty="0"/>
              <a:t>분리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en-US" altLang="ko-KR" dirty="0"/>
              <a:t>Unit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나누는 기준은 동시 시퀀스의 유무와 기구적 분리이다</a:t>
            </a:r>
            <a:r>
              <a:rPr lang="en-US" altLang="ko-KR" dirty="0"/>
              <a:t>.  </a:t>
            </a:r>
            <a:r>
              <a:rPr lang="ko-KR" altLang="en-US" dirty="0"/>
              <a:t>따라서 </a:t>
            </a:r>
            <a:r>
              <a:rPr lang="en-US" altLang="ko-KR" dirty="0"/>
              <a:t>Sequence</a:t>
            </a:r>
            <a:r>
              <a:rPr lang="ko-KR" altLang="en-US" dirty="0"/>
              <a:t>와 기구가 결정되면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설비는 </a:t>
            </a:r>
            <a:r>
              <a:rPr lang="en-US" altLang="ko-KR" dirty="0"/>
              <a:t>Unit</a:t>
            </a:r>
            <a:r>
              <a:rPr lang="ko-KR" altLang="en-US" dirty="0"/>
              <a:t>의 합이다</a:t>
            </a:r>
            <a:r>
              <a:rPr lang="en-US" altLang="ko-KR" dirty="0"/>
              <a:t>.  </a:t>
            </a:r>
            <a:r>
              <a:rPr lang="ko-KR" altLang="en-US" dirty="0"/>
              <a:t>설비와 </a:t>
            </a:r>
            <a:r>
              <a:rPr lang="en-US" altLang="ko-KR" dirty="0"/>
              <a:t>Unit</a:t>
            </a:r>
            <a:r>
              <a:rPr lang="ko-KR" altLang="en-US" dirty="0"/>
              <a:t>를</a:t>
            </a:r>
            <a:r>
              <a:rPr lang="en-US" altLang="ko-KR" dirty="0"/>
              <a:t> Machine Recipe</a:t>
            </a:r>
            <a:r>
              <a:rPr lang="ko-KR" altLang="en-US" dirty="0"/>
              <a:t>에 등록해서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GUI</a:t>
            </a:r>
            <a:r>
              <a:rPr lang="ko-KR" altLang="en-US" dirty="0"/>
              <a:t>나 </a:t>
            </a:r>
            <a:r>
              <a:rPr lang="en-US" altLang="ko-KR" dirty="0"/>
              <a:t>Sequence</a:t>
            </a:r>
            <a:r>
              <a:rPr lang="ko-KR" altLang="en-US" dirty="0"/>
              <a:t>에서 사용되는 모든 함수는 </a:t>
            </a:r>
            <a:r>
              <a:rPr lang="en-US" altLang="ko-KR" dirty="0"/>
              <a:t>Unit</a:t>
            </a:r>
            <a:r>
              <a:rPr lang="ko-KR" altLang="en-US" dirty="0"/>
              <a:t>에 포함된 함수이며 대부분 </a:t>
            </a:r>
            <a:r>
              <a:rPr lang="en-US" altLang="ko-KR" dirty="0"/>
              <a:t>return</a:t>
            </a:r>
            <a:r>
              <a:rPr lang="ko-KR" altLang="en-US" dirty="0"/>
              <a:t>이 </a:t>
            </a:r>
            <a:r>
              <a:rPr lang="en-US" altLang="ko-KR" dirty="0" err="1"/>
              <a:t>Cincident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동작에 관련된 함수는 </a:t>
            </a:r>
            <a:r>
              <a:rPr lang="en-US" altLang="ko-KR" dirty="0"/>
              <a:t>return</a:t>
            </a:r>
            <a:r>
              <a:rPr lang="ko-KR" altLang="en-US" dirty="0"/>
              <a:t>이 </a:t>
            </a:r>
            <a:r>
              <a:rPr lang="en-US" altLang="ko-KR" dirty="0" err="1"/>
              <a:t>Cincident</a:t>
            </a:r>
            <a:r>
              <a:rPr lang="ko-KR" altLang="en-US" dirty="0"/>
              <a:t>이며 </a:t>
            </a:r>
            <a:r>
              <a:rPr lang="en-US" altLang="ko-KR" dirty="0" err="1"/>
              <a:t>IncidentDef.h</a:t>
            </a:r>
            <a:r>
              <a:rPr lang="ko-KR" altLang="en-US" dirty="0"/>
              <a:t>와 </a:t>
            </a:r>
            <a:r>
              <a:rPr lang="en-US" altLang="ko-KR" dirty="0"/>
              <a:t>Incident.xml</a:t>
            </a:r>
            <a:r>
              <a:rPr lang="ko-KR" altLang="en-US" dirty="0"/>
              <a:t>에 등록되어 있다</a:t>
            </a:r>
            <a:r>
              <a:rPr lang="en-US" altLang="ko-KR" dirty="0"/>
              <a:t>.  </a:t>
            </a:r>
            <a:r>
              <a:rPr lang="ko-KR" altLang="en-US" dirty="0"/>
              <a:t>또한 </a:t>
            </a:r>
            <a:r>
              <a:rPr lang="en-US" altLang="ko-KR" dirty="0"/>
              <a:t>Interlock</a:t>
            </a:r>
            <a:r>
              <a:rPr lang="ko-KR" altLang="en-US" dirty="0"/>
              <a:t>은 기본이다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sz="1200" b="1" dirty="0" err="1"/>
              <a:t>상수값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+ Machine Recipe + Model Recipe + </a:t>
            </a:r>
            <a:r>
              <a:rPr lang="en-US" altLang="ko-KR" sz="1200" b="1" dirty="0" smtClean="0"/>
              <a:t>Temp Data </a:t>
            </a:r>
            <a:r>
              <a:rPr lang="en-US" altLang="ko-KR" sz="1200" b="1" dirty="0"/>
              <a:t>+ Setting Data + Process Data </a:t>
            </a:r>
            <a:r>
              <a:rPr lang="ko-KR" altLang="en-US" sz="1200" b="1" dirty="0" err="1"/>
              <a:t>설정값</a:t>
            </a:r>
            <a:r>
              <a:rPr lang="ko-KR" altLang="en-US" sz="1200" b="1" dirty="0"/>
              <a:t> 정의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b="1" dirty="0"/>
              <a:t>-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 err="1"/>
              <a:t>설정값</a:t>
            </a:r>
            <a:r>
              <a:rPr lang="en-US" altLang="ko-KR" dirty="0"/>
              <a:t>(=XML TAG)</a:t>
            </a:r>
            <a:r>
              <a:rPr lang="ko-KR" altLang="en-US" dirty="0"/>
              <a:t>는 </a:t>
            </a:r>
            <a:r>
              <a:rPr lang="en-US" altLang="ko-KR" dirty="0"/>
              <a:t>Sequence</a:t>
            </a:r>
            <a:r>
              <a:rPr lang="ko-KR" altLang="en-US" dirty="0"/>
              <a:t>에서 대부분 추출된다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설비 관련 상수는 </a:t>
            </a:r>
            <a:r>
              <a:rPr lang="en-US" altLang="ko-KR" dirty="0" err="1"/>
              <a:t>MachineDef.h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모터의 정지 포인트와 모든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Threshold</a:t>
            </a:r>
            <a:r>
              <a:rPr lang="ko-KR" altLang="en-US" dirty="0"/>
              <a:t>는 </a:t>
            </a:r>
            <a:r>
              <a:rPr lang="ko-KR" altLang="en-US" dirty="0" err="1"/>
              <a:t>설정값이다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모델에 따라 </a:t>
            </a:r>
            <a:r>
              <a:rPr lang="ko-KR" altLang="en-US" dirty="0" err="1"/>
              <a:t>설정값이</a:t>
            </a:r>
            <a:r>
              <a:rPr lang="ko-KR" altLang="en-US" dirty="0"/>
              <a:t> 바뀌면 모델 </a:t>
            </a:r>
            <a:r>
              <a:rPr lang="en-US" altLang="ko-KR" dirty="0"/>
              <a:t>Recipe</a:t>
            </a:r>
            <a:r>
              <a:rPr lang="ko-KR" altLang="en-US" dirty="0"/>
              <a:t>이다</a:t>
            </a:r>
            <a:r>
              <a:rPr lang="en-US" altLang="ko-KR" dirty="0"/>
              <a:t>.  </a:t>
            </a:r>
            <a:r>
              <a:rPr lang="ko-KR" altLang="en-US" dirty="0"/>
              <a:t>설비에 따라 </a:t>
            </a:r>
            <a:r>
              <a:rPr lang="ko-KR" altLang="en-US" dirty="0" err="1"/>
              <a:t>설정값이</a:t>
            </a:r>
            <a:r>
              <a:rPr lang="ko-KR" altLang="en-US" dirty="0"/>
              <a:t> 바뀌면 </a:t>
            </a:r>
            <a:r>
              <a:rPr lang="en-US" altLang="ko-KR" dirty="0"/>
              <a:t>Machine Recipe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시간에 따라 변경되는 </a:t>
            </a:r>
            <a:r>
              <a:rPr lang="ko-KR" altLang="en-US" dirty="0" err="1"/>
              <a:t>설정값은</a:t>
            </a:r>
            <a:r>
              <a:rPr lang="ko-KR" altLang="en-US" dirty="0"/>
              <a:t> </a:t>
            </a:r>
            <a:r>
              <a:rPr lang="en-US" altLang="ko-KR" dirty="0" err="1"/>
              <a:t>TempData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ko-KR" altLang="en-US" dirty="0" err="1"/>
              <a:t>설정값은</a:t>
            </a:r>
            <a:r>
              <a:rPr lang="ko-KR" altLang="en-US" dirty="0"/>
              <a:t> </a:t>
            </a:r>
            <a:r>
              <a:rPr lang="en-US" altLang="ko-KR" dirty="0"/>
              <a:t>Unit </a:t>
            </a:r>
            <a:r>
              <a:rPr lang="ko-KR" altLang="en-US" dirty="0"/>
              <a:t>별로 구조적으로 </a:t>
            </a:r>
            <a:r>
              <a:rPr lang="en-US" altLang="ko-KR" dirty="0"/>
              <a:t>XML</a:t>
            </a:r>
            <a:r>
              <a:rPr lang="ko-KR" altLang="en-US" dirty="0"/>
              <a:t>에 위치하도록 한다</a:t>
            </a:r>
            <a:r>
              <a:rPr lang="en-US" altLang="ko-KR" dirty="0"/>
              <a:t>.  </a:t>
            </a:r>
            <a:r>
              <a:rPr lang="ko-KR" altLang="en-US" dirty="0"/>
              <a:t>각각의 </a:t>
            </a:r>
            <a:r>
              <a:rPr lang="en-US" altLang="ko-KR" dirty="0"/>
              <a:t>XML Tag</a:t>
            </a:r>
            <a:r>
              <a:rPr lang="ko-KR" altLang="en-US" dirty="0"/>
              <a:t>의 </a:t>
            </a:r>
            <a:r>
              <a:rPr lang="en-US" altLang="ko-KR" dirty="0"/>
              <a:t>Path</a:t>
            </a:r>
            <a:r>
              <a:rPr lang="ko-KR" altLang="en-US" dirty="0"/>
              <a:t>도 </a:t>
            </a:r>
            <a:r>
              <a:rPr lang="en-US" altLang="ko-KR" dirty="0" err="1"/>
              <a:t>RecipeDef</a:t>
            </a:r>
            <a:r>
              <a:rPr lang="en-US" altLang="ko-KR" dirty="0"/>
              <a:t> .h</a:t>
            </a:r>
            <a:r>
              <a:rPr lang="ko-KR" altLang="en-US" dirty="0"/>
              <a:t>에 상수로 정의해 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b="1" dirty="0"/>
          </a:p>
          <a:p>
            <a:pPr marL="228600" indent="-228600" algn="l">
              <a:buAutoNum type="arabicPeriod"/>
            </a:pPr>
            <a:r>
              <a:rPr lang="ko-KR" altLang="en-US" sz="1200" b="1" dirty="0"/>
              <a:t>수동 동작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수동 동작은 모두 </a:t>
            </a:r>
            <a:r>
              <a:rPr lang="en-US" altLang="ko-KR" dirty="0"/>
              <a:t>Auto Sequence</a:t>
            </a:r>
            <a:r>
              <a:rPr lang="ko-KR" altLang="en-US" dirty="0"/>
              <a:t>의 부분집합 함수들과 </a:t>
            </a:r>
            <a:r>
              <a:rPr lang="en-US" altLang="ko-KR" dirty="0"/>
              <a:t>Unit</a:t>
            </a:r>
            <a:r>
              <a:rPr lang="ko-KR" altLang="en-US" dirty="0"/>
              <a:t>의 함수들로 구성되어서 </a:t>
            </a:r>
            <a:r>
              <a:rPr lang="en-US" altLang="ko-KR" dirty="0"/>
              <a:t>Sequence</a:t>
            </a:r>
            <a:r>
              <a:rPr lang="ko-KR" altLang="en-US" dirty="0"/>
              <a:t>와 </a:t>
            </a:r>
            <a:r>
              <a:rPr lang="en-US" altLang="ko-KR" dirty="0"/>
              <a:t>Unit</a:t>
            </a:r>
            <a:r>
              <a:rPr lang="ko-KR" altLang="en-US" dirty="0"/>
              <a:t>가 결정되면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Auto Sequence</a:t>
            </a:r>
            <a:r>
              <a:rPr lang="ko-KR" altLang="en-US" dirty="0"/>
              <a:t>를 수동 동작의 연속적 조작으로 동일한 작업을 할 수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수동 동작은 </a:t>
            </a:r>
            <a:r>
              <a:rPr lang="en-US" altLang="ko-KR" dirty="0"/>
              <a:t>GUI</a:t>
            </a:r>
            <a:r>
              <a:rPr lang="ko-KR" altLang="en-US" dirty="0"/>
              <a:t>의 버튼으로 개시되며 </a:t>
            </a:r>
            <a:r>
              <a:rPr lang="en-US" altLang="ko-KR" dirty="0"/>
              <a:t>GUI </a:t>
            </a:r>
            <a:r>
              <a:rPr lang="ko-KR" altLang="en-US" dirty="0"/>
              <a:t>버튼의 </a:t>
            </a:r>
            <a:r>
              <a:rPr lang="ko-KR" altLang="en-US" dirty="0" err="1"/>
              <a:t>핸들러</a:t>
            </a:r>
            <a:r>
              <a:rPr lang="ko-KR" altLang="en-US" dirty="0"/>
              <a:t> 함수의 내용 중 설비와 관련된 것은 </a:t>
            </a:r>
            <a:r>
              <a:rPr lang="en-US" altLang="ko-KR" dirty="0"/>
              <a:t>Unit</a:t>
            </a:r>
            <a:r>
              <a:rPr lang="ko-KR" altLang="en-US" dirty="0"/>
              <a:t>의 </a:t>
            </a:r>
            <a:r>
              <a:rPr lang="ko-KR" altLang="en-US" dirty="0" err="1"/>
              <a:t>맴버함수로만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sz="1200" dirty="0"/>
          </a:p>
          <a:p>
            <a:pPr marL="228600" indent="-228600" algn="l">
              <a:buAutoNum type="arabicPeriod"/>
            </a:pPr>
            <a:r>
              <a:rPr lang="en-US" altLang="ko-KR" sz="1200" b="1" dirty="0" err="1"/>
              <a:t>Gui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dirty="0"/>
              <a:t>모든</a:t>
            </a:r>
            <a:r>
              <a:rPr lang="en-US" altLang="ko-KR" dirty="0"/>
              <a:t> GUI Page</a:t>
            </a:r>
            <a:r>
              <a:rPr lang="ko-KR" altLang="en-US" dirty="0"/>
              <a:t>는 </a:t>
            </a:r>
            <a:r>
              <a:rPr lang="en-US" altLang="ko-KR" dirty="0"/>
              <a:t>Init Page + Process(Auto + Manual + …)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Model Page + Machine(</a:t>
            </a:r>
            <a:r>
              <a:rPr lang="ko-KR" altLang="en-US" dirty="0"/>
              <a:t>각각 </a:t>
            </a:r>
            <a:r>
              <a:rPr lang="en-US" altLang="ko-KR" dirty="0"/>
              <a:t>Unit </a:t>
            </a:r>
            <a:r>
              <a:rPr lang="ko-KR" altLang="en-US" dirty="0"/>
              <a:t>별</a:t>
            </a:r>
            <a:r>
              <a:rPr lang="en-US" altLang="ko-KR" dirty="0"/>
              <a:t>..) Page + Check Page</a:t>
            </a:r>
            <a:r>
              <a:rPr lang="ko-KR" altLang="en-US" dirty="0"/>
              <a:t>로 구성된다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en-US" altLang="ko-KR" dirty="0"/>
              <a:t>- Auto Page</a:t>
            </a:r>
            <a:r>
              <a:rPr lang="ko-KR" altLang="en-US" dirty="0"/>
              <a:t>는 </a:t>
            </a:r>
            <a:r>
              <a:rPr lang="en-US" altLang="ko-KR" dirty="0"/>
              <a:t>Process Data</a:t>
            </a:r>
            <a:r>
              <a:rPr lang="ko-KR" altLang="en-US" dirty="0"/>
              <a:t>는 </a:t>
            </a:r>
            <a:r>
              <a:rPr lang="en-US" altLang="ko-KR" dirty="0"/>
              <a:t>Message</a:t>
            </a:r>
            <a:r>
              <a:rPr lang="ko-KR" altLang="en-US" dirty="0"/>
              <a:t>을 </a:t>
            </a:r>
            <a:r>
              <a:rPr lang="en-US" altLang="ko-KR" dirty="0"/>
              <a:t>Trig</a:t>
            </a:r>
            <a:r>
              <a:rPr lang="ko-KR" altLang="en-US" dirty="0"/>
              <a:t>로 갱신을 한다</a:t>
            </a:r>
            <a:r>
              <a:rPr lang="en-US" altLang="ko-KR" dirty="0"/>
              <a:t>.  Sequence </a:t>
            </a:r>
            <a:r>
              <a:rPr lang="ko-KR" altLang="en-US" dirty="0"/>
              <a:t>실행 중에 변경되는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Machine Page</a:t>
            </a:r>
            <a:r>
              <a:rPr lang="ko-KR" altLang="en-US" dirty="0"/>
              <a:t>는 </a:t>
            </a:r>
            <a:r>
              <a:rPr lang="en-US" altLang="ko-KR" dirty="0"/>
              <a:t>Unit </a:t>
            </a:r>
            <a:r>
              <a:rPr lang="ko-KR" altLang="en-US" dirty="0"/>
              <a:t>별로 나누어 </a:t>
            </a:r>
            <a:r>
              <a:rPr lang="en-US" altLang="ko-KR" dirty="0"/>
              <a:t>Machine Recipe</a:t>
            </a:r>
            <a:r>
              <a:rPr lang="ko-KR" altLang="en-US" dirty="0"/>
              <a:t>의 </a:t>
            </a:r>
            <a:r>
              <a:rPr lang="ko-KR" altLang="en-US" dirty="0" err="1"/>
              <a:t>설정값을</a:t>
            </a:r>
            <a:r>
              <a:rPr lang="ko-KR" altLang="en-US" dirty="0"/>
              <a:t> 바꿀 수 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Model Page</a:t>
            </a:r>
            <a:r>
              <a:rPr lang="ko-KR" altLang="en-US" dirty="0"/>
              <a:t>는 </a:t>
            </a:r>
            <a:r>
              <a:rPr lang="en-US" altLang="ko-KR" dirty="0"/>
              <a:t>1Page</a:t>
            </a:r>
            <a:r>
              <a:rPr lang="ko-KR" altLang="en-US" dirty="0"/>
              <a:t>에 몰아 넣는다</a:t>
            </a:r>
            <a:r>
              <a:rPr lang="en-US" altLang="ko-KR" dirty="0"/>
              <a:t>.  </a:t>
            </a:r>
            <a:r>
              <a:rPr lang="ko-KR" altLang="en-US" dirty="0"/>
              <a:t>화면이 부족하면 </a:t>
            </a:r>
            <a:r>
              <a:rPr lang="en-US" altLang="ko-KR" dirty="0"/>
              <a:t>Tab Dial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4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Sequence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종류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0AFE6-E3CD-45FB-8504-BF5C11B91E50}"/>
              </a:ext>
            </a:extLst>
          </p:cNvPr>
          <p:cNvSpPr txBox="1"/>
          <p:nvPr/>
        </p:nvSpPr>
        <p:spPr>
          <a:xfrm>
            <a:off x="344488" y="692696"/>
            <a:ext cx="92773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b="1" dirty="0">
                <a:sym typeface="Times New Roman" pitchFamily="18" charset="0"/>
              </a:rPr>
              <a:t>Auto</a:t>
            </a:r>
            <a:r>
              <a:rPr lang="ko-KR" altLang="en-US" sz="1200" b="1" dirty="0">
                <a:sym typeface="Times New Roman" pitchFamily="18" charset="0"/>
              </a:rPr>
              <a:t> </a:t>
            </a:r>
            <a:r>
              <a:rPr lang="en-US" altLang="ko-KR" sz="1200" b="1" dirty="0">
                <a:sym typeface="Times New Roman" pitchFamily="18" charset="0"/>
              </a:rPr>
              <a:t>Process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설비의 최종 목표인 </a:t>
            </a:r>
            <a:r>
              <a:rPr lang="en-US" altLang="ko-KR" dirty="0"/>
              <a:t>Auto Sequence.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상위 물류와 인터페이스 후 </a:t>
            </a:r>
            <a:r>
              <a:rPr lang="en-US" altLang="ko-KR" dirty="0"/>
              <a:t>Work</a:t>
            </a:r>
            <a:r>
              <a:rPr lang="ko-KR" altLang="en-US" dirty="0"/>
              <a:t>를 받아서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sz="1200" b="1" dirty="0">
                <a:sym typeface="Times New Roman" pitchFamily="18" charset="0"/>
              </a:rPr>
              <a:t>상시감시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en-US" altLang="ko-KR" dirty="0"/>
              <a:t>Unit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나누는 기준은 동시 시퀀스의 유무와 기구적 분리이다</a:t>
            </a:r>
            <a:r>
              <a:rPr lang="en-US" altLang="ko-KR" dirty="0"/>
              <a:t>.  </a:t>
            </a:r>
            <a:r>
              <a:rPr lang="ko-KR" altLang="en-US" dirty="0"/>
              <a:t>따라서 </a:t>
            </a:r>
            <a:r>
              <a:rPr lang="en-US" altLang="ko-KR" dirty="0"/>
              <a:t>Sequence</a:t>
            </a:r>
            <a:r>
              <a:rPr lang="ko-KR" altLang="en-US" dirty="0"/>
              <a:t>와 기구가 결정되면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설비는 </a:t>
            </a:r>
            <a:r>
              <a:rPr lang="en-US" altLang="ko-KR" dirty="0"/>
              <a:t>Unit</a:t>
            </a:r>
            <a:r>
              <a:rPr lang="ko-KR" altLang="en-US" dirty="0"/>
              <a:t>의 합이다</a:t>
            </a:r>
            <a:r>
              <a:rPr lang="en-US" altLang="ko-KR" dirty="0"/>
              <a:t>.  </a:t>
            </a:r>
            <a:r>
              <a:rPr lang="ko-KR" altLang="en-US" dirty="0"/>
              <a:t>설비와 </a:t>
            </a:r>
            <a:r>
              <a:rPr lang="en-US" altLang="ko-KR" dirty="0"/>
              <a:t>Unit</a:t>
            </a:r>
            <a:r>
              <a:rPr lang="ko-KR" altLang="en-US" dirty="0"/>
              <a:t>를</a:t>
            </a:r>
            <a:r>
              <a:rPr lang="en-US" altLang="ko-KR" dirty="0"/>
              <a:t> Machine Recipe</a:t>
            </a:r>
            <a:r>
              <a:rPr lang="ko-KR" altLang="en-US" dirty="0"/>
              <a:t>에 등록해서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GUI</a:t>
            </a:r>
            <a:r>
              <a:rPr lang="ko-KR" altLang="en-US" dirty="0"/>
              <a:t>나 </a:t>
            </a:r>
            <a:r>
              <a:rPr lang="en-US" altLang="ko-KR" dirty="0"/>
              <a:t>Sequence</a:t>
            </a:r>
            <a:r>
              <a:rPr lang="ko-KR" altLang="en-US" dirty="0"/>
              <a:t>에서 사용되는 모든 함수는 </a:t>
            </a:r>
            <a:r>
              <a:rPr lang="en-US" altLang="ko-KR" dirty="0"/>
              <a:t>Unit</a:t>
            </a:r>
            <a:r>
              <a:rPr lang="ko-KR" altLang="en-US" dirty="0"/>
              <a:t>에 포함된 함수이며 대부분 </a:t>
            </a:r>
            <a:r>
              <a:rPr lang="en-US" altLang="ko-KR" dirty="0"/>
              <a:t>return</a:t>
            </a:r>
            <a:r>
              <a:rPr lang="ko-KR" altLang="en-US" dirty="0"/>
              <a:t>이 </a:t>
            </a:r>
            <a:r>
              <a:rPr lang="en-US" altLang="ko-KR" dirty="0" err="1"/>
              <a:t>Cincident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동작에 관련된 함수는 </a:t>
            </a:r>
            <a:r>
              <a:rPr lang="en-US" altLang="ko-KR" dirty="0"/>
              <a:t>return</a:t>
            </a:r>
            <a:r>
              <a:rPr lang="ko-KR" altLang="en-US" dirty="0"/>
              <a:t>이 </a:t>
            </a:r>
            <a:r>
              <a:rPr lang="en-US" altLang="ko-KR" dirty="0" err="1"/>
              <a:t>Cincident</a:t>
            </a:r>
            <a:r>
              <a:rPr lang="ko-KR" altLang="en-US" dirty="0"/>
              <a:t>이며 </a:t>
            </a:r>
            <a:r>
              <a:rPr lang="en-US" altLang="ko-KR" dirty="0" err="1"/>
              <a:t>IncidentDef.h</a:t>
            </a:r>
            <a:r>
              <a:rPr lang="ko-KR" altLang="en-US" dirty="0"/>
              <a:t>와 </a:t>
            </a:r>
            <a:r>
              <a:rPr lang="en-US" altLang="ko-KR" dirty="0"/>
              <a:t>Incident.xml</a:t>
            </a:r>
            <a:r>
              <a:rPr lang="ko-KR" altLang="en-US" dirty="0"/>
              <a:t>에 등록되어 있다</a:t>
            </a:r>
            <a:r>
              <a:rPr lang="en-US" altLang="ko-KR" dirty="0"/>
              <a:t>.  </a:t>
            </a:r>
            <a:r>
              <a:rPr lang="ko-KR" altLang="en-US" dirty="0"/>
              <a:t>또한 </a:t>
            </a:r>
            <a:r>
              <a:rPr lang="en-US" altLang="ko-KR" dirty="0"/>
              <a:t>Interlock</a:t>
            </a:r>
            <a:r>
              <a:rPr lang="ko-KR" altLang="en-US" dirty="0"/>
              <a:t>은 기본이다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sz="1200" b="1" dirty="0">
                <a:sym typeface="Times New Roman" pitchFamily="18" charset="0"/>
              </a:rPr>
              <a:t>인터페이스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dirty="0"/>
              <a:t>-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 err="1"/>
              <a:t>설정값</a:t>
            </a:r>
            <a:r>
              <a:rPr lang="en-US" altLang="ko-KR" dirty="0"/>
              <a:t>(=XML TAG)</a:t>
            </a:r>
            <a:r>
              <a:rPr lang="ko-KR" altLang="en-US" dirty="0"/>
              <a:t>는 </a:t>
            </a:r>
            <a:r>
              <a:rPr lang="en-US" altLang="ko-KR" dirty="0"/>
              <a:t>Sequence</a:t>
            </a:r>
            <a:r>
              <a:rPr lang="ko-KR" altLang="en-US" dirty="0"/>
              <a:t>에서 대부분 추출된다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설비 관련 상수는 </a:t>
            </a:r>
            <a:r>
              <a:rPr lang="en-US" altLang="ko-KR" dirty="0" err="1"/>
              <a:t>MachineDef.h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모터의 정지 포인트와 모든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Threshold</a:t>
            </a:r>
            <a:r>
              <a:rPr lang="ko-KR" altLang="en-US" dirty="0"/>
              <a:t>는 </a:t>
            </a:r>
            <a:r>
              <a:rPr lang="ko-KR" altLang="en-US" dirty="0" err="1"/>
              <a:t>설정값이다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모델에 따라 </a:t>
            </a:r>
            <a:r>
              <a:rPr lang="ko-KR" altLang="en-US" dirty="0" err="1"/>
              <a:t>설정값이</a:t>
            </a:r>
            <a:r>
              <a:rPr lang="ko-KR" altLang="en-US" dirty="0"/>
              <a:t> 바뀌면 모델 </a:t>
            </a:r>
            <a:r>
              <a:rPr lang="en-US" altLang="ko-KR" dirty="0"/>
              <a:t>Recipe</a:t>
            </a:r>
            <a:r>
              <a:rPr lang="ko-KR" altLang="en-US" dirty="0"/>
              <a:t>이다</a:t>
            </a:r>
            <a:r>
              <a:rPr lang="en-US" altLang="ko-KR" dirty="0"/>
              <a:t>.  </a:t>
            </a:r>
            <a:r>
              <a:rPr lang="ko-KR" altLang="en-US" dirty="0"/>
              <a:t>설비에 따라 </a:t>
            </a:r>
            <a:r>
              <a:rPr lang="ko-KR" altLang="en-US" dirty="0" err="1"/>
              <a:t>설정값이</a:t>
            </a:r>
            <a:r>
              <a:rPr lang="ko-KR" altLang="en-US" dirty="0"/>
              <a:t> 바뀌면 </a:t>
            </a:r>
            <a:r>
              <a:rPr lang="en-US" altLang="ko-KR" dirty="0"/>
              <a:t>Machine Recipe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시간에 따라 변경되는 </a:t>
            </a:r>
            <a:r>
              <a:rPr lang="ko-KR" altLang="en-US" dirty="0" err="1"/>
              <a:t>설정값은</a:t>
            </a:r>
            <a:r>
              <a:rPr lang="ko-KR" altLang="en-US" dirty="0"/>
              <a:t> </a:t>
            </a:r>
            <a:r>
              <a:rPr lang="en-US" altLang="ko-KR" dirty="0" err="1"/>
              <a:t>TempData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ko-KR" altLang="en-US" dirty="0" err="1"/>
              <a:t>설정값은</a:t>
            </a:r>
            <a:r>
              <a:rPr lang="ko-KR" altLang="en-US" dirty="0"/>
              <a:t> </a:t>
            </a:r>
            <a:r>
              <a:rPr lang="en-US" altLang="ko-KR" dirty="0"/>
              <a:t>Unit </a:t>
            </a:r>
            <a:r>
              <a:rPr lang="ko-KR" altLang="en-US" dirty="0"/>
              <a:t>별로 구조적으로 </a:t>
            </a:r>
            <a:r>
              <a:rPr lang="en-US" altLang="ko-KR" dirty="0"/>
              <a:t>XML</a:t>
            </a:r>
            <a:r>
              <a:rPr lang="ko-KR" altLang="en-US" dirty="0"/>
              <a:t>에 위치하도록 한다</a:t>
            </a:r>
            <a:r>
              <a:rPr lang="en-US" altLang="ko-KR" dirty="0"/>
              <a:t>.  </a:t>
            </a:r>
            <a:r>
              <a:rPr lang="ko-KR" altLang="en-US" dirty="0"/>
              <a:t>각각의 </a:t>
            </a:r>
            <a:r>
              <a:rPr lang="en-US" altLang="ko-KR" dirty="0"/>
              <a:t>XML Tag</a:t>
            </a:r>
            <a:r>
              <a:rPr lang="ko-KR" altLang="en-US" dirty="0"/>
              <a:t>의 </a:t>
            </a:r>
            <a:r>
              <a:rPr lang="en-US" altLang="ko-KR" dirty="0"/>
              <a:t>Path</a:t>
            </a:r>
            <a:r>
              <a:rPr lang="ko-KR" altLang="en-US" dirty="0"/>
              <a:t>도 </a:t>
            </a:r>
            <a:r>
              <a:rPr lang="en-US" altLang="ko-KR" dirty="0" err="1"/>
              <a:t>RecipeDef</a:t>
            </a:r>
            <a:r>
              <a:rPr lang="en-US" altLang="ko-KR" dirty="0"/>
              <a:t> .h</a:t>
            </a:r>
            <a:r>
              <a:rPr lang="ko-KR" altLang="en-US" dirty="0"/>
              <a:t>에 상수로 정의해 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sz="1200" b="1" dirty="0">
                <a:sym typeface="Times New Roman" pitchFamily="18" charset="0"/>
              </a:rPr>
              <a:t>복잡한 수동</a:t>
            </a:r>
            <a:r>
              <a:rPr lang="en-US" altLang="ko-KR" sz="1200" b="1" dirty="0">
                <a:sym typeface="Times New Roman" pitchFamily="18" charset="0"/>
              </a:rPr>
              <a:t>(=</a:t>
            </a:r>
            <a:r>
              <a:rPr lang="ko-KR" altLang="en-US" sz="1200" b="1" dirty="0">
                <a:sym typeface="Times New Roman" pitchFamily="18" charset="0"/>
              </a:rPr>
              <a:t>단일</a:t>
            </a:r>
            <a:r>
              <a:rPr lang="en-US" altLang="ko-KR" sz="1200" b="1" dirty="0">
                <a:sym typeface="Times New Roman" pitchFamily="18" charset="0"/>
              </a:rPr>
              <a:t>)</a:t>
            </a:r>
            <a:r>
              <a:rPr lang="ko-KR" altLang="en-US" sz="1200" b="1" dirty="0">
                <a:sym typeface="Times New Roman" pitchFamily="18" charset="0"/>
              </a:rPr>
              <a:t> 동작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수동 동작은 모두 </a:t>
            </a:r>
            <a:r>
              <a:rPr lang="en-US" altLang="ko-KR" dirty="0"/>
              <a:t>Auto Sequence</a:t>
            </a:r>
            <a:r>
              <a:rPr lang="ko-KR" altLang="en-US" dirty="0"/>
              <a:t>의 부분집합 함수들과 </a:t>
            </a:r>
            <a:r>
              <a:rPr lang="en-US" altLang="ko-KR" dirty="0"/>
              <a:t>Unit</a:t>
            </a:r>
            <a:r>
              <a:rPr lang="ko-KR" altLang="en-US" dirty="0"/>
              <a:t>의 함수들로 구성되어서 </a:t>
            </a:r>
            <a:r>
              <a:rPr lang="en-US" altLang="ko-KR" dirty="0"/>
              <a:t>Sequence</a:t>
            </a:r>
            <a:r>
              <a:rPr lang="ko-KR" altLang="en-US" dirty="0"/>
              <a:t>와 </a:t>
            </a:r>
            <a:r>
              <a:rPr lang="en-US" altLang="ko-KR" dirty="0"/>
              <a:t>Unit</a:t>
            </a:r>
            <a:r>
              <a:rPr lang="ko-KR" altLang="en-US" dirty="0"/>
              <a:t>가 결정되면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Auto Sequence</a:t>
            </a:r>
            <a:r>
              <a:rPr lang="ko-KR" altLang="en-US" dirty="0"/>
              <a:t>를 수동 동작의 연속적 조작으로 동일한 작업을 할 수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수동 동작은 </a:t>
            </a:r>
            <a:r>
              <a:rPr lang="en-US" altLang="ko-KR" dirty="0"/>
              <a:t>GUI</a:t>
            </a:r>
            <a:r>
              <a:rPr lang="ko-KR" altLang="en-US" dirty="0"/>
              <a:t>의 버튼으로 개시되며 </a:t>
            </a:r>
            <a:r>
              <a:rPr lang="en-US" altLang="ko-KR" dirty="0"/>
              <a:t>GUI </a:t>
            </a:r>
            <a:r>
              <a:rPr lang="ko-KR" altLang="en-US" dirty="0"/>
              <a:t>버튼의 </a:t>
            </a:r>
            <a:r>
              <a:rPr lang="ko-KR" altLang="en-US" dirty="0" err="1"/>
              <a:t>핸들러</a:t>
            </a:r>
            <a:r>
              <a:rPr lang="ko-KR" altLang="en-US" dirty="0"/>
              <a:t> 함수의 내용 중 설비와 관련된 것은 </a:t>
            </a:r>
            <a:r>
              <a:rPr lang="en-US" altLang="ko-KR" dirty="0"/>
              <a:t>Unit</a:t>
            </a:r>
            <a:r>
              <a:rPr lang="ko-KR" altLang="en-US" dirty="0"/>
              <a:t>의 </a:t>
            </a:r>
            <a:r>
              <a:rPr lang="ko-KR" altLang="en-US" dirty="0" err="1"/>
              <a:t>맴버함수로만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5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Sequence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(= Process, 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상시감시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, 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인터페이스 등등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CC02E-6CE2-4769-80D0-84896E4B8068}"/>
              </a:ext>
            </a:extLst>
          </p:cNvPr>
          <p:cNvSpPr txBox="1"/>
          <p:nvPr/>
        </p:nvSpPr>
        <p:spPr>
          <a:xfrm>
            <a:off x="776536" y="1340768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4400" lvl="1" algn="l" defTabSz="194400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CMounter</a:t>
            </a:r>
            <a:r>
              <a:rPr lang="en-US" altLang="ko-KR" dirty="0"/>
              <a:t>::</a:t>
            </a:r>
            <a:r>
              <a:rPr lang="en-US" altLang="ko-KR" dirty="0" err="1"/>
              <a:t>RunConstInterlock</a:t>
            </a:r>
            <a:r>
              <a:rPr lang="en-US" altLang="ko-KR" dirty="0"/>
              <a:t>(const </a:t>
            </a:r>
            <a:r>
              <a:rPr lang="en-US" altLang="ko-KR" dirty="0" err="1"/>
              <a:t>KSeqNum</a:t>
            </a:r>
            <a:r>
              <a:rPr lang="en-US" altLang="ko-KR" dirty="0"/>
              <a:t> </a:t>
            </a:r>
            <a:r>
              <a:rPr lang="en-US" altLang="ko-KR" dirty="0" err="1"/>
              <a:t>SeqNum</a:t>
            </a:r>
            <a:r>
              <a:rPr lang="en-US" altLang="ko-KR" dirty="0"/>
              <a:t>)</a:t>
            </a:r>
          </a:p>
          <a:p>
            <a:pPr marL="194400" lvl="1" algn="l" defTabSz="194400"/>
            <a:r>
              <a:rPr lang="en-US" altLang="ko-KR" dirty="0"/>
              <a:t>{</a:t>
            </a:r>
          </a:p>
          <a:p>
            <a:pPr lvl="1" algn="l" defTabSz="194400"/>
            <a:r>
              <a:rPr lang="en-US" altLang="ko-KR" dirty="0"/>
              <a:t>auto </a:t>
            </a:r>
            <a:r>
              <a:rPr lang="en-US" altLang="ko-KR" dirty="0" err="1"/>
              <a:t>CheckEmgStop</a:t>
            </a:r>
            <a:r>
              <a:rPr lang="en-US" altLang="ko-KR" dirty="0"/>
              <a:t> = [this</a:t>
            </a:r>
            <a:r>
              <a:rPr lang="en-US" altLang="ko-KR" dirty="0" smtClean="0"/>
              <a:t>]() -&gt; </a:t>
            </a:r>
            <a:r>
              <a:rPr lang="en-US" altLang="ko-KR" dirty="0" err="1" smtClean="0"/>
              <a:t>KIncident</a:t>
            </a:r>
            <a:endParaRPr lang="en-US" altLang="ko-KR" dirty="0"/>
          </a:p>
          <a:p>
            <a:pPr lvl="1" algn="l" defTabSz="194400"/>
            <a:r>
              <a:rPr lang="en-US" altLang="ko-KR" dirty="0"/>
              <a:t>{</a:t>
            </a:r>
          </a:p>
          <a:p>
            <a:pPr lvl="1" algn="l" defTabSz="194400"/>
            <a:r>
              <a:rPr lang="en-US" altLang="ko-KR" dirty="0"/>
              <a:t>	return INC_SUCCESS;</a:t>
            </a:r>
          </a:p>
          <a:p>
            <a:pPr lvl="1" algn="l" defTabSz="194400"/>
            <a:r>
              <a:rPr lang="en-US" altLang="ko-KR" dirty="0"/>
              <a:t>};</a:t>
            </a:r>
          </a:p>
          <a:p>
            <a:pPr lvl="1" algn="l" defTabSz="194400"/>
            <a:endParaRPr lang="en-US" altLang="ko-KR" dirty="0"/>
          </a:p>
          <a:p>
            <a:pPr lvl="1" algn="l" defTabSz="194400"/>
            <a:r>
              <a:rPr lang="en-US" altLang="ko-KR" dirty="0"/>
              <a:t>auto </a:t>
            </a:r>
            <a:r>
              <a:rPr lang="en-US" altLang="ko-KR" dirty="0" err="1"/>
              <a:t>CheckSafetyBlockInterlock</a:t>
            </a:r>
            <a:r>
              <a:rPr lang="en-US" altLang="ko-KR" dirty="0"/>
              <a:t> = [this]()</a:t>
            </a:r>
          </a:p>
          <a:p>
            <a:pPr lvl="1" algn="l" defTabSz="194400"/>
            <a:r>
              <a:rPr lang="en-US" altLang="ko-KR" dirty="0"/>
              <a:t>{</a:t>
            </a:r>
          </a:p>
          <a:p>
            <a:pPr lvl="1" algn="l" defTabSz="194400"/>
            <a:r>
              <a:rPr lang="en-US" altLang="ko-KR" dirty="0"/>
              <a:t>	return INC_SUCCESS;</a:t>
            </a:r>
          </a:p>
          <a:p>
            <a:pPr lvl="1" algn="l" defTabSz="194400"/>
            <a:r>
              <a:rPr lang="en-US" altLang="ko-KR" dirty="0"/>
              <a:t>};</a:t>
            </a:r>
          </a:p>
          <a:p>
            <a:pPr lvl="1" algn="l" defTabSz="194400"/>
            <a:endParaRPr lang="en-US" altLang="ko-KR" dirty="0"/>
          </a:p>
          <a:p>
            <a:pPr lvl="1" algn="l" defTabSz="194400"/>
            <a:r>
              <a:rPr lang="en-US" altLang="ko-KR" dirty="0"/>
              <a:t>auto </a:t>
            </a:r>
            <a:r>
              <a:rPr lang="en-US" altLang="ko-KR" dirty="0" err="1"/>
              <a:t>CheckAcsCtrler</a:t>
            </a:r>
            <a:r>
              <a:rPr lang="en-US" altLang="ko-KR" dirty="0"/>
              <a:t> = [this]()</a:t>
            </a:r>
          </a:p>
          <a:p>
            <a:pPr lvl="1" algn="l" defTabSz="194400"/>
            <a:r>
              <a:rPr lang="en-US" altLang="ko-KR" dirty="0"/>
              <a:t>{</a:t>
            </a:r>
          </a:p>
          <a:p>
            <a:pPr lvl="1" algn="l" defTabSz="194400"/>
            <a:r>
              <a:rPr lang="en-US" altLang="ko-KR" dirty="0"/>
              <a:t>	return INC_SUCCESS;</a:t>
            </a:r>
          </a:p>
          <a:p>
            <a:pPr lvl="1" algn="l" defTabSz="194400"/>
            <a:r>
              <a:rPr lang="en-US" altLang="ko-KR" dirty="0"/>
              <a:t>};</a:t>
            </a:r>
          </a:p>
          <a:p>
            <a:pPr lvl="1" algn="l" defTabSz="194400"/>
            <a:endParaRPr lang="en-US" altLang="ko-KR" dirty="0"/>
          </a:p>
          <a:p>
            <a:pPr lvl="1" algn="l" defTabSz="194400"/>
            <a:r>
              <a:rPr lang="ko-KR" altLang="en-US" dirty="0"/>
              <a:t>BEGIN_SEQ(</a:t>
            </a:r>
            <a:r>
              <a:rPr lang="ko-KR" altLang="en-US" dirty="0" err="1"/>
              <a:t>SeqNum</a:t>
            </a:r>
            <a:r>
              <a:rPr lang="ko-KR" altLang="en-US" dirty="0"/>
              <a:t>, NULL)</a:t>
            </a:r>
          </a:p>
          <a:p>
            <a:pPr lvl="1" algn="l" defTabSz="194400"/>
            <a:r>
              <a:rPr lang="ko-KR" altLang="en-US" dirty="0"/>
              <a:t>	SEQ_SLP(5sec)	// 보통 </a:t>
            </a:r>
            <a:r>
              <a:rPr lang="ko-KR" altLang="en-US" dirty="0" err="1"/>
              <a:t>Machine의</a:t>
            </a:r>
            <a:r>
              <a:rPr lang="ko-KR" altLang="en-US" dirty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 시기가 </a:t>
            </a:r>
            <a:r>
              <a:rPr lang="ko-KR" altLang="en-US" dirty="0" err="1"/>
              <a:t>View</a:t>
            </a:r>
            <a:r>
              <a:rPr lang="ko-KR" altLang="en-US" dirty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 시기보다 빠르다. 그래서 잠시 대기 시간을 준다.</a:t>
            </a:r>
          </a:p>
          <a:p>
            <a:pPr lvl="1" algn="l" defTabSz="194400"/>
            <a:r>
              <a:rPr lang="ko-KR" altLang="en-US" dirty="0"/>
              <a:t>	BEGIN_WHILE(TRUE)</a:t>
            </a:r>
          </a:p>
          <a:p>
            <a:pPr lvl="1" algn="l" defTabSz="194400"/>
            <a:r>
              <a:rPr lang="ko-KR" altLang="en-US" dirty="0"/>
              <a:t>		SEQ_RUN(</a:t>
            </a:r>
            <a:r>
              <a:rPr lang="ko-KR" altLang="en-US" dirty="0" err="1"/>
              <a:t>CheckEmgStop</a:t>
            </a:r>
            <a:r>
              <a:rPr lang="ko-KR" altLang="en-US" dirty="0"/>
              <a:t>())</a:t>
            </a:r>
          </a:p>
          <a:p>
            <a:pPr lvl="1" algn="l" defTabSz="194400"/>
            <a:r>
              <a:rPr lang="ko-KR" altLang="en-US" dirty="0"/>
              <a:t>		SEQ_RUN(</a:t>
            </a:r>
            <a:r>
              <a:rPr lang="ko-KR" altLang="en-US" dirty="0" err="1"/>
              <a:t>CheckSafetyBlockInterlock</a:t>
            </a:r>
            <a:r>
              <a:rPr lang="ko-KR" altLang="en-US" dirty="0"/>
              <a:t>())</a:t>
            </a:r>
          </a:p>
          <a:p>
            <a:pPr lvl="1" algn="l" defTabSz="194400"/>
            <a:r>
              <a:rPr lang="ko-KR" altLang="en-US" dirty="0"/>
              <a:t>		SEQ_RUN(</a:t>
            </a:r>
            <a:r>
              <a:rPr lang="ko-KR" altLang="en-US" dirty="0" err="1"/>
              <a:t>CheckAcsCtrler</a:t>
            </a:r>
            <a:r>
              <a:rPr lang="ko-KR" altLang="en-US" dirty="0"/>
              <a:t>())</a:t>
            </a:r>
          </a:p>
          <a:p>
            <a:pPr lvl="1" algn="l" defTabSz="194400"/>
            <a:r>
              <a:rPr lang="ko-KR" altLang="en-US" dirty="0"/>
              <a:t>		SEQ_SLP(1sec)</a:t>
            </a:r>
          </a:p>
          <a:p>
            <a:pPr lvl="1" algn="l" defTabSz="194400"/>
            <a:r>
              <a:rPr lang="ko-KR" altLang="en-US" dirty="0"/>
              <a:t>	END_WHILE()</a:t>
            </a:r>
          </a:p>
          <a:p>
            <a:pPr lvl="1" algn="l" defTabSz="194400"/>
            <a:r>
              <a:rPr lang="ko-KR" altLang="en-US" dirty="0"/>
              <a:t>END_SEQ()</a:t>
            </a:r>
            <a:endParaRPr lang="en-US" altLang="ko-KR" dirty="0"/>
          </a:p>
          <a:p>
            <a:pPr algn="l" defTabSz="194400"/>
            <a:r>
              <a:rPr lang="en-US" altLang="ko-KR" dirty="0"/>
              <a:t>	return INC_SUCCESS;</a:t>
            </a:r>
          </a:p>
          <a:p>
            <a:pPr algn="l" defTabSz="194400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9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6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Unit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분리</a:t>
            </a:r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(= 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기구적 독립적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Sequence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의 최소단위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40D36-6753-491D-90BA-6A8ECF63E5DC}"/>
              </a:ext>
            </a:extLst>
          </p:cNvPr>
          <p:cNvSpPr txBox="1"/>
          <p:nvPr/>
        </p:nvSpPr>
        <p:spPr>
          <a:xfrm>
            <a:off x="3152800" y="750213"/>
            <a:ext cx="691276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94400"/>
            <a:r>
              <a:rPr lang="ko-KR" altLang="en-US" dirty="0"/>
              <a:t>&lt;!-- ==================================	--&gt;</a:t>
            </a:r>
          </a:p>
          <a:p>
            <a:pPr algn="l" defTabSz="194400"/>
            <a:r>
              <a:rPr lang="ko-KR" altLang="en-US" dirty="0"/>
              <a:t>&lt;!--  </a:t>
            </a:r>
            <a:r>
              <a:rPr lang="ko-KR" altLang="en-US" dirty="0" err="1"/>
              <a:t>SubDevice</a:t>
            </a:r>
            <a:r>
              <a:rPr lang="ko-KR" altLang="en-US" dirty="0"/>
              <a:t>							--&gt;</a:t>
            </a:r>
          </a:p>
          <a:p>
            <a:pPr algn="l" defTabSz="194400"/>
            <a:r>
              <a:rPr lang="ko-KR" altLang="en-US" dirty="0"/>
              <a:t>&lt;!-- ==================================	--&gt;</a:t>
            </a:r>
          </a:p>
          <a:p>
            <a:pPr algn="l" defTabSz="194400"/>
            <a:r>
              <a:rPr lang="ko-KR" altLang="en-US" dirty="0"/>
              <a:t>&lt;</a:t>
            </a:r>
            <a:r>
              <a:rPr lang="ko-KR" altLang="en-US" dirty="0" err="1"/>
              <a:t>CTester</a:t>
            </a:r>
            <a:r>
              <a:rPr lang="ko-KR" altLang="en-US" dirty="0"/>
              <a:t> ID="0" </a:t>
            </a:r>
            <a:r>
              <a:rPr lang="ko-KR" altLang="en-US" dirty="0" err="1"/>
              <a:t>Type</a:t>
            </a:r>
            <a:r>
              <a:rPr lang="ko-KR" altLang="en-US" dirty="0"/>
              <a:t>="&amp;MACHINE;"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Tester</a:t>
            </a:r>
            <a:r>
              <a:rPr lang="ko-KR" altLang="en-US" dirty="0"/>
              <a:t>" </a:t>
            </a:r>
            <a:r>
              <a:rPr lang="ko-KR" altLang="en-US" dirty="0" err="1"/>
              <a:t>PermittedAllDevice</a:t>
            </a:r>
            <a:r>
              <a:rPr lang="ko-KR" altLang="en-US" dirty="0"/>
              <a:t>="&amp;TRUE;"&gt;</a:t>
            </a:r>
          </a:p>
          <a:p>
            <a:pPr algn="l" defTabSz="194400"/>
            <a:r>
              <a:rPr lang="ko-KR" altLang="en-US" dirty="0"/>
              <a:t>	&lt;</a:t>
            </a:r>
            <a:r>
              <a:rPr lang="ko-KR" altLang="en-US" dirty="0" err="1"/>
              <a:t>CAlignStage</a:t>
            </a:r>
            <a:r>
              <a:rPr lang="ko-KR" altLang="en-US" dirty="0"/>
              <a:t> ID="&amp;ALIGN_STAGE0;" </a:t>
            </a:r>
            <a:r>
              <a:rPr lang="ko-KR" altLang="en-US" dirty="0" err="1"/>
              <a:t>Type</a:t>
            </a:r>
            <a:r>
              <a:rPr lang="ko-KR" altLang="en-US" dirty="0"/>
              <a:t>="&amp;UNIT;" </a:t>
            </a:r>
            <a:r>
              <a:rPr lang="ko-KR" altLang="en-US" dirty="0" err="1"/>
              <a:t>PermittedAllDevice</a:t>
            </a:r>
            <a:r>
              <a:rPr lang="ko-KR" altLang="en-US" dirty="0"/>
              <a:t>="&amp;TRUE;" </a:t>
            </a:r>
            <a:r>
              <a:rPr lang="ko-KR" altLang="en-US" dirty="0" err="1"/>
              <a:t>Name</a:t>
            </a:r>
            <a:r>
              <a:rPr lang="ko-KR" altLang="en-US" dirty="0"/>
              <a:t>="AlignStage0"&gt;</a:t>
            </a:r>
          </a:p>
          <a:p>
            <a:pPr algn="l" defTabSz="194400"/>
            <a:r>
              <a:rPr lang="ko-KR" altLang="en-US" dirty="0"/>
              <a:t>		&lt;</a:t>
            </a:r>
            <a:r>
              <a:rPr lang="ko-KR" altLang="en-US" dirty="0" err="1"/>
              <a:t>Position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			&lt;LOADING_POS&gt;</a:t>
            </a:r>
          </a:p>
          <a:p>
            <a:pPr algn="l" defTabSz="194400"/>
            <a:r>
              <a:rPr lang="ko-KR" altLang="en-US" dirty="0"/>
              <a:t>				&lt;X0&gt;-2.500&lt;/X0&gt;</a:t>
            </a:r>
          </a:p>
          <a:p>
            <a:pPr algn="l" defTabSz="194400"/>
            <a:r>
              <a:rPr lang="ko-KR" altLang="en-US" dirty="0"/>
              <a:t>				&lt;X1&gt;-4.500&lt;/X1&gt;</a:t>
            </a:r>
          </a:p>
          <a:p>
            <a:pPr algn="l" defTabSz="194400"/>
            <a:r>
              <a:rPr lang="ko-KR" altLang="en-US" dirty="0"/>
              <a:t>				&lt;Y0&gt;-1.000&lt;/Y0&gt;</a:t>
            </a:r>
          </a:p>
          <a:p>
            <a:pPr algn="l" defTabSz="194400"/>
            <a:r>
              <a:rPr lang="ko-KR" altLang="en-US" dirty="0"/>
              <a:t>				&lt;Y1&gt;1.000&lt;/Y1&gt;</a:t>
            </a:r>
          </a:p>
          <a:p>
            <a:pPr algn="l" defTabSz="194400"/>
            <a:r>
              <a:rPr lang="ko-KR" altLang="en-US" dirty="0"/>
              <a:t>			&lt;/LOADING_POS&gt;</a:t>
            </a:r>
          </a:p>
          <a:p>
            <a:pPr algn="l" defTabSz="194400"/>
            <a:r>
              <a:rPr lang="ko-KR" altLang="en-US" dirty="0"/>
              <a:t>			&lt;ALIGN_POS&gt;</a:t>
            </a:r>
          </a:p>
          <a:p>
            <a:pPr algn="l" defTabSz="194400"/>
            <a:r>
              <a:rPr lang="ko-KR" altLang="en-US" dirty="0"/>
              <a:t>				&lt;X0&gt;-1.527&lt;/X0&gt;</a:t>
            </a:r>
          </a:p>
          <a:p>
            <a:pPr algn="l" defTabSz="194400"/>
            <a:r>
              <a:rPr lang="ko-KR" altLang="en-US" dirty="0"/>
              <a:t>				&lt;X1&gt;-3.897&lt;/X1&gt;</a:t>
            </a:r>
          </a:p>
          <a:p>
            <a:pPr algn="l" defTabSz="194400"/>
            <a:r>
              <a:rPr lang="ko-KR" altLang="en-US" dirty="0"/>
              <a:t>				&lt;Y0&gt;-1.099&lt;/Y0&gt;</a:t>
            </a:r>
          </a:p>
          <a:p>
            <a:pPr algn="l" defTabSz="194400"/>
            <a:r>
              <a:rPr lang="ko-KR" altLang="en-US" dirty="0"/>
              <a:t>				&lt;Y1&gt;1.271&lt;/Y1&gt;</a:t>
            </a:r>
          </a:p>
          <a:p>
            <a:pPr algn="l" defTabSz="194400"/>
            <a:r>
              <a:rPr lang="ko-KR" altLang="en-US" dirty="0"/>
              <a:t>			&lt;/ALIGN_POS&gt;</a:t>
            </a:r>
          </a:p>
          <a:p>
            <a:pPr algn="l" defTabSz="194400"/>
            <a:r>
              <a:rPr lang="ko-KR" altLang="en-US" dirty="0"/>
              <a:t>		&lt;/</a:t>
            </a:r>
            <a:r>
              <a:rPr lang="ko-KR" altLang="en-US" dirty="0" err="1"/>
              <a:t>Position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	&lt;/</a:t>
            </a:r>
            <a:r>
              <a:rPr lang="ko-KR" altLang="en-US" dirty="0" err="1"/>
              <a:t>CAlignStage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	&lt;</a:t>
            </a:r>
            <a:r>
              <a:rPr lang="ko-KR" altLang="en-US" dirty="0" err="1"/>
              <a:t>CAlignStage</a:t>
            </a:r>
            <a:r>
              <a:rPr lang="ko-KR" altLang="en-US" dirty="0"/>
              <a:t> ID="&amp;ALIGN_STAGE1;" </a:t>
            </a:r>
            <a:r>
              <a:rPr lang="ko-KR" altLang="en-US" dirty="0" err="1"/>
              <a:t>Type</a:t>
            </a:r>
            <a:r>
              <a:rPr lang="ko-KR" altLang="en-US" dirty="0"/>
              <a:t>="&amp;UNIT;" </a:t>
            </a:r>
            <a:r>
              <a:rPr lang="ko-KR" altLang="en-US" dirty="0" err="1"/>
              <a:t>PermittedAllDevice</a:t>
            </a:r>
            <a:r>
              <a:rPr lang="ko-KR" altLang="en-US" dirty="0"/>
              <a:t>="&amp;TRUE;" </a:t>
            </a:r>
            <a:r>
              <a:rPr lang="ko-KR" altLang="en-US" dirty="0" err="1"/>
              <a:t>Name</a:t>
            </a:r>
            <a:r>
              <a:rPr lang="ko-KR" altLang="en-US" dirty="0"/>
              <a:t>="AlignStage1"&gt;</a:t>
            </a:r>
          </a:p>
          <a:p>
            <a:pPr algn="l" defTabSz="194400"/>
            <a:r>
              <a:rPr lang="ko-KR" altLang="en-US" dirty="0"/>
              <a:t>		&lt;</a:t>
            </a:r>
            <a:r>
              <a:rPr lang="ko-KR" altLang="en-US" dirty="0" err="1"/>
              <a:t>Position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			&lt;LOADING_POS&gt;</a:t>
            </a:r>
          </a:p>
          <a:p>
            <a:pPr algn="l" defTabSz="194400"/>
            <a:r>
              <a:rPr lang="ko-KR" altLang="en-US" dirty="0"/>
              <a:t>				&lt;X0&gt;-1.325&lt;/X0&gt;</a:t>
            </a:r>
          </a:p>
          <a:p>
            <a:pPr algn="l" defTabSz="194400"/>
            <a:r>
              <a:rPr lang="ko-KR" altLang="en-US" dirty="0"/>
              <a:t>				&lt;X1&gt;-3.675&lt;/X1&gt;</a:t>
            </a:r>
          </a:p>
          <a:p>
            <a:pPr algn="l" defTabSz="194400"/>
            <a:r>
              <a:rPr lang="ko-KR" altLang="en-US" dirty="0"/>
              <a:t>				&lt;Y0&gt;-1.175&lt;/Y0&gt;</a:t>
            </a:r>
          </a:p>
          <a:p>
            <a:pPr algn="l" defTabSz="194400"/>
            <a:r>
              <a:rPr lang="ko-KR" altLang="en-US" dirty="0"/>
              <a:t>				&lt;Y1&gt;1.175&lt;/Y1&gt;</a:t>
            </a:r>
          </a:p>
          <a:p>
            <a:pPr algn="l" defTabSz="194400"/>
            <a:r>
              <a:rPr lang="ko-KR" altLang="en-US" dirty="0"/>
              <a:t>			&lt;/LOADING_POS&gt;</a:t>
            </a:r>
          </a:p>
          <a:p>
            <a:pPr algn="l" defTabSz="194400"/>
            <a:r>
              <a:rPr lang="ko-KR" altLang="en-US" dirty="0"/>
              <a:t>			&lt;ALIGN_POS&gt;</a:t>
            </a:r>
          </a:p>
          <a:p>
            <a:pPr algn="l" defTabSz="194400"/>
            <a:r>
              <a:rPr lang="ko-KR" altLang="en-US" dirty="0"/>
              <a:t>				&lt;X0&gt;-1.107&lt;/X0&gt;</a:t>
            </a:r>
          </a:p>
          <a:p>
            <a:pPr algn="l" defTabSz="194400"/>
            <a:r>
              <a:rPr lang="ko-KR" altLang="en-US" dirty="0"/>
              <a:t>				&lt;X1&gt;-3.945&lt;/X1&gt;</a:t>
            </a:r>
          </a:p>
          <a:p>
            <a:pPr algn="l" defTabSz="194400"/>
            <a:r>
              <a:rPr lang="ko-KR" altLang="en-US" dirty="0"/>
              <a:t>				&lt;Y0&gt;-1.601&lt;/Y0&gt;</a:t>
            </a:r>
          </a:p>
          <a:p>
            <a:pPr algn="l" defTabSz="194400"/>
            <a:r>
              <a:rPr lang="ko-KR" altLang="en-US" dirty="0"/>
              <a:t>				&lt;Y1&gt;1.238&lt;/Y1&gt;</a:t>
            </a:r>
          </a:p>
          <a:p>
            <a:pPr algn="l" defTabSz="194400"/>
            <a:r>
              <a:rPr lang="ko-KR" altLang="en-US" dirty="0"/>
              <a:t>			&lt;/ALIGN_POS&gt;</a:t>
            </a:r>
          </a:p>
          <a:p>
            <a:pPr algn="l" defTabSz="194400"/>
            <a:r>
              <a:rPr lang="ko-KR" altLang="en-US" dirty="0"/>
              <a:t>		&lt;/</a:t>
            </a:r>
            <a:r>
              <a:rPr lang="ko-KR" altLang="en-US" dirty="0" err="1"/>
              <a:t>Position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	&lt;/</a:t>
            </a:r>
            <a:r>
              <a:rPr lang="ko-KR" altLang="en-US" dirty="0" err="1"/>
              <a:t>CAlignStage</a:t>
            </a:r>
            <a:r>
              <a:rPr lang="ko-KR" altLang="en-US" dirty="0"/>
              <a:t>&gt;</a:t>
            </a:r>
          </a:p>
          <a:p>
            <a:pPr algn="l" defTabSz="194400"/>
            <a:r>
              <a:rPr lang="ko-KR" altLang="en-US" dirty="0"/>
              <a:t>&lt;/</a:t>
            </a:r>
            <a:r>
              <a:rPr lang="ko-KR" altLang="en-US" dirty="0" err="1"/>
              <a:t>CTester</a:t>
            </a:r>
            <a:r>
              <a:rPr lang="ko-KR" altLang="en-US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EBC8B-E2A3-4831-8585-15E960BEA003}"/>
              </a:ext>
            </a:extLst>
          </p:cNvPr>
          <p:cNvSpPr txBox="1"/>
          <p:nvPr/>
        </p:nvSpPr>
        <p:spPr>
          <a:xfrm>
            <a:off x="416496" y="1196752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Machine.xml</a:t>
            </a:r>
            <a:r>
              <a:rPr lang="ko-KR" altLang="en-US" sz="1400" dirty="0"/>
              <a:t>에 구조적으로 선언</a:t>
            </a:r>
          </a:p>
        </p:txBody>
      </p:sp>
    </p:spTree>
    <p:extLst>
      <p:ext uri="{BB962C8B-B14F-4D97-AF65-F5344CB8AC3E}">
        <p14:creationId xmlns:p14="http://schemas.microsoft.com/office/powerpoint/2010/main" val="4125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7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Unit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분리</a:t>
            </a:r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(= </a:t>
            </a:r>
            <a:r>
              <a:rPr lang="ko-KR" altLang="en-US" sz="1600" b="1" dirty="0"/>
              <a:t>기본적으로 추가 되어야 할 상수들과 함수들</a:t>
            </a:r>
            <a:r>
              <a:rPr lang="en-US" altLang="ko-KR" sz="1600" b="1" dirty="0"/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9A74C-79A4-3F72-6F3D-24936E796593}"/>
              </a:ext>
            </a:extLst>
          </p:cNvPr>
          <p:cNvSpPr txBox="1"/>
          <p:nvPr/>
        </p:nvSpPr>
        <p:spPr>
          <a:xfrm>
            <a:off x="416496" y="811153"/>
            <a:ext cx="468052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80000"/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PosNum</a:t>
            </a:r>
            <a:endParaRPr lang="en-US" altLang="ko-KR" dirty="0"/>
          </a:p>
          <a:p>
            <a:pPr algn="l" defTabSz="180000"/>
            <a:r>
              <a:rPr lang="en-US" altLang="ko-KR" dirty="0"/>
              <a:t>{</a:t>
            </a:r>
          </a:p>
          <a:p>
            <a:pPr algn="l" defTabSz="180000"/>
            <a:r>
              <a:rPr lang="en-US" altLang="ko-KR" dirty="0"/>
              <a:t>};</a:t>
            </a:r>
          </a:p>
          <a:p>
            <a:pPr algn="l" defTabSz="180000"/>
            <a:r>
              <a:rPr lang="en-US" altLang="ko-KR" dirty="0" err="1"/>
              <a:t>constexpr</a:t>
            </a:r>
            <a:r>
              <a:rPr lang="en-US" altLang="ko-KR" dirty="0"/>
              <a:t> static </a:t>
            </a:r>
            <a:r>
              <a:rPr lang="en-US" altLang="ko-KR" dirty="0" err="1"/>
              <a:t>tstring_view</a:t>
            </a:r>
            <a:r>
              <a:rPr lang="en-US" altLang="ko-KR" dirty="0"/>
              <a:t> </a:t>
            </a:r>
            <a:r>
              <a:rPr lang="en-US" altLang="ko-KR" dirty="0" err="1"/>
              <a:t>sK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PosEnumTag</a:t>
            </a:r>
            <a:r>
              <a:rPr lang="en-US" altLang="ko-KR" dirty="0"/>
              <a:t>	= _T("</a:t>
            </a:r>
            <a:r>
              <a:rPr lang="en-US" altLang="ko-KR" dirty="0" err="1"/>
              <a:t>KAlign</a:t>
            </a:r>
            <a:r>
              <a:rPr lang="en-US" altLang="ko-KR" b="1" dirty="0" err="1"/>
              <a:t>Motor</a:t>
            </a:r>
            <a:r>
              <a:rPr lang="en-US" altLang="ko-KR" dirty="0" err="1"/>
              <a:t>Num</a:t>
            </a:r>
            <a:r>
              <a:rPr lang="en-US" altLang="ko-KR" dirty="0"/>
              <a:t>");</a:t>
            </a:r>
          </a:p>
          <a:p>
            <a:pPr algn="l" defTabSz="180000"/>
            <a:r>
              <a:rPr lang="en-US" altLang="ko-KR" dirty="0" err="1"/>
              <a:t>constexpr</a:t>
            </a:r>
            <a:r>
              <a:rPr lang="en-US" altLang="ko-KR" dirty="0"/>
              <a:t> static const </a:t>
            </a:r>
            <a:r>
              <a:rPr lang="en-US" altLang="ko-KR" dirty="0" err="1"/>
              <a:t>tstring_view</a:t>
            </a:r>
            <a:r>
              <a:rPr lang="en-US" altLang="ko-KR" dirty="0"/>
              <a:t> </a:t>
            </a:r>
            <a:r>
              <a:rPr lang="en-US" altLang="ko-KR" dirty="0" err="1"/>
              <a:t>sK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PosNumTag</a:t>
            </a:r>
            <a:r>
              <a:rPr lang="en-US" altLang="ko-KR" dirty="0"/>
              <a:t>[]	=</a:t>
            </a:r>
          </a:p>
          <a:p>
            <a:pPr algn="l" defTabSz="180000"/>
            <a:r>
              <a:rPr lang="en-US" altLang="ko-KR" dirty="0"/>
              <a:t>{</a:t>
            </a:r>
          </a:p>
          <a:p>
            <a:pPr algn="l" defTabSz="180000"/>
            <a:r>
              <a:rPr lang="en-US" altLang="ko-KR" dirty="0"/>
              <a:t>};</a:t>
            </a:r>
          </a:p>
          <a:p>
            <a:pPr algn="l" defTabSz="180000"/>
            <a:endParaRPr lang="en-US" altLang="ko-KR" dirty="0"/>
          </a:p>
          <a:p>
            <a:pPr algn="l" defTabSz="180000"/>
            <a:r>
              <a:rPr lang="en-US" altLang="ko-KR" dirty="0"/>
              <a:t>class </a:t>
            </a:r>
            <a:r>
              <a:rPr lang="en-US" altLang="ko-KR" dirty="0" err="1"/>
              <a:t>S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endParaRPr lang="en-US" altLang="ko-KR" dirty="0"/>
          </a:p>
          <a:p>
            <a:pPr algn="l" defTabSz="180000"/>
            <a:r>
              <a:rPr lang="en-US" altLang="ko-KR" dirty="0"/>
              <a:t>{</a:t>
            </a:r>
          </a:p>
          <a:p>
            <a:pPr algn="l" defTabSz="180000"/>
            <a:r>
              <a:rPr lang="en-US" altLang="ko-KR" dirty="0"/>
              <a:t>public:</a:t>
            </a:r>
          </a:p>
          <a:p>
            <a:pPr algn="l" defTabSz="180000"/>
            <a:r>
              <a:rPr lang="en-US" altLang="ko-KR" dirty="0"/>
              <a:t>	</a:t>
            </a:r>
            <a:r>
              <a:rPr lang="en-US" altLang="ko-KR" dirty="0" err="1"/>
              <a:t>constexpr</a:t>
            </a:r>
            <a:r>
              <a:rPr lang="en-US" altLang="ko-KR" dirty="0"/>
              <a:t> static Int32 POS_COUNT = 3;</a:t>
            </a:r>
          </a:p>
          <a:p>
            <a:pPr algn="l" defTabSz="180000"/>
            <a:r>
              <a:rPr lang="en-US" altLang="ko-KR" dirty="0"/>
              <a:t>	union</a:t>
            </a:r>
          </a:p>
          <a:p>
            <a:pPr algn="l" defTabSz="180000"/>
            <a:r>
              <a:rPr lang="en-US" altLang="ko-KR" dirty="0"/>
              <a:t>	{</a:t>
            </a:r>
          </a:p>
          <a:p>
            <a:pPr algn="l" defTabSz="180000"/>
            <a:r>
              <a:rPr lang="en-US" altLang="ko-KR" dirty="0"/>
              <a:t>		</a:t>
            </a:r>
            <a:r>
              <a:rPr lang="en-US" altLang="ko-KR" dirty="0" err="1"/>
              <a:t>CMeter</a:t>
            </a:r>
            <a:r>
              <a:rPr lang="en-US" altLang="ko-KR" dirty="0"/>
              <a:t>&lt;std::milli&gt;	</a:t>
            </a:r>
            <a:r>
              <a:rPr lang="en-US" altLang="ko-KR" dirty="0" err="1"/>
              <a:t>m_aPos</a:t>
            </a:r>
            <a:r>
              <a:rPr lang="en-US" altLang="ko-KR" dirty="0"/>
              <a:t>[POS_COUNT];</a:t>
            </a:r>
          </a:p>
          <a:p>
            <a:pPr algn="l" defTabSz="180000"/>
            <a:r>
              <a:rPr lang="en-US" altLang="ko-KR" dirty="0"/>
              <a:t>		struct</a:t>
            </a:r>
          </a:p>
          <a:p>
            <a:pPr algn="l" defTabSz="180000"/>
            <a:r>
              <a:rPr lang="en-US" altLang="ko-KR" dirty="0"/>
              <a:t>		{</a:t>
            </a:r>
          </a:p>
          <a:p>
            <a:pPr algn="l" defTabSz="180000"/>
            <a:r>
              <a:rPr lang="en-US" altLang="ko-KR" dirty="0"/>
              <a:t>			</a:t>
            </a:r>
            <a:r>
              <a:rPr lang="en-US" altLang="ko-KR" dirty="0" err="1"/>
              <a:t>CMeter</a:t>
            </a:r>
            <a:r>
              <a:rPr lang="en-US" altLang="ko-KR" dirty="0"/>
              <a:t>&lt;std::milli&gt;	x0;</a:t>
            </a:r>
          </a:p>
          <a:p>
            <a:pPr algn="l" defTabSz="180000"/>
            <a:r>
              <a:rPr lang="en-US" altLang="ko-KR" dirty="0"/>
              <a:t>		};</a:t>
            </a:r>
          </a:p>
          <a:p>
            <a:pPr algn="l" defTabSz="180000"/>
            <a:r>
              <a:rPr lang="en-US" altLang="ko-KR" dirty="0"/>
              <a:t>	};</a:t>
            </a:r>
          </a:p>
          <a:p>
            <a:pPr algn="l" defTabSz="180000"/>
            <a:r>
              <a:rPr lang="en-US" altLang="ko-KR" dirty="0"/>
              <a:t>};</a:t>
            </a:r>
          </a:p>
          <a:p>
            <a:pPr algn="l" defTabSz="180000"/>
            <a:endParaRPr lang="en-US" altLang="ko-KR" dirty="0"/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Set</a:t>
            </a:r>
            <a:r>
              <a:rPr lang="en-US" altLang="ko-KR" b="1" dirty="0" err="1"/>
              <a:t>Motor</a:t>
            </a:r>
            <a:r>
              <a:rPr lang="en-US" altLang="ko-KR" dirty="0" err="1"/>
              <a:t>Servo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Check</a:t>
            </a:r>
            <a:r>
              <a:rPr lang="en-US" altLang="ko-KR" b="1" dirty="0" err="1"/>
              <a:t>Motor</a:t>
            </a:r>
            <a:r>
              <a:rPr lang="en-US" altLang="ko-KR" dirty="0" err="1"/>
              <a:t>Servo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Clear</a:t>
            </a:r>
            <a:r>
              <a:rPr lang="en-US" altLang="ko-KR" b="1" dirty="0" err="1"/>
              <a:t>Motor</a:t>
            </a:r>
            <a:r>
              <a:rPr lang="en-US" altLang="ko-KR" dirty="0" err="1"/>
              <a:t>Alarm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Check</a:t>
            </a:r>
            <a:r>
              <a:rPr lang="en-US" altLang="ko-KR" b="1" dirty="0" err="1"/>
              <a:t>Motor</a:t>
            </a:r>
            <a:r>
              <a:rPr lang="en-US" altLang="ko-KR" dirty="0" err="1"/>
              <a:t>Alarm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Get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Position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r>
              <a:rPr lang="en-US" altLang="ko-KR" dirty="0"/>
              <a:t>* </a:t>
            </a:r>
            <a:r>
              <a:rPr lang="en-US" altLang="ko-KR" dirty="0" err="1"/>
              <a:t>pPos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Save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r>
              <a:rPr lang="en-US" altLang="ko-KR" dirty="0"/>
              <a:t>(const </a:t>
            </a:r>
            <a:r>
              <a:rPr lang="en-US" altLang="ko-KR" dirty="0" err="1"/>
              <a:t>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PosNum</a:t>
            </a:r>
            <a:r>
              <a:rPr lang="en-US" altLang="ko-KR" dirty="0"/>
              <a:t> </a:t>
            </a:r>
            <a:r>
              <a:rPr lang="en-US" altLang="ko-KR" dirty="0" err="1"/>
              <a:t>PosNum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Start</a:t>
            </a:r>
            <a:r>
              <a:rPr lang="en-US" altLang="ko-KR" b="1" dirty="0" err="1"/>
              <a:t>Motor</a:t>
            </a:r>
            <a:r>
              <a:rPr lang="en-US" altLang="ko-KR" dirty="0" err="1"/>
              <a:t>Home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Stop</a:t>
            </a:r>
            <a:r>
              <a:rPr lang="en-US" altLang="ko-KR" b="1" dirty="0" err="1"/>
              <a:t>Motor</a:t>
            </a:r>
            <a:r>
              <a:rPr lang="en-US" altLang="ko-KR" dirty="0" err="1"/>
              <a:t>Home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Check</a:t>
            </a:r>
            <a:r>
              <a:rPr lang="en-US" altLang="ko-KR" b="1" dirty="0" err="1"/>
              <a:t>Motor</a:t>
            </a:r>
            <a:r>
              <a:rPr lang="en-US" altLang="ko-KR" dirty="0" err="1"/>
              <a:t>Home</a:t>
            </a:r>
            <a:r>
              <a:rPr lang="en-US" altLang="ko-KR" dirty="0"/>
              <a:t>()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Start</a:t>
            </a:r>
            <a:r>
              <a:rPr lang="en-US" altLang="ko-KR" b="1" dirty="0" err="1"/>
              <a:t>Motor</a:t>
            </a:r>
            <a:r>
              <a:rPr lang="en-US" altLang="ko-KR" dirty="0" err="1"/>
              <a:t>AbsMove</a:t>
            </a:r>
            <a:r>
              <a:rPr lang="en-US" altLang="ko-KR" dirty="0"/>
              <a:t>(const </a:t>
            </a:r>
            <a:r>
              <a:rPr lang="en-US" altLang="ko-KR" dirty="0" err="1"/>
              <a:t>S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r>
              <a:rPr lang="en-US" altLang="ko-KR" dirty="0"/>
              <a:t>&amp; </a:t>
            </a:r>
            <a:r>
              <a:rPr lang="en-US" altLang="ko-KR" dirty="0" err="1"/>
              <a:t>rPos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Start</a:t>
            </a:r>
            <a:r>
              <a:rPr lang="en-US" altLang="ko-KR" b="1" dirty="0" err="1"/>
              <a:t>Motor</a:t>
            </a:r>
            <a:r>
              <a:rPr lang="en-US" altLang="ko-KR" dirty="0" err="1"/>
              <a:t>RelMove</a:t>
            </a:r>
            <a:r>
              <a:rPr lang="en-US" altLang="ko-KR" dirty="0"/>
              <a:t>(const </a:t>
            </a:r>
            <a:r>
              <a:rPr lang="en-US" altLang="ko-KR" dirty="0" err="1"/>
              <a:t>S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r>
              <a:rPr lang="en-US" altLang="ko-KR" dirty="0"/>
              <a:t>&amp; </a:t>
            </a:r>
            <a:r>
              <a:rPr lang="en-US" altLang="ko-KR" dirty="0" err="1"/>
              <a:t>rPos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Start</a:t>
            </a:r>
            <a:r>
              <a:rPr lang="en-US" altLang="ko-KR" b="1" dirty="0" err="1"/>
              <a:t>Motor</a:t>
            </a:r>
            <a:r>
              <a:rPr lang="en-US" altLang="ko-KR" dirty="0" err="1"/>
              <a:t>Move</a:t>
            </a:r>
            <a:r>
              <a:rPr lang="en-US" altLang="ko-KR" dirty="0"/>
              <a:t>(const </a:t>
            </a:r>
            <a:r>
              <a:rPr lang="en-US" altLang="ko-KR" dirty="0" err="1"/>
              <a:t>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PosNum</a:t>
            </a:r>
            <a:r>
              <a:rPr lang="en-US" altLang="ko-KR" dirty="0"/>
              <a:t> </a:t>
            </a:r>
            <a:r>
              <a:rPr lang="en-US" altLang="ko-KR" dirty="0" err="1"/>
              <a:t>PosNum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Check</a:t>
            </a:r>
            <a:r>
              <a:rPr lang="en-US" altLang="ko-KR" b="1" dirty="0" err="1"/>
              <a:t>Motor</a:t>
            </a:r>
            <a:r>
              <a:rPr lang="en-US" altLang="ko-KR" dirty="0" err="1"/>
              <a:t>Move</a:t>
            </a:r>
            <a:r>
              <a:rPr lang="en-US" altLang="ko-KR" dirty="0"/>
              <a:t>(const </a:t>
            </a:r>
            <a:r>
              <a:rPr lang="en-US" altLang="ko-KR" dirty="0" err="1"/>
              <a:t>S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</a:t>
            </a:r>
            <a:r>
              <a:rPr lang="en-US" altLang="ko-KR" dirty="0"/>
              <a:t>&amp; </a:t>
            </a:r>
            <a:r>
              <a:rPr lang="en-US" altLang="ko-KR" dirty="0" err="1"/>
              <a:t>rPos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Check</a:t>
            </a:r>
            <a:r>
              <a:rPr lang="en-US" altLang="ko-KR" b="1" dirty="0" err="1"/>
              <a:t>Motor</a:t>
            </a:r>
            <a:r>
              <a:rPr lang="en-US" altLang="ko-KR" dirty="0" err="1"/>
              <a:t>Move</a:t>
            </a:r>
            <a:r>
              <a:rPr lang="en-US" altLang="ko-KR" dirty="0"/>
              <a:t>(const </a:t>
            </a:r>
            <a:r>
              <a:rPr lang="en-US" altLang="ko-KR" dirty="0" err="1"/>
              <a:t>K</a:t>
            </a:r>
            <a:r>
              <a:rPr lang="en-US" altLang="ko-KR" b="1" dirty="0" err="1"/>
              <a:t>Motor</a:t>
            </a:r>
            <a:r>
              <a:rPr lang="en-US" altLang="ko-KR" dirty="0" err="1"/>
              <a:t>PosNum</a:t>
            </a:r>
            <a:r>
              <a:rPr lang="en-US" altLang="ko-KR" dirty="0"/>
              <a:t> </a:t>
            </a:r>
            <a:r>
              <a:rPr lang="en-US" altLang="ko-KR" dirty="0" err="1"/>
              <a:t>PosNum</a:t>
            </a:r>
            <a:r>
              <a:rPr lang="en-US" altLang="ko-KR" dirty="0"/>
              <a:t>) const;</a:t>
            </a:r>
          </a:p>
          <a:p>
            <a:pPr algn="l"/>
            <a:r>
              <a:rPr lang="en-US" altLang="ko-KR" dirty="0" err="1"/>
              <a:t>KIncident</a:t>
            </a:r>
            <a:r>
              <a:rPr lang="en-US" altLang="ko-KR" dirty="0"/>
              <a:t> </a:t>
            </a:r>
            <a:r>
              <a:rPr lang="en-US" altLang="ko-KR" dirty="0" err="1"/>
              <a:t>Stop</a:t>
            </a:r>
            <a:r>
              <a:rPr lang="en-US" altLang="ko-KR" b="1" dirty="0" err="1"/>
              <a:t>Motor</a:t>
            </a:r>
            <a:r>
              <a:rPr lang="en-US" altLang="ko-KR" b="1" dirty="0"/>
              <a:t> </a:t>
            </a:r>
            <a:r>
              <a:rPr lang="en-US" altLang="ko-KR" dirty="0"/>
              <a:t>() const;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EC288-98DD-0DDB-A06A-D2DFEA51EDD8}"/>
              </a:ext>
            </a:extLst>
          </p:cNvPr>
          <p:cNvSpPr txBox="1"/>
          <p:nvPr/>
        </p:nvSpPr>
        <p:spPr>
          <a:xfrm>
            <a:off x="5255640" y="2996952"/>
            <a:ext cx="4626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각각의 </a:t>
            </a:r>
            <a:r>
              <a:rPr lang="en-US" altLang="ko-KR" b="1" dirty="0"/>
              <a:t>Unit</a:t>
            </a:r>
            <a:r>
              <a:rPr lang="ko-KR" altLang="en-US" b="1" dirty="0"/>
              <a:t>에는 몇가지 </a:t>
            </a:r>
            <a:r>
              <a:rPr lang="en-US" altLang="ko-KR" b="1" dirty="0"/>
              <a:t>Part</a:t>
            </a:r>
            <a:r>
              <a:rPr lang="ko-KR" altLang="en-US" b="1" dirty="0"/>
              <a:t>로 구성되어 있을 경우가 많다</a:t>
            </a:r>
            <a:r>
              <a:rPr lang="en-US" altLang="ko-KR" b="1" dirty="0"/>
              <a:t>.</a:t>
            </a:r>
          </a:p>
          <a:p>
            <a:pPr algn="l"/>
            <a:r>
              <a:rPr lang="ko-KR" altLang="en-US" b="1" dirty="0"/>
              <a:t>예를 들어 </a:t>
            </a:r>
            <a:r>
              <a:rPr lang="en-US" altLang="ko-KR" b="1" dirty="0"/>
              <a:t>6</a:t>
            </a:r>
            <a:r>
              <a:rPr lang="ko-KR" altLang="en-US" b="1" dirty="0"/>
              <a:t>축 자유도의 </a:t>
            </a:r>
            <a:r>
              <a:rPr lang="en-US" altLang="ko-KR" b="1" dirty="0"/>
              <a:t>Stage</a:t>
            </a:r>
            <a:r>
              <a:rPr lang="ko-KR" altLang="en-US" b="1" dirty="0"/>
              <a:t>에 </a:t>
            </a:r>
            <a:r>
              <a:rPr lang="en-US" altLang="ko-KR" b="1" dirty="0"/>
              <a:t>Tilt(</a:t>
            </a:r>
            <a:r>
              <a:rPr lang="en-US" altLang="ko-KR" b="1" dirty="0" err="1"/>
              <a:t>row,pitch,z</a:t>
            </a:r>
            <a:r>
              <a:rPr lang="en-US" altLang="ko-KR" b="1" dirty="0"/>
              <a:t>) </a:t>
            </a:r>
            <a:r>
              <a:rPr lang="ko-KR" altLang="en-US" b="1" dirty="0"/>
              <a:t>모터들을</a:t>
            </a:r>
            <a:endParaRPr lang="en-US" altLang="ko-KR" b="1" dirty="0"/>
          </a:p>
          <a:p>
            <a:pPr algn="l"/>
            <a:r>
              <a:rPr lang="ko-KR" altLang="en-US" b="1" dirty="0"/>
              <a:t>움직이는 </a:t>
            </a:r>
            <a:r>
              <a:rPr lang="en-US" altLang="ko-KR" b="1" dirty="0"/>
              <a:t>Part</a:t>
            </a:r>
            <a:r>
              <a:rPr lang="ko-KR" altLang="en-US" b="1" dirty="0"/>
              <a:t>와 </a:t>
            </a:r>
            <a:r>
              <a:rPr lang="en-US" altLang="ko-KR" b="1" dirty="0"/>
              <a:t>Align(</a:t>
            </a:r>
            <a:r>
              <a:rPr lang="en-US" altLang="ko-KR" b="1" dirty="0" err="1"/>
              <a:t>x,y,roll</a:t>
            </a:r>
            <a:r>
              <a:rPr lang="en-US" altLang="ko-KR" b="1" dirty="0"/>
              <a:t>) </a:t>
            </a:r>
            <a:r>
              <a:rPr lang="ko-KR" altLang="en-US" b="1" dirty="0"/>
              <a:t>모터들을 움직이는 </a:t>
            </a:r>
            <a:r>
              <a:rPr lang="en-US" altLang="ko-KR" b="1" dirty="0"/>
              <a:t>Part</a:t>
            </a:r>
            <a:r>
              <a:rPr lang="ko-KR" altLang="en-US" b="1" dirty="0"/>
              <a:t>가 그것이다</a:t>
            </a:r>
            <a:r>
              <a:rPr lang="en-US" altLang="ko-KR" b="1" dirty="0"/>
              <a:t>.</a:t>
            </a:r>
          </a:p>
          <a:p>
            <a:pPr algn="l"/>
            <a:r>
              <a:rPr lang="ko-KR" altLang="en-US" b="1" dirty="0"/>
              <a:t>이 경우 위의 기본 함수들이 동일하게 존재하지만 </a:t>
            </a:r>
            <a:r>
              <a:rPr lang="en-US" altLang="ko-KR" b="1" dirty="0"/>
              <a:t>Motor</a:t>
            </a:r>
            <a:r>
              <a:rPr lang="ko-KR" altLang="en-US" b="1" dirty="0"/>
              <a:t>라는 이름을</a:t>
            </a:r>
            <a:endParaRPr lang="en-US" altLang="ko-KR" b="1" dirty="0"/>
          </a:p>
          <a:p>
            <a:pPr algn="l"/>
            <a:r>
              <a:rPr lang="en-US" altLang="ko-KR" b="1" dirty="0"/>
              <a:t>Tilt</a:t>
            </a:r>
            <a:r>
              <a:rPr lang="ko-KR" altLang="en-US" b="1" dirty="0"/>
              <a:t>나 </a:t>
            </a:r>
            <a:r>
              <a:rPr lang="en-US" altLang="ko-KR" b="1" dirty="0"/>
              <a:t>Align</a:t>
            </a:r>
            <a:r>
              <a:rPr lang="ko-KR" altLang="en-US" b="1" dirty="0"/>
              <a:t>으로 바꾸어서 사용한다</a:t>
            </a:r>
            <a:r>
              <a:rPr lang="en-US" altLang="ko-KR" b="1" dirty="0"/>
              <a:t>.</a:t>
            </a:r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/>
              <a:t>모터의 이동 위치는 대부분 결정되어 있다</a:t>
            </a:r>
            <a:r>
              <a:rPr lang="en-US" altLang="ko-KR" b="1" dirty="0"/>
              <a:t>.</a:t>
            </a:r>
          </a:p>
          <a:p>
            <a:pPr algn="l"/>
            <a:r>
              <a:rPr lang="ko-KR" altLang="en-US" b="1" dirty="0"/>
              <a:t>그걸 </a:t>
            </a:r>
            <a:r>
              <a:rPr lang="en-US" altLang="ko-KR" b="1" dirty="0" err="1"/>
              <a:t>enum</a:t>
            </a:r>
            <a:r>
              <a:rPr lang="ko-KR" altLang="en-US" b="1" dirty="0"/>
              <a:t>으로 사용하고 실제 </a:t>
            </a:r>
            <a:r>
              <a:rPr lang="ko-KR" altLang="en-US" b="1" dirty="0" err="1"/>
              <a:t>물리좌표계로</a:t>
            </a:r>
            <a:r>
              <a:rPr lang="ko-KR" altLang="en-US" b="1" dirty="0"/>
              <a:t> 이동하는 함수는 </a:t>
            </a:r>
            <a:r>
              <a:rPr lang="en-US" altLang="ko-KR" b="1" dirty="0"/>
              <a:t>private</a:t>
            </a:r>
            <a:r>
              <a:rPr lang="ko-KR" altLang="en-US" b="1" dirty="0"/>
              <a:t>로 숨긴다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09530-C062-98EA-A62A-327EAC6ACBB3}"/>
              </a:ext>
            </a:extLst>
          </p:cNvPr>
          <p:cNvSpPr txBox="1"/>
          <p:nvPr/>
        </p:nvSpPr>
        <p:spPr>
          <a:xfrm>
            <a:off x="5685865" y="1772816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/>
              <a:t>여기에 선언된 </a:t>
            </a:r>
            <a:r>
              <a:rPr lang="en-US" altLang="ko-KR" b="1" dirty="0" err="1"/>
              <a:t>enum</a:t>
            </a:r>
            <a:r>
              <a:rPr lang="ko-KR" altLang="en-US" b="1" dirty="0"/>
              <a:t>과 </a:t>
            </a:r>
            <a:r>
              <a:rPr lang="en-US" altLang="ko-KR" b="1" dirty="0" err="1"/>
              <a:t>SMotorPos</a:t>
            </a:r>
            <a:r>
              <a:rPr lang="en-US" altLang="ko-KR" b="1" dirty="0"/>
              <a:t>, </a:t>
            </a:r>
            <a:r>
              <a:rPr lang="en-US" altLang="ko-KR" b="1" dirty="0" err="1"/>
              <a:t>KMotorPosNum</a:t>
            </a:r>
            <a:r>
              <a:rPr lang="ko-KR" altLang="en-US" b="1" dirty="0"/>
              <a:t>은</a:t>
            </a:r>
            <a:endParaRPr lang="en-US" altLang="ko-KR" b="1" dirty="0"/>
          </a:p>
          <a:p>
            <a:pPr algn="l"/>
            <a:r>
              <a:rPr lang="ko-KR" altLang="en-US" b="1" dirty="0"/>
              <a:t>프로그램과 </a:t>
            </a:r>
            <a:r>
              <a:rPr lang="en-US" altLang="ko-KR" b="1" dirty="0"/>
              <a:t>XML Tag</a:t>
            </a:r>
            <a:r>
              <a:rPr lang="ko-KR" altLang="en-US" b="1" dirty="0"/>
              <a:t>와 </a:t>
            </a:r>
            <a:r>
              <a:rPr lang="en-US" altLang="ko-KR" b="1" dirty="0" err="1"/>
              <a:t>Gui</a:t>
            </a:r>
            <a:r>
              <a:rPr lang="ko-KR" altLang="en-US" b="1" dirty="0"/>
              <a:t>의 </a:t>
            </a:r>
            <a:r>
              <a:rPr lang="en-US" altLang="ko-KR" b="1" dirty="0"/>
              <a:t>Pos </a:t>
            </a:r>
            <a:r>
              <a:rPr lang="ko-KR" altLang="en-US" b="1" dirty="0"/>
              <a:t>표시에 사용된다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3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8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>
                <a:solidFill>
                  <a:srgbClr val="000066"/>
                </a:solidFill>
                <a:sym typeface="Times New Roman" pitchFamily="18" charset="0"/>
              </a:rPr>
              <a:t>설정값</a:t>
            </a:r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(= </a:t>
            </a:r>
            <a:r>
              <a:rPr lang="ko-KR" altLang="en-US" sz="1600" b="1" dirty="0" err="1"/>
              <a:t>상수값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+ Machine + Model + Temp Data + Setting Data + Process Data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3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2022-08-23</a:t>
            </a:fld>
            <a:endParaRPr kumimoji="0" lang="en-US" altLang="ko-KR" sz="110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9</a:t>
            </a:fld>
            <a:endParaRPr kumimoji="0" lang="en-US" altLang="ko-KR" sz="11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수동 동작</a:t>
            </a:r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(= Sequence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와 설정 작업을 이루는 부분 동작의 집합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2912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square" anchor="ctr">
        <a:noAutofit/>
      </a:bodyPr>
      <a:lstStyle>
        <a:defPPr defTabSz="871538">
          <a:defRPr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71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파스텔톤</Template>
  <TotalTime>62463</TotalTime>
  <Words>625</Words>
  <Application>Microsoft Office PowerPoint</Application>
  <PresentationFormat>A4 용지(210x297mm)</PresentationFormat>
  <Paragraphs>437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Tahoma</vt:lpstr>
      <vt:lpstr>Times New Roman</vt:lpstr>
      <vt:lpstr>Wingdings</vt:lpstr>
      <vt:lpstr>파스텔톤</vt:lpstr>
      <vt:lpstr>프로그래밍 특징</vt:lpstr>
      <vt:lpstr>설비 프로그래밍(자동화 프로그래밍)</vt:lpstr>
      <vt:lpstr>설비 프로그래밍(프로그램 작성 순서) -&gt; 순서도 타입으로 변경 필요</vt:lpstr>
      <vt:lpstr>Sequence (종류)</vt:lpstr>
      <vt:lpstr>Sequence (= Process, 상시감시, 인터페이스 등등)</vt:lpstr>
      <vt:lpstr>Unit 분리 (= 기구적 독립적 Sequence의 최소단위)</vt:lpstr>
      <vt:lpstr>Unit 분리 (= 기본적으로 추가 되어야 할 상수들과 함수들)</vt:lpstr>
      <vt:lpstr>설정값 (= 상수값 + Machine + Model + Temp Data + Setting Data + Process Data)</vt:lpstr>
      <vt:lpstr>수동 동작 (= Sequence와 설정 작업을 이루는 부분 동작의 집합)</vt:lpstr>
      <vt:lpstr>GUI (Page)</vt:lpstr>
      <vt:lpstr>GUI (기본 구성도, 화면 배치)</vt:lpstr>
      <vt:lpstr>GUI (Page의 기능 = SV와 PV 표시)</vt:lpstr>
      <vt:lpstr>GUI (구조도 -&gt; Class + XML)</vt:lpstr>
      <vt:lpstr>S/W 구성도(H/W 추상화)</vt:lpstr>
      <vt:lpstr>S/W 구성도(H/W 추상화)</vt:lpstr>
      <vt:lpstr>S/W 구성도(Module 상속 관계)</vt:lpstr>
      <vt:lpstr>S/W 구성도(Module 포함 관계 ≒ 기구적 포함 관계)</vt:lpstr>
    </vt:vector>
  </TitlesOfParts>
  <Company>EsCrc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Lets</dc:creator>
  <cp:lastModifiedBy>Lets</cp:lastModifiedBy>
  <cp:revision>2267</cp:revision>
  <dcterms:created xsi:type="dcterms:W3CDTF">2004-12-07T07:34:30Z</dcterms:created>
  <dcterms:modified xsi:type="dcterms:W3CDTF">2022-08-23T12:05:22Z</dcterms:modified>
</cp:coreProperties>
</file>