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BEEB"/>
    <a:srgbClr val="FFFFFF"/>
    <a:srgbClr val="FEFEFE"/>
    <a:srgbClr val="898989"/>
    <a:srgbClr val="B90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1"/>
    <p:restoredTop sz="94648"/>
  </p:normalViewPr>
  <p:slideViewPr>
    <p:cSldViewPr snapToGrid="0" showGuides="1">
      <p:cViewPr varScale="1">
        <p:scale>
          <a:sx n="117" d="100"/>
          <a:sy n="117" d="100"/>
        </p:scale>
        <p:origin x="304" y="16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40" d="100"/>
          <a:sy n="140" d="100"/>
        </p:scale>
        <p:origin x="3596" y="108"/>
      </p:cViewPr>
      <p:guideLst/>
    </p:cSldViewPr>
  </p:notes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A78A55-3702-A9DD-485B-6C2348BAE6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03E01-EAFE-473E-9404-4EBCA1BD0397}" type="datetime1">
              <a:rPr lang="de-DE" smtClean="0">
                <a:solidFill>
                  <a:srgbClr val="898989"/>
                </a:solidFill>
              </a:rPr>
              <a:t>12.04.25</a:t>
            </a:fld>
            <a:endParaRPr lang="de-DE" dirty="0">
              <a:solidFill>
                <a:srgbClr val="898989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380354-33AD-CAA5-CECB-C976388172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895" y="7812000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dirty="0">
                <a:solidFill>
                  <a:srgbClr val="898989"/>
                </a:solidFill>
              </a:rPr>
              <a:t>Fachbereich | Institut | Person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AF8F44-7C9B-FC9C-954B-B3100F2B9A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2718" y="7812000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7D0D7-CB1E-4E76-B87A-A5F3A360A4B8}" type="slidenum">
              <a:rPr lang="de-DE" smtClean="0">
                <a:solidFill>
                  <a:srgbClr val="898989"/>
                </a:solidFill>
              </a:rPr>
              <a:t>‹Nr.›</a:t>
            </a:fld>
            <a:endParaRPr lang="de-DE">
              <a:solidFill>
                <a:srgbClr val="898989"/>
              </a:solidFill>
            </a:endParaRPr>
          </a:p>
        </p:txBody>
      </p:sp>
      <p:grpSp>
        <p:nvGrpSpPr>
          <p:cNvPr id="6" name="TU Da Logo">
            <a:extLst>
              <a:ext uri="{FF2B5EF4-FFF2-40B4-BE49-F238E27FC236}">
                <a16:creationId xmlns:a16="http://schemas.microsoft.com/office/drawing/2014/main" id="{1B2B06D3-8753-5133-9188-AE459F7AD654}"/>
              </a:ext>
            </a:extLst>
          </p:cNvPr>
          <p:cNvGrpSpPr/>
          <p:nvPr/>
        </p:nvGrpSpPr>
        <p:grpSpPr>
          <a:xfrm>
            <a:off x="119822" y="137059"/>
            <a:ext cx="1396524" cy="559248"/>
            <a:chOff x="7454900" y="306388"/>
            <a:chExt cx="1704610" cy="682624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0D839F9D-D886-2326-7EDA-CFF7F40AFE0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7454900" y="309563"/>
              <a:ext cx="1689100" cy="677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4267"/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A88F50A3-1558-A807-1966-87F4BFE9FA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73585" y="306388"/>
              <a:ext cx="1685925" cy="682624"/>
            </a:xfrm>
            <a:custGeom>
              <a:avLst/>
              <a:gdLst>
                <a:gd name="T0" fmla="*/ 0 w 2079"/>
                <a:gd name="T1" fmla="*/ 0 h 831"/>
                <a:gd name="T2" fmla="*/ 0 w 2079"/>
                <a:gd name="T3" fmla="*/ 0 h 831"/>
                <a:gd name="T4" fmla="*/ 2079 w 2079"/>
                <a:gd name="T5" fmla="*/ 0 h 831"/>
                <a:gd name="T6" fmla="*/ 2079 w 2079"/>
                <a:gd name="T7" fmla="*/ 831 h 831"/>
                <a:gd name="T8" fmla="*/ 0 w 2079"/>
                <a:gd name="T9" fmla="*/ 831 h 831"/>
                <a:gd name="T10" fmla="*/ 0 w 2079"/>
                <a:gd name="T11" fmla="*/ 0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79" h="831">
                  <a:moveTo>
                    <a:pt x="0" y="0"/>
                  </a:moveTo>
                  <a:lnTo>
                    <a:pt x="0" y="0"/>
                  </a:lnTo>
                  <a:lnTo>
                    <a:pt x="2079" y="0"/>
                  </a:lnTo>
                  <a:lnTo>
                    <a:pt x="2079" y="831"/>
                  </a:lnTo>
                  <a:lnTo>
                    <a:pt x="0" y="8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4267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3D601C6E-9093-8CBD-FD59-89128CE6AC7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99350" y="325438"/>
              <a:ext cx="525463" cy="576262"/>
            </a:xfrm>
            <a:custGeom>
              <a:avLst/>
              <a:gdLst>
                <a:gd name="T0" fmla="*/ 563 w 647"/>
                <a:gd name="T1" fmla="*/ 676 h 701"/>
                <a:gd name="T2" fmla="*/ 548 w 647"/>
                <a:gd name="T3" fmla="*/ 108 h 701"/>
                <a:gd name="T4" fmla="*/ 625 w 647"/>
                <a:gd name="T5" fmla="*/ 468 h 701"/>
                <a:gd name="T6" fmla="*/ 306 w 647"/>
                <a:gd name="T7" fmla="*/ 570 h 701"/>
                <a:gd name="T8" fmla="*/ 286 w 647"/>
                <a:gd name="T9" fmla="*/ 617 h 701"/>
                <a:gd name="T10" fmla="*/ 352 w 647"/>
                <a:gd name="T11" fmla="*/ 524 h 701"/>
                <a:gd name="T12" fmla="*/ 528 w 647"/>
                <a:gd name="T13" fmla="*/ 313 h 701"/>
                <a:gd name="T14" fmla="*/ 399 w 647"/>
                <a:gd name="T15" fmla="*/ 500 h 701"/>
                <a:gd name="T16" fmla="*/ 231 w 647"/>
                <a:gd name="T17" fmla="*/ 349 h 701"/>
                <a:gd name="T18" fmla="*/ 269 w 647"/>
                <a:gd name="T19" fmla="*/ 246 h 701"/>
                <a:gd name="T20" fmla="*/ 262 w 647"/>
                <a:gd name="T21" fmla="*/ 490 h 701"/>
                <a:gd name="T22" fmla="*/ 283 w 647"/>
                <a:gd name="T23" fmla="*/ 530 h 701"/>
                <a:gd name="T24" fmla="*/ 274 w 647"/>
                <a:gd name="T25" fmla="*/ 517 h 701"/>
                <a:gd name="T26" fmla="*/ 346 w 647"/>
                <a:gd name="T27" fmla="*/ 445 h 701"/>
                <a:gd name="T28" fmla="*/ 323 w 647"/>
                <a:gd name="T29" fmla="*/ 464 h 701"/>
                <a:gd name="T30" fmla="*/ 335 w 647"/>
                <a:gd name="T31" fmla="*/ 381 h 701"/>
                <a:gd name="T32" fmla="*/ 377 w 647"/>
                <a:gd name="T33" fmla="*/ 394 h 701"/>
                <a:gd name="T34" fmla="*/ 407 w 647"/>
                <a:gd name="T35" fmla="*/ 348 h 701"/>
                <a:gd name="T36" fmla="*/ 419 w 647"/>
                <a:gd name="T37" fmla="*/ 329 h 701"/>
                <a:gd name="T38" fmla="*/ 498 w 647"/>
                <a:gd name="T39" fmla="*/ 216 h 701"/>
                <a:gd name="T40" fmla="*/ 229 w 647"/>
                <a:gd name="T41" fmla="*/ 494 h 701"/>
                <a:gd name="T42" fmla="*/ 163 w 647"/>
                <a:gd name="T43" fmla="*/ 505 h 701"/>
                <a:gd name="T44" fmla="*/ 156 w 647"/>
                <a:gd name="T45" fmla="*/ 425 h 701"/>
                <a:gd name="T46" fmla="*/ 140 w 647"/>
                <a:gd name="T47" fmla="*/ 399 h 701"/>
                <a:gd name="T48" fmla="*/ 177 w 647"/>
                <a:gd name="T49" fmla="*/ 283 h 701"/>
                <a:gd name="T50" fmla="*/ 180 w 647"/>
                <a:gd name="T51" fmla="*/ 246 h 701"/>
                <a:gd name="T52" fmla="*/ 290 w 647"/>
                <a:gd name="T53" fmla="*/ 218 h 701"/>
                <a:gd name="T54" fmla="*/ 331 w 647"/>
                <a:gd name="T55" fmla="*/ 113 h 701"/>
                <a:gd name="T56" fmla="*/ 383 w 647"/>
                <a:gd name="T57" fmla="*/ 173 h 701"/>
                <a:gd name="T58" fmla="*/ 457 w 647"/>
                <a:gd name="T59" fmla="*/ 171 h 701"/>
                <a:gd name="T60" fmla="*/ 393 w 647"/>
                <a:gd name="T61" fmla="*/ 265 h 701"/>
                <a:gd name="T62" fmla="*/ 384 w 647"/>
                <a:gd name="T63" fmla="*/ 229 h 701"/>
                <a:gd name="T64" fmla="*/ 384 w 647"/>
                <a:gd name="T65" fmla="*/ 222 h 701"/>
                <a:gd name="T66" fmla="*/ 291 w 647"/>
                <a:gd name="T67" fmla="*/ 250 h 701"/>
                <a:gd name="T68" fmla="*/ 305 w 647"/>
                <a:gd name="T69" fmla="*/ 259 h 701"/>
                <a:gd name="T70" fmla="*/ 257 w 647"/>
                <a:gd name="T71" fmla="*/ 403 h 701"/>
                <a:gd name="T72" fmla="*/ 272 w 647"/>
                <a:gd name="T73" fmla="*/ 361 h 701"/>
                <a:gd name="T74" fmla="*/ 263 w 647"/>
                <a:gd name="T75" fmla="*/ 356 h 701"/>
                <a:gd name="T76" fmla="*/ 236 w 647"/>
                <a:gd name="T77" fmla="*/ 352 h 701"/>
                <a:gd name="T78" fmla="*/ 299 w 647"/>
                <a:gd name="T79" fmla="*/ 337 h 701"/>
                <a:gd name="T80" fmla="*/ 445 w 647"/>
                <a:gd name="T81" fmla="*/ 236 h 701"/>
                <a:gd name="T82" fmla="*/ 412 w 647"/>
                <a:gd name="T83" fmla="*/ 231 h 701"/>
                <a:gd name="T84" fmla="*/ 494 w 647"/>
                <a:gd name="T85" fmla="*/ 221 h 701"/>
                <a:gd name="T86" fmla="*/ 431 w 647"/>
                <a:gd name="T87" fmla="*/ 430 h 701"/>
                <a:gd name="T88" fmla="*/ 572 w 647"/>
                <a:gd name="T89" fmla="*/ 254 h 701"/>
                <a:gd name="T90" fmla="*/ 420 w 647"/>
                <a:gd name="T91" fmla="*/ 452 h 701"/>
                <a:gd name="T92" fmla="*/ 407 w 647"/>
                <a:gd name="T93" fmla="*/ 454 h 701"/>
                <a:gd name="T94" fmla="*/ 573 w 647"/>
                <a:gd name="T95" fmla="*/ 247 h 701"/>
                <a:gd name="T96" fmla="*/ 437 w 647"/>
                <a:gd name="T97" fmla="*/ 534 h 701"/>
                <a:gd name="T98" fmla="*/ 365 w 647"/>
                <a:gd name="T99" fmla="*/ 643 h 701"/>
                <a:gd name="T100" fmla="*/ 331 w 647"/>
                <a:gd name="T101" fmla="*/ 672 h 701"/>
                <a:gd name="T102" fmla="*/ 528 w 647"/>
                <a:gd name="T103" fmla="*/ 594 h 701"/>
                <a:gd name="T104" fmla="*/ 432 w 647"/>
                <a:gd name="T105" fmla="*/ 558 h 701"/>
                <a:gd name="T106" fmla="*/ 586 w 647"/>
                <a:gd name="T107" fmla="*/ 443 h 701"/>
                <a:gd name="T108" fmla="*/ 416 w 647"/>
                <a:gd name="T109" fmla="*/ 463 h 701"/>
                <a:gd name="T110" fmla="*/ 514 w 647"/>
                <a:gd name="T111" fmla="*/ 262 h 701"/>
                <a:gd name="T112" fmla="*/ 339 w 647"/>
                <a:gd name="T113" fmla="*/ 230 h 701"/>
                <a:gd name="T114" fmla="*/ 392 w 647"/>
                <a:gd name="T115" fmla="*/ 534 h 701"/>
                <a:gd name="T116" fmla="*/ 541 w 647"/>
                <a:gd name="T117" fmla="*/ 399 h 701"/>
                <a:gd name="T118" fmla="*/ 567 w 647"/>
                <a:gd name="T119" fmla="*/ 40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47" h="701">
                  <a:moveTo>
                    <a:pt x="555" y="673"/>
                  </a:moveTo>
                  <a:lnTo>
                    <a:pt x="555" y="673"/>
                  </a:lnTo>
                  <a:cubicBezTo>
                    <a:pt x="549" y="670"/>
                    <a:pt x="537" y="667"/>
                    <a:pt x="524" y="663"/>
                  </a:cubicBezTo>
                  <a:cubicBezTo>
                    <a:pt x="525" y="670"/>
                    <a:pt x="526" y="677"/>
                    <a:pt x="527" y="682"/>
                  </a:cubicBezTo>
                  <a:cubicBezTo>
                    <a:pt x="536" y="680"/>
                    <a:pt x="546" y="677"/>
                    <a:pt x="555" y="673"/>
                  </a:cubicBezTo>
                  <a:lnTo>
                    <a:pt x="555" y="673"/>
                  </a:lnTo>
                  <a:close/>
                  <a:moveTo>
                    <a:pt x="524" y="657"/>
                  </a:moveTo>
                  <a:lnTo>
                    <a:pt x="524" y="657"/>
                  </a:lnTo>
                  <a:cubicBezTo>
                    <a:pt x="539" y="662"/>
                    <a:pt x="556" y="666"/>
                    <a:pt x="563" y="670"/>
                  </a:cubicBezTo>
                  <a:cubicBezTo>
                    <a:pt x="568" y="668"/>
                    <a:pt x="574" y="666"/>
                    <a:pt x="579" y="663"/>
                  </a:cubicBezTo>
                  <a:cubicBezTo>
                    <a:pt x="569" y="658"/>
                    <a:pt x="546" y="651"/>
                    <a:pt x="524" y="645"/>
                  </a:cubicBezTo>
                  <a:cubicBezTo>
                    <a:pt x="524" y="649"/>
                    <a:pt x="524" y="653"/>
                    <a:pt x="524" y="657"/>
                  </a:cubicBezTo>
                  <a:lnTo>
                    <a:pt x="524" y="657"/>
                  </a:lnTo>
                  <a:close/>
                  <a:moveTo>
                    <a:pt x="564" y="676"/>
                  </a:moveTo>
                  <a:lnTo>
                    <a:pt x="564" y="676"/>
                  </a:lnTo>
                  <a:cubicBezTo>
                    <a:pt x="563" y="676"/>
                    <a:pt x="563" y="676"/>
                    <a:pt x="563" y="676"/>
                  </a:cubicBezTo>
                  <a:cubicBezTo>
                    <a:pt x="546" y="683"/>
                    <a:pt x="528" y="688"/>
                    <a:pt x="511" y="692"/>
                  </a:cubicBezTo>
                  <a:cubicBezTo>
                    <a:pt x="511" y="692"/>
                    <a:pt x="510" y="692"/>
                    <a:pt x="510" y="692"/>
                  </a:cubicBezTo>
                  <a:cubicBezTo>
                    <a:pt x="494" y="695"/>
                    <a:pt x="478" y="697"/>
                    <a:pt x="463" y="698"/>
                  </a:cubicBezTo>
                  <a:cubicBezTo>
                    <a:pt x="462" y="698"/>
                    <a:pt x="462" y="698"/>
                    <a:pt x="462" y="698"/>
                  </a:cubicBezTo>
                  <a:cubicBezTo>
                    <a:pt x="410" y="701"/>
                    <a:pt x="361" y="691"/>
                    <a:pt x="324" y="675"/>
                  </a:cubicBezTo>
                  <a:lnTo>
                    <a:pt x="323" y="674"/>
                  </a:lnTo>
                  <a:cubicBezTo>
                    <a:pt x="323" y="674"/>
                    <a:pt x="322" y="674"/>
                    <a:pt x="322" y="674"/>
                  </a:cubicBezTo>
                  <a:cubicBezTo>
                    <a:pt x="260" y="645"/>
                    <a:pt x="232" y="594"/>
                    <a:pt x="293" y="552"/>
                  </a:cubicBezTo>
                  <a:cubicBezTo>
                    <a:pt x="286" y="542"/>
                    <a:pt x="278" y="532"/>
                    <a:pt x="270" y="522"/>
                  </a:cubicBezTo>
                  <a:cubicBezTo>
                    <a:pt x="267" y="518"/>
                    <a:pt x="265" y="515"/>
                    <a:pt x="262" y="511"/>
                  </a:cubicBezTo>
                  <a:cubicBezTo>
                    <a:pt x="257" y="524"/>
                    <a:pt x="257" y="532"/>
                    <a:pt x="265" y="544"/>
                  </a:cubicBezTo>
                  <a:cubicBezTo>
                    <a:pt x="266" y="545"/>
                    <a:pt x="265" y="546"/>
                    <a:pt x="265" y="547"/>
                  </a:cubicBezTo>
                  <a:lnTo>
                    <a:pt x="221" y="599"/>
                  </a:lnTo>
                  <a:cubicBezTo>
                    <a:pt x="220" y="601"/>
                    <a:pt x="218" y="601"/>
                    <a:pt x="217" y="599"/>
                  </a:cubicBezTo>
                  <a:cubicBezTo>
                    <a:pt x="0" y="361"/>
                    <a:pt x="247" y="0"/>
                    <a:pt x="546" y="104"/>
                  </a:cubicBezTo>
                  <a:cubicBezTo>
                    <a:pt x="548" y="105"/>
                    <a:pt x="549" y="106"/>
                    <a:pt x="548" y="108"/>
                  </a:cubicBezTo>
                  <a:lnTo>
                    <a:pt x="501" y="186"/>
                  </a:lnTo>
                  <a:cubicBezTo>
                    <a:pt x="500" y="187"/>
                    <a:pt x="499" y="188"/>
                    <a:pt x="498" y="187"/>
                  </a:cubicBezTo>
                  <a:cubicBezTo>
                    <a:pt x="483" y="185"/>
                    <a:pt x="474" y="186"/>
                    <a:pt x="468" y="192"/>
                  </a:cubicBezTo>
                  <a:cubicBezTo>
                    <a:pt x="482" y="194"/>
                    <a:pt x="496" y="197"/>
                    <a:pt x="510" y="202"/>
                  </a:cubicBezTo>
                  <a:cubicBezTo>
                    <a:pt x="523" y="188"/>
                    <a:pt x="536" y="175"/>
                    <a:pt x="551" y="163"/>
                  </a:cubicBezTo>
                  <a:cubicBezTo>
                    <a:pt x="551" y="163"/>
                    <a:pt x="551" y="163"/>
                    <a:pt x="552" y="163"/>
                  </a:cubicBezTo>
                  <a:cubicBezTo>
                    <a:pt x="552" y="162"/>
                    <a:pt x="553" y="162"/>
                    <a:pt x="554" y="163"/>
                  </a:cubicBezTo>
                  <a:cubicBezTo>
                    <a:pt x="555" y="163"/>
                    <a:pt x="555" y="163"/>
                    <a:pt x="556" y="164"/>
                  </a:cubicBezTo>
                  <a:cubicBezTo>
                    <a:pt x="556" y="164"/>
                    <a:pt x="556" y="165"/>
                    <a:pt x="556" y="165"/>
                  </a:cubicBezTo>
                  <a:lnTo>
                    <a:pt x="583" y="244"/>
                  </a:lnTo>
                  <a:cubicBezTo>
                    <a:pt x="583" y="245"/>
                    <a:pt x="583" y="245"/>
                    <a:pt x="583" y="246"/>
                  </a:cubicBezTo>
                  <a:cubicBezTo>
                    <a:pt x="583" y="247"/>
                    <a:pt x="582" y="247"/>
                    <a:pt x="582" y="247"/>
                  </a:cubicBezTo>
                  <a:cubicBezTo>
                    <a:pt x="581" y="248"/>
                    <a:pt x="580" y="249"/>
                    <a:pt x="579" y="249"/>
                  </a:cubicBezTo>
                  <a:cubicBezTo>
                    <a:pt x="585" y="266"/>
                    <a:pt x="623" y="382"/>
                    <a:pt x="635" y="413"/>
                  </a:cubicBezTo>
                  <a:cubicBezTo>
                    <a:pt x="639" y="423"/>
                    <a:pt x="647" y="441"/>
                    <a:pt x="647" y="452"/>
                  </a:cubicBezTo>
                  <a:cubicBezTo>
                    <a:pt x="647" y="462"/>
                    <a:pt x="640" y="467"/>
                    <a:pt x="625" y="468"/>
                  </a:cubicBezTo>
                  <a:cubicBezTo>
                    <a:pt x="617" y="475"/>
                    <a:pt x="616" y="478"/>
                    <a:pt x="620" y="483"/>
                  </a:cubicBezTo>
                  <a:cubicBezTo>
                    <a:pt x="628" y="494"/>
                    <a:pt x="624" y="499"/>
                    <a:pt x="615" y="506"/>
                  </a:cubicBezTo>
                  <a:cubicBezTo>
                    <a:pt x="624" y="513"/>
                    <a:pt x="622" y="526"/>
                    <a:pt x="617" y="526"/>
                  </a:cubicBezTo>
                  <a:cubicBezTo>
                    <a:pt x="611" y="526"/>
                    <a:pt x="609" y="528"/>
                    <a:pt x="605" y="533"/>
                  </a:cubicBezTo>
                  <a:cubicBezTo>
                    <a:pt x="633" y="560"/>
                    <a:pt x="610" y="583"/>
                    <a:pt x="573" y="591"/>
                  </a:cubicBezTo>
                  <a:cubicBezTo>
                    <a:pt x="562" y="594"/>
                    <a:pt x="548" y="595"/>
                    <a:pt x="534" y="594"/>
                  </a:cubicBezTo>
                  <a:cubicBezTo>
                    <a:pt x="534" y="594"/>
                    <a:pt x="534" y="594"/>
                    <a:pt x="534" y="595"/>
                  </a:cubicBezTo>
                  <a:cubicBezTo>
                    <a:pt x="529" y="610"/>
                    <a:pt x="526" y="625"/>
                    <a:pt x="525" y="639"/>
                  </a:cubicBezTo>
                  <a:cubicBezTo>
                    <a:pt x="549" y="646"/>
                    <a:pt x="578" y="655"/>
                    <a:pt x="586" y="661"/>
                  </a:cubicBezTo>
                  <a:cubicBezTo>
                    <a:pt x="586" y="661"/>
                    <a:pt x="587" y="662"/>
                    <a:pt x="587" y="662"/>
                  </a:cubicBezTo>
                  <a:cubicBezTo>
                    <a:pt x="587" y="663"/>
                    <a:pt x="588" y="663"/>
                    <a:pt x="587" y="664"/>
                  </a:cubicBezTo>
                  <a:cubicBezTo>
                    <a:pt x="587" y="665"/>
                    <a:pt x="587" y="665"/>
                    <a:pt x="586" y="666"/>
                  </a:cubicBezTo>
                  <a:cubicBezTo>
                    <a:pt x="586" y="666"/>
                    <a:pt x="586" y="666"/>
                    <a:pt x="585" y="666"/>
                  </a:cubicBezTo>
                  <a:cubicBezTo>
                    <a:pt x="578" y="670"/>
                    <a:pt x="571" y="673"/>
                    <a:pt x="564" y="676"/>
                  </a:cubicBezTo>
                  <a:lnTo>
                    <a:pt x="564" y="676"/>
                  </a:lnTo>
                  <a:close/>
                  <a:moveTo>
                    <a:pt x="306" y="570"/>
                  </a:moveTo>
                  <a:lnTo>
                    <a:pt x="306" y="570"/>
                  </a:lnTo>
                  <a:cubicBezTo>
                    <a:pt x="306" y="570"/>
                    <a:pt x="306" y="570"/>
                    <a:pt x="306" y="571"/>
                  </a:cubicBezTo>
                  <a:cubicBezTo>
                    <a:pt x="308" y="577"/>
                    <a:pt x="309" y="584"/>
                    <a:pt x="309" y="592"/>
                  </a:cubicBezTo>
                  <a:cubicBezTo>
                    <a:pt x="326" y="581"/>
                    <a:pt x="321" y="561"/>
                    <a:pt x="316" y="552"/>
                  </a:cubicBezTo>
                  <a:cubicBezTo>
                    <a:pt x="312" y="555"/>
                    <a:pt x="307" y="558"/>
                    <a:pt x="303" y="560"/>
                  </a:cubicBezTo>
                  <a:cubicBezTo>
                    <a:pt x="304" y="563"/>
                    <a:pt x="305" y="566"/>
                    <a:pt x="306" y="570"/>
                  </a:cubicBezTo>
                  <a:lnTo>
                    <a:pt x="306" y="570"/>
                  </a:lnTo>
                  <a:close/>
                  <a:moveTo>
                    <a:pt x="302" y="575"/>
                  </a:moveTo>
                  <a:lnTo>
                    <a:pt x="302" y="575"/>
                  </a:lnTo>
                  <a:cubicBezTo>
                    <a:pt x="289" y="583"/>
                    <a:pt x="284" y="592"/>
                    <a:pt x="283" y="601"/>
                  </a:cubicBezTo>
                  <a:cubicBezTo>
                    <a:pt x="291" y="600"/>
                    <a:pt x="297" y="598"/>
                    <a:pt x="303" y="596"/>
                  </a:cubicBezTo>
                  <a:cubicBezTo>
                    <a:pt x="303" y="588"/>
                    <a:pt x="303" y="581"/>
                    <a:pt x="302" y="575"/>
                  </a:cubicBezTo>
                  <a:lnTo>
                    <a:pt x="302" y="575"/>
                  </a:lnTo>
                  <a:close/>
                  <a:moveTo>
                    <a:pt x="283" y="607"/>
                  </a:moveTo>
                  <a:lnTo>
                    <a:pt x="283" y="607"/>
                  </a:lnTo>
                  <a:cubicBezTo>
                    <a:pt x="283" y="610"/>
                    <a:pt x="284" y="614"/>
                    <a:pt x="286" y="617"/>
                  </a:cubicBezTo>
                  <a:cubicBezTo>
                    <a:pt x="325" y="617"/>
                    <a:pt x="354" y="578"/>
                    <a:pt x="333" y="540"/>
                  </a:cubicBezTo>
                  <a:cubicBezTo>
                    <a:pt x="329" y="543"/>
                    <a:pt x="325" y="546"/>
                    <a:pt x="321" y="549"/>
                  </a:cubicBezTo>
                  <a:cubicBezTo>
                    <a:pt x="329" y="563"/>
                    <a:pt x="335" y="601"/>
                    <a:pt x="283" y="607"/>
                  </a:cubicBezTo>
                  <a:lnTo>
                    <a:pt x="283" y="607"/>
                  </a:lnTo>
                  <a:close/>
                  <a:moveTo>
                    <a:pt x="289" y="623"/>
                  </a:moveTo>
                  <a:lnTo>
                    <a:pt x="289" y="623"/>
                  </a:lnTo>
                  <a:cubicBezTo>
                    <a:pt x="292" y="627"/>
                    <a:pt x="296" y="631"/>
                    <a:pt x="301" y="635"/>
                  </a:cubicBezTo>
                  <a:cubicBezTo>
                    <a:pt x="358" y="619"/>
                    <a:pt x="370" y="571"/>
                    <a:pt x="348" y="528"/>
                  </a:cubicBezTo>
                  <a:cubicBezTo>
                    <a:pt x="344" y="531"/>
                    <a:pt x="341" y="533"/>
                    <a:pt x="338" y="536"/>
                  </a:cubicBezTo>
                  <a:cubicBezTo>
                    <a:pt x="362" y="578"/>
                    <a:pt x="330" y="620"/>
                    <a:pt x="289" y="623"/>
                  </a:cubicBezTo>
                  <a:lnTo>
                    <a:pt x="289" y="623"/>
                  </a:lnTo>
                  <a:close/>
                  <a:moveTo>
                    <a:pt x="307" y="639"/>
                  </a:moveTo>
                  <a:lnTo>
                    <a:pt x="307" y="639"/>
                  </a:lnTo>
                  <a:cubicBezTo>
                    <a:pt x="312" y="643"/>
                    <a:pt x="318" y="645"/>
                    <a:pt x="325" y="647"/>
                  </a:cubicBezTo>
                  <a:cubicBezTo>
                    <a:pt x="395" y="612"/>
                    <a:pt x="378" y="539"/>
                    <a:pt x="362" y="514"/>
                  </a:cubicBezTo>
                  <a:cubicBezTo>
                    <a:pt x="359" y="517"/>
                    <a:pt x="355" y="521"/>
                    <a:pt x="352" y="524"/>
                  </a:cubicBezTo>
                  <a:cubicBezTo>
                    <a:pt x="376" y="569"/>
                    <a:pt x="365" y="620"/>
                    <a:pt x="307" y="639"/>
                  </a:cubicBezTo>
                  <a:lnTo>
                    <a:pt x="307" y="639"/>
                  </a:lnTo>
                  <a:close/>
                  <a:moveTo>
                    <a:pt x="527" y="353"/>
                  </a:moveTo>
                  <a:lnTo>
                    <a:pt x="527" y="353"/>
                  </a:lnTo>
                  <a:cubicBezTo>
                    <a:pt x="552" y="343"/>
                    <a:pt x="582" y="339"/>
                    <a:pt x="606" y="346"/>
                  </a:cubicBezTo>
                  <a:cubicBezTo>
                    <a:pt x="595" y="315"/>
                    <a:pt x="584" y="282"/>
                    <a:pt x="578" y="264"/>
                  </a:cubicBezTo>
                  <a:cubicBezTo>
                    <a:pt x="578" y="295"/>
                    <a:pt x="563" y="325"/>
                    <a:pt x="532" y="338"/>
                  </a:cubicBezTo>
                  <a:cubicBezTo>
                    <a:pt x="531" y="343"/>
                    <a:pt x="529" y="348"/>
                    <a:pt x="527" y="353"/>
                  </a:cubicBezTo>
                  <a:lnTo>
                    <a:pt x="527" y="353"/>
                  </a:lnTo>
                  <a:close/>
                  <a:moveTo>
                    <a:pt x="518" y="357"/>
                  </a:moveTo>
                  <a:lnTo>
                    <a:pt x="518" y="357"/>
                  </a:lnTo>
                  <a:cubicBezTo>
                    <a:pt x="518" y="357"/>
                    <a:pt x="518" y="357"/>
                    <a:pt x="519" y="356"/>
                  </a:cubicBezTo>
                  <a:cubicBezTo>
                    <a:pt x="523" y="350"/>
                    <a:pt x="525" y="343"/>
                    <a:pt x="527" y="336"/>
                  </a:cubicBezTo>
                  <a:cubicBezTo>
                    <a:pt x="527" y="335"/>
                    <a:pt x="527" y="335"/>
                    <a:pt x="527" y="335"/>
                  </a:cubicBezTo>
                  <a:cubicBezTo>
                    <a:pt x="528" y="328"/>
                    <a:pt x="529" y="321"/>
                    <a:pt x="528" y="314"/>
                  </a:cubicBezTo>
                  <a:cubicBezTo>
                    <a:pt x="528" y="314"/>
                    <a:pt x="528" y="314"/>
                    <a:pt x="528" y="313"/>
                  </a:cubicBezTo>
                  <a:cubicBezTo>
                    <a:pt x="528" y="308"/>
                    <a:pt x="527" y="303"/>
                    <a:pt x="526" y="298"/>
                  </a:cubicBezTo>
                  <a:cubicBezTo>
                    <a:pt x="523" y="302"/>
                    <a:pt x="519" y="306"/>
                    <a:pt x="516" y="310"/>
                  </a:cubicBezTo>
                  <a:cubicBezTo>
                    <a:pt x="517" y="328"/>
                    <a:pt x="513" y="348"/>
                    <a:pt x="494" y="365"/>
                  </a:cubicBezTo>
                  <a:cubicBezTo>
                    <a:pt x="495" y="371"/>
                    <a:pt x="495" y="377"/>
                    <a:pt x="494" y="382"/>
                  </a:cubicBezTo>
                  <a:cubicBezTo>
                    <a:pt x="505" y="374"/>
                    <a:pt x="513" y="366"/>
                    <a:pt x="518" y="357"/>
                  </a:cubicBezTo>
                  <a:lnTo>
                    <a:pt x="518" y="357"/>
                  </a:lnTo>
                  <a:close/>
                  <a:moveTo>
                    <a:pt x="374" y="525"/>
                  </a:moveTo>
                  <a:lnTo>
                    <a:pt x="374" y="525"/>
                  </a:lnTo>
                  <a:cubicBezTo>
                    <a:pt x="375" y="519"/>
                    <a:pt x="378" y="513"/>
                    <a:pt x="383" y="509"/>
                  </a:cubicBezTo>
                  <a:cubicBezTo>
                    <a:pt x="381" y="505"/>
                    <a:pt x="379" y="501"/>
                    <a:pt x="379" y="497"/>
                  </a:cubicBezTo>
                  <a:cubicBezTo>
                    <a:pt x="375" y="501"/>
                    <a:pt x="370" y="506"/>
                    <a:pt x="366" y="510"/>
                  </a:cubicBezTo>
                  <a:cubicBezTo>
                    <a:pt x="369" y="514"/>
                    <a:pt x="371" y="519"/>
                    <a:pt x="374" y="525"/>
                  </a:cubicBezTo>
                  <a:lnTo>
                    <a:pt x="374" y="525"/>
                  </a:lnTo>
                  <a:close/>
                  <a:moveTo>
                    <a:pt x="387" y="505"/>
                  </a:moveTo>
                  <a:lnTo>
                    <a:pt x="387" y="505"/>
                  </a:lnTo>
                  <a:cubicBezTo>
                    <a:pt x="391" y="503"/>
                    <a:pt x="394" y="501"/>
                    <a:pt x="399" y="500"/>
                  </a:cubicBezTo>
                  <a:cubicBezTo>
                    <a:pt x="396" y="494"/>
                    <a:pt x="394" y="487"/>
                    <a:pt x="394" y="479"/>
                  </a:cubicBezTo>
                  <a:cubicBezTo>
                    <a:pt x="390" y="483"/>
                    <a:pt x="387" y="487"/>
                    <a:pt x="383" y="491"/>
                  </a:cubicBezTo>
                  <a:cubicBezTo>
                    <a:pt x="384" y="496"/>
                    <a:pt x="385" y="501"/>
                    <a:pt x="387" y="505"/>
                  </a:cubicBezTo>
                  <a:lnTo>
                    <a:pt x="387" y="505"/>
                  </a:lnTo>
                  <a:close/>
                  <a:moveTo>
                    <a:pt x="253" y="527"/>
                  </a:moveTo>
                  <a:lnTo>
                    <a:pt x="253" y="527"/>
                  </a:lnTo>
                  <a:cubicBezTo>
                    <a:pt x="253" y="520"/>
                    <a:pt x="255" y="513"/>
                    <a:pt x="258" y="506"/>
                  </a:cubicBezTo>
                  <a:cubicBezTo>
                    <a:pt x="244" y="485"/>
                    <a:pt x="232" y="458"/>
                    <a:pt x="227" y="419"/>
                  </a:cubicBezTo>
                  <a:cubicBezTo>
                    <a:pt x="227" y="418"/>
                    <a:pt x="227" y="418"/>
                    <a:pt x="227" y="418"/>
                  </a:cubicBezTo>
                  <a:cubicBezTo>
                    <a:pt x="227" y="414"/>
                    <a:pt x="227" y="410"/>
                    <a:pt x="226" y="406"/>
                  </a:cubicBezTo>
                  <a:cubicBezTo>
                    <a:pt x="226" y="406"/>
                    <a:pt x="226" y="406"/>
                    <a:pt x="226" y="405"/>
                  </a:cubicBezTo>
                  <a:cubicBezTo>
                    <a:pt x="226" y="404"/>
                    <a:pt x="226" y="403"/>
                    <a:pt x="226" y="401"/>
                  </a:cubicBezTo>
                  <a:cubicBezTo>
                    <a:pt x="226" y="388"/>
                    <a:pt x="226" y="375"/>
                    <a:pt x="228" y="363"/>
                  </a:cubicBezTo>
                  <a:cubicBezTo>
                    <a:pt x="228" y="362"/>
                    <a:pt x="229" y="362"/>
                    <a:pt x="229" y="362"/>
                  </a:cubicBezTo>
                  <a:cubicBezTo>
                    <a:pt x="229" y="358"/>
                    <a:pt x="230" y="354"/>
                    <a:pt x="231" y="350"/>
                  </a:cubicBezTo>
                  <a:cubicBezTo>
                    <a:pt x="231" y="350"/>
                    <a:pt x="231" y="349"/>
                    <a:pt x="231" y="349"/>
                  </a:cubicBezTo>
                  <a:cubicBezTo>
                    <a:pt x="239" y="313"/>
                    <a:pt x="258" y="278"/>
                    <a:pt x="284" y="250"/>
                  </a:cubicBezTo>
                  <a:cubicBezTo>
                    <a:pt x="284" y="250"/>
                    <a:pt x="284" y="249"/>
                    <a:pt x="284" y="249"/>
                  </a:cubicBezTo>
                  <a:cubicBezTo>
                    <a:pt x="292" y="241"/>
                    <a:pt x="301" y="234"/>
                    <a:pt x="310" y="227"/>
                  </a:cubicBezTo>
                  <a:lnTo>
                    <a:pt x="310" y="227"/>
                  </a:lnTo>
                  <a:cubicBezTo>
                    <a:pt x="324" y="216"/>
                    <a:pt x="340" y="207"/>
                    <a:pt x="358" y="201"/>
                  </a:cubicBezTo>
                  <a:cubicBezTo>
                    <a:pt x="358" y="200"/>
                    <a:pt x="358" y="200"/>
                    <a:pt x="358" y="200"/>
                  </a:cubicBezTo>
                  <a:cubicBezTo>
                    <a:pt x="379" y="192"/>
                    <a:pt x="403" y="188"/>
                    <a:pt x="428" y="188"/>
                  </a:cubicBezTo>
                  <a:cubicBezTo>
                    <a:pt x="430" y="188"/>
                    <a:pt x="431" y="188"/>
                    <a:pt x="433" y="188"/>
                  </a:cubicBezTo>
                  <a:cubicBezTo>
                    <a:pt x="442" y="188"/>
                    <a:pt x="452" y="189"/>
                    <a:pt x="462" y="190"/>
                  </a:cubicBezTo>
                  <a:cubicBezTo>
                    <a:pt x="466" y="185"/>
                    <a:pt x="471" y="182"/>
                    <a:pt x="478" y="181"/>
                  </a:cubicBezTo>
                  <a:cubicBezTo>
                    <a:pt x="477" y="181"/>
                    <a:pt x="477" y="180"/>
                    <a:pt x="476" y="180"/>
                  </a:cubicBezTo>
                  <a:cubicBezTo>
                    <a:pt x="476" y="180"/>
                    <a:pt x="476" y="180"/>
                    <a:pt x="476" y="180"/>
                  </a:cubicBezTo>
                  <a:cubicBezTo>
                    <a:pt x="464" y="177"/>
                    <a:pt x="451" y="175"/>
                    <a:pt x="439" y="174"/>
                  </a:cubicBezTo>
                  <a:lnTo>
                    <a:pt x="439" y="174"/>
                  </a:lnTo>
                  <a:cubicBezTo>
                    <a:pt x="374" y="170"/>
                    <a:pt x="312" y="198"/>
                    <a:pt x="269" y="246"/>
                  </a:cubicBezTo>
                  <a:lnTo>
                    <a:pt x="269" y="246"/>
                  </a:lnTo>
                  <a:cubicBezTo>
                    <a:pt x="260" y="256"/>
                    <a:pt x="252" y="266"/>
                    <a:pt x="245" y="277"/>
                  </a:cubicBezTo>
                  <a:cubicBezTo>
                    <a:pt x="245" y="277"/>
                    <a:pt x="245" y="277"/>
                    <a:pt x="245" y="277"/>
                  </a:cubicBezTo>
                  <a:cubicBezTo>
                    <a:pt x="238" y="288"/>
                    <a:pt x="233" y="298"/>
                    <a:pt x="228" y="310"/>
                  </a:cubicBezTo>
                  <a:cubicBezTo>
                    <a:pt x="228" y="310"/>
                    <a:pt x="228" y="310"/>
                    <a:pt x="228" y="310"/>
                  </a:cubicBezTo>
                  <a:cubicBezTo>
                    <a:pt x="223" y="321"/>
                    <a:pt x="219" y="333"/>
                    <a:pt x="217" y="345"/>
                  </a:cubicBezTo>
                  <a:cubicBezTo>
                    <a:pt x="206" y="391"/>
                    <a:pt x="210" y="442"/>
                    <a:pt x="235" y="494"/>
                  </a:cubicBezTo>
                  <a:lnTo>
                    <a:pt x="235" y="494"/>
                  </a:lnTo>
                  <a:cubicBezTo>
                    <a:pt x="240" y="505"/>
                    <a:pt x="246" y="516"/>
                    <a:pt x="253" y="527"/>
                  </a:cubicBezTo>
                  <a:lnTo>
                    <a:pt x="253" y="527"/>
                  </a:lnTo>
                  <a:close/>
                  <a:moveTo>
                    <a:pt x="264" y="503"/>
                  </a:moveTo>
                  <a:lnTo>
                    <a:pt x="264" y="503"/>
                  </a:lnTo>
                  <a:cubicBezTo>
                    <a:pt x="264" y="504"/>
                    <a:pt x="264" y="504"/>
                    <a:pt x="264" y="504"/>
                  </a:cubicBezTo>
                  <a:cubicBezTo>
                    <a:pt x="266" y="507"/>
                    <a:pt x="268" y="510"/>
                    <a:pt x="270" y="513"/>
                  </a:cubicBezTo>
                  <a:cubicBezTo>
                    <a:pt x="281" y="504"/>
                    <a:pt x="292" y="495"/>
                    <a:pt x="301" y="486"/>
                  </a:cubicBezTo>
                  <a:cubicBezTo>
                    <a:pt x="297" y="483"/>
                    <a:pt x="292" y="481"/>
                    <a:pt x="288" y="479"/>
                  </a:cubicBezTo>
                  <a:cubicBezTo>
                    <a:pt x="281" y="486"/>
                    <a:pt x="275" y="490"/>
                    <a:pt x="262" y="490"/>
                  </a:cubicBezTo>
                  <a:cubicBezTo>
                    <a:pt x="260" y="490"/>
                    <a:pt x="259" y="488"/>
                    <a:pt x="260" y="486"/>
                  </a:cubicBezTo>
                  <a:cubicBezTo>
                    <a:pt x="262" y="479"/>
                    <a:pt x="260" y="461"/>
                    <a:pt x="260" y="452"/>
                  </a:cubicBezTo>
                  <a:cubicBezTo>
                    <a:pt x="259" y="450"/>
                    <a:pt x="258" y="448"/>
                    <a:pt x="257" y="446"/>
                  </a:cubicBezTo>
                  <a:cubicBezTo>
                    <a:pt x="253" y="447"/>
                    <a:pt x="249" y="447"/>
                    <a:pt x="243" y="447"/>
                  </a:cubicBezTo>
                  <a:cubicBezTo>
                    <a:pt x="240" y="447"/>
                    <a:pt x="239" y="444"/>
                    <a:pt x="241" y="442"/>
                  </a:cubicBezTo>
                  <a:cubicBezTo>
                    <a:pt x="250" y="434"/>
                    <a:pt x="249" y="423"/>
                    <a:pt x="250" y="408"/>
                  </a:cubicBezTo>
                  <a:cubicBezTo>
                    <a:pt x="245" y="411"/>
                    <a:pt x="237" y="417"/>
                    <a:pt x="233" y="419"/>
                  </a:cubicBezTo>
                  <a:cubicBezTo>
                    <a:pt x="237" y="458"/>
                    <a:pt x="250" y="483"/>
                    <a:pt x="264" y="503"/>
                  </a:cubicBezTo>
                  <a:lnTo>
                    <a:pt x="264" y="503"/>
                  </a:lnTo>
                  <a:close/>
                  <a:moveTo>
                    <a:pt x="291" y="540"/>
                  </a:moveTo>
                  <a:lnTo>
                    <a:pt x="291" y="540"/>
                  </a:lnTo>
                  <a:cubicBezTo>
                    <a:pt x="406" y="463"/>
                    <a:pt x="451" y="323"/>
                    <a:pt x="554" y="235"/>
                  </a:cubicBezTo>
                  <a:lnTo>
                    <a:pt x="539" y="232"/>
                  </a:lnTo>
                  <a:cubicBezTo>
                    <a:pt x="536" y="231"/>
                    <a:pt x="536" y="231"/>
                    <a:pt x="536" y="228"/>
                  </a:cubicBezTo>
                  <a:lnTo>
                    <a:pt x="539" y="207"/>
                  </a:lnTo>
                  <a:cubicBezTo>
                    <a:pt x="444" y="303"/>
                    <a:pt x="391" y="462"/>
                    <a:pt x="283" y="530"/>
                  </a:cubicBezTo>
                  <a:cubicBezTo>
                    <a:pt x="286" y="533"/>
                    <a:pt x="288" y="536"/>
                    <a:pt x="291" y="540"/>
                  </a:cubicBezTo>
                  <a:lnTo>
                    <a:pt x="291" y="540"/>
                  </a:lnTo>
                  <a:close/>
                  <a:moveTo>
                    <a:pt x="558" y="188"/>
                  </a:moveTo>
                  <a:lnTo>
                    <a:pt x="558" y="188"/>
                  </a:lnTo>
                  <a:cubicBezTo>
                    <a:pt x="554" y="192"/>
                    <a:pt x="549" y="196"/>
                    <a:pt x="545" y="200"/>
                  </a:cubicBezTo>
                  <a:lnTo>
                    <a:pt x="542" y="227"/>
                  </a:lnTo>
                  <a:lnTo>
                    <a:pt x="560" y="230"/>
                  </a:lnTo>
                  <a:cubicBezTo>
                    <a:pt x="563" y="228"/>
                    <a:pt x="566" y="225"/>
                    <a:pt x="570" y="222"/>
                  </a:cubicBezTo>
                  <a:lnTo>
                    <a:pt x="567" y="216"/>
                  </a:lnTo>
                  <a:cubicBezTo>
                    <a:pt x="562" y="217"/>
                    <a:pt x="557" y="215"/>
                    <a:pt x="555" y="210"/>
                  </a:cubicBezTo>
                  <a:cubicBezTo>
                    <a:pt x="553" y="204"/>
                    <a:pt x="556" y="199"/>
                    <a:pt x="561" y="197"/>
                  </a:cubicBezTo>
                  <a:lnTo>
                    <a:pt x="558" y="188"/>
                  </a:lnTo>
                  <a:lnTo>
                    <a:pt x="558" y="188"/>
                  </a:lnTo>
                  <a:close/>
                  <a:moveTo>
                    <a:pt x="308" y="487"/>
                  </a:moveTo>
                  <a:lnTo>
                    <a:pt x="308" y="487"/>
                  </a:lnTo>
                  <a:cubicBezTo>
                    <a:pt x="297" y="498"/>
                    <a:pt x="286" y="508"/>
                    <a:pt x="274" y="517"/>
                  </a:cubicBezTo>
                  <a:lnTo>
                    <a:pt x="274" y="518"/>
                  </a:lnTo>
                  <a:cubicBezTo>
                    <a:pt x="276" y="521"/>
                    <a:pt x="278" y="523"/>
                    <a:pt x="280" y="525"/>
                  </a:cubicBezTo>
                  <a:cubicBezTo>
                    <a:pt x="336" y="490"/>
                    <a:pt x="378" y="429"/>
                    <a:pt x="419" y="364"/>
                  </a:cubicBezTo>
                  <a:cubicBezTo>
                    <a:pt x="454" y="308"/>
                    <a:pt x="492" y="245"/>
                    <a:pt x="540" y="197"/>
                  </a:cubicBezTo>
                  <a:cubicBezTo>
                    <a:pt x="540" y="197"/>
                    <a:pt x="541" y="197"/>
                    <a:pt x="541" y="196"/>
                  </a:cubicBezTo>
                  <a:cubicBezTo>
                    <a:pt x="546" y="192"/>
                    <a:pt x="551" y="187"/>
                    <a:pt x="556" y="183"/>
                  </a:cubicBezTo>
                  <a:lnTo>
                    <a:pt x="552" y="170"/>
                  </a:lnTo>
                  <a:cubicBezTo>
                    <a:pt x="533" y="185"/>
                    <a:pt x="516" y="203"/>
                    <a:pt x="500" y="222"/>
                  </a:cubicBezTo>
                  <a:cubicBezTo>
                    <a:pt x="500" y="222"/>
                    <a:pt x="500" y="223"/>
                    <a:pt x="500" y="223"/>
                  </a:cubicBezTo>
                  <a:cubicBezTo>
                    <a:pt x="469" y="260"/>
                    <a:pt x="443" y="302"/>
                    <a:pt x="418" y="341"/>
                  </a:cubicBezTo>
                  <a:cubicBezTo>
                    <a:pt x="405" y="361"/>
                    <a:pt x="392" y="382"/>
                    <a:pt x="378" y="402"/>
                  </a:cubicBezTo>
                  <a:cubicBezTo>
                    <a:pt x="378" y="402"/>
                    <a:pt x="378" y="402"/>
                    <a:pt x="378" y="402"/>
                  </a:cubicBezTo>
                  <a:cubicBezTo>
                    <a:pt x="372" y="411"/>
                    <a:pt x="366" y="419"/>
                    <a:pt x="360" y="426"/>
                  </a:cubicBezTo>
                  <a:cubicBezTo>
                    <a:pt x="360" y="427"/>
                    <a:pt x="360" y="427"/>
                    <a:pt x="360" y="427"/>
                  </a:cubicBezTo>
                  <a:cubicBezTo>
                    <a:pt x="355" y="433"/>
                    <a:pt x="351" y="439"/>
                    <a:pt x="347" y="444"/>
                  </a:cubicBezTo>
                  <a:cubicBezTo>
                    <a:pt x="346" y="444"/>
                    <a:pt x="346" y="445"/>
                    <a:pt x="346" y="445"/>
                  </a:cubicBezTo>
                  <a:cubicBezTo>
                    <a:pt x="340" y="453"/>
                    <a:pt x="333" y="461"/>
                    <a:pt x="326" y="468"/>
                  </a:cubicBezTo>
                  <a:cubicBezTo>
                    <a:pt x="326" y="469"/>
                    <a:pt x="326" y="469"/>
                    <a:pt x="325" y="469"/>
                  </a:cubicBezTo>
                  <a:cubicBezTo>
                    <a:pt x="320" y="475"/>
                    <a:pt x="314" y="481"/>
                    <a:pt x="308" y="487"/>
                  </a:cubicBezTo>
                  <a:lnTo>
                    <a:pt x="308" y="487"/>
                  </a:lnTo>
                  <a:lnTo>
                    <a:pt x="308" y="487"/>
                  </a:lnTo>
                  <a:close/>
                  <a:moveTo>
                    <a:pt x="306" y="482"/>
                  </a:moveTo>
                  <a:lnTo>
                    <a:pt x="306" y="482"/>
                  </a:lnTo>
                  <a:cubicBezTo>
                    <a:pt x="310" y="477"/>
                    <a:pt x="314" y="473"/>
                    <a:pt x="318" y="469"/>
                  </a:cubicBezTo>
                  <a:cubicBezTo>
                    <a:pt x="292" y="465"/>
                    <a:pt x="277" y="452"/>
                    <a:pt x="272" y="437"/>
                  </a:cubicBezTo>
                  <a:cubicBezTo>
                    <a:pt x="268" y="440"/>
                    <a:pt x="265" y="443"/>
                    <a:pt x="262" y="444"/>
                  </a:cubicBezTo>
                  <a:cubicBezTo>
                    <a:pt x="263" y="446"/>
                    <a:pt x="264" y="447"/>
                    <a:pt x="264" y="449"/>
                  </a:cubicBezTo>
                  <a:cubicBezTo>
                    <a:pt x="265" y="449"/>
                    <a:pt x="265" y="449"/>
                    <a:pt x="265" y="450"/>
                  </a:cubicBezTo>
                  <a:cubicBezTo>
                    <a:pt x="276" y="467"/>
                    <a:pt x="288" y="472"/>
                    <a:pt x="306" y="482"/>
                  </a:cubicBezTo>
                  <a:lnTo>
                    <a:pt x="306" y="482"/>
                  </a:lnTo>
                  <a:close/>
                  <a:moveTo>
                    <a:pt x="323" y="464"/>
                  </a:moveTo>
                  <a:lnTo>
                    <a:pt x="323" y="464"/>
                  </a:lnTo>
                  <a:cubicBezTo>
                    <a:pt x="327" y="459"/>
                    <a:pt x="331" y="454"/>
                    <a:pt x="335" y="449"/>
                  </a:cubicBezTo>
                  <a:cubicBezTo>
                    <a:pt x="287" y="463"/>
                    <a:pt x="257" y="387"/>
                    <a:pt x="339" y="356"/>
                  </a:cubicBezTo>
                  <a:cubicBezTo>
                    <a:pt x="333" y="354"/>
                    <a:pt x="327" y="352"/>
                    <a:pt x="321" y="349"/>
                  </a:cubicBezTo>
                  <a:cubicBezTo>
                    <a:pt x="268" y="373"/>
                    <a:pt x="250" y="454"/>
                    <a:pt x="323" y="464"/>
                  </a:cubicBezTo>
                  <a:lnTo>
                    <a:pt x="323" y="464"/>
                  </a:lnTo>
                  <a:close/>
                  <a:moveTo>
                    <a:pt x="343" y="440"/>
                  </a:moveTo>
                  <a:lnTo>
                    <a:pt x="343" y="440"/>
                  </a:lnTo>
                  <a:cubicBezTo>
                    <a:pt x="347" y="435"/>
                    <a:pt x="351" y="430"/>
                    <a:pt x="355" y="424"/>
                  </a:cubicBezTo>
                  <a:cubicBezTo>
                    <a:pt x="357" y="410"/>
                    <a:pt x="353" y="394"/>
                    <a:pt x="336" y="386"/>
                  </a:cubicBezTo>
                  <a:cubicBezTo>
                    <a:pt x="331" y="389"/>
                    <a:pt x="326" y="392"/>
                    <a:pt x="322" y="396"/>
                  </a:cubicBezTo>
                  <a:cubicBezTo>
                    <a:pt x="348" y="400"/>
                    <a:pt x="348" y="433"/>
                    <a:pt x="324" y="433"/>
                  </a:cubicBezTo>
                  <a:cubicBezTo>
                    <a:pt x="305" y="433"/>
                    <a:pt x="306" y="409"/>
                    <a:pt x="314" y="397"/>
                  </a:cubicBezTo>
                  <a:cubicBezTo>
                    <a:pt x="314" y="397"/>
                    <a:pt x="315" y="396"/>
                    <a:pt x="315" y="396"/>
                  </a:cubicBezTo>
                  <a:lnTo>
                    <a:pt x="315" y="396"/>
                  </a:lnTo>
                  <a:cubicBezTo>
                    <a:pt x="319" y="391"/>
                    <a:pt x="325" y="386"/>
                    <a:pt x="334" y="381"/>
                  </a:cubicBezTo>
                  <a:cubicBezTo>
                    <a:pt x="334" y="381"/>
                    <a:pt x="334" y="381"/>
                    <a:pt x="335" y="381"/>
                  </a:cubicBezTo>
                  <a:cubicBezTo>
                    <a:pt x="341" y="378"/>
                    <a:pt x="349" y="375"/>
                    <a:pt x="358" y="373"/>
                  </a:cubicBezTo>
                  <a:cubicBezTo>
                    <a:pt x="358" y="372"/>
                    <a:pt x="359" y="372"/>
                    <a:pt x="359" y="372"/>
                  </a:cubicBezTo>
                  <a:cubicBezTo>
                    <a:pt x="364" y="371"/>
                    <a:pt x="370" y="370"/>
                    <a:pt x="377" y="369"/>
                  </a:cubicBezTo>
                  <a:cubicBezTo>
                    <a:pt x="372" y="367"/>
                    <a:pt x="366" y="365"/>
                    <a:pt x="360" y="363"/>
                  </a:cubicBezTo>
                  <a:cubicBezTo>
                    <a:pt x="356" y="362"/>
                    <a:pt x="352" y="360"/>
                    <a:pt x="348" y="359"/>
                  </a:cubicBezTo>
                  <a:cubicBezTo>
                    <a:pt x="259" y="388"/>
                    <a:pt x="295" y="466"/>
                    <a:pt x="343" y="440"/>
                  </a:cubicBezTo>
                  <a:lnTo>
                    <a:pt x="343" y="440"/>
                  </a:lnTo>
                  <a:close/>
                  <a:moveTo>
                    <a:pt x="361" y="416"/>
                  </a:moveTo>
                  <a:lnTo>
                    <a:pt x="361" y="416"/>
                  </a:lnTo>
                  <a:cubicBezTo>
                    <a:pt x="365" y="411"/>
                    <a:pt x="369" y="405"/>
                    <a:pt x="373" y="400"/>
                  </a:cubicBezTo>
                  <a:cubicBezTo>
                    <a:pt x="372" y="395"/>
                    <a:pt x="366" y="385"/>
                    <a:pt x="358" y="378"/>
                  </a:cubicBezTo>
                  <a:cubicBezTo>
                    <a:pt x="353" y="380"/>
                    <a:pt x="347" y="381"/>
                    <a:pt x="342" y="384"/>
                  </a:cubicBezTo>
                  <a:cubicBezTo>
                    <a:pt x="356" y="391"/>
                    <a:pt x="361" y="404"/>
                    <a:pt x="361" y="416"/>
                  </a:cubicBezTo>
                  <a:lnTo>
                    <a:pt x="361" y="416"/>
                  </a:lnTo>
                  <a:close/>
                  <a:moveTo>
                    <a:pt x="377" y="394"/>
                  </a:moveTo>
                  <a:lnTo>
                    <a:pt x="377" y="394"/>
                  </a:lnTo>
                  <a:cubicBezTo>
                    <a:pt x="381" y="388"/>
                    <a:pt x="385" y="382"/>
                    <a:pt x="389" y="376"/>
                  </a:cubicBezTo>
                  <a:cubicBezTo>
                    <a:pt x="388" y="375"/>
                    <a:pt x="387" y="375"/>
                    <a:pt x="386" y="374"/>
                  </a:cubicBezTo>
                  <a:cubicBezTo>
                    <a:pt x="380" y="375"/>
                    <a:pt x="373" y="375"/>
                    <a:pt x="365" y="377"/>
                  </a:cubicBezTo>
                  <a:cubicBezTo>
                    <a:pt x="370" y="382"/>
                    <a:pt x="374" y="389"/>
                    <a:pt x="377" y="394"/>
                  </a:cubicBezTo>
                  <a:lnTo>
                    <a:pt x="377" y="394"/>
                  </a:lnTo>
                  <a:close/>
                  <a:moveTo>
                    <a:pt x="392" y="372"/>
                  </a:moveTo>
                  <a:lnTo>
                    <a:pt x="392" y="372"/>
                  </a:lnTo>
                  <a:cubicBezTo>
                    <a:pt x="396" y="365"/>
                    <a:pt x="400" y="359"/>
                    <a:pt x="404" y="353"/>
                  </a:cubicBezTo>
                  <a:cubicBezTo>
                    <a:pt x="389" y="349"/>
                    <a:pt x="360" y="351"/>
                    <a:pt x="343" y="351"/>
                  </a:cubicBezTo>
                  <a:cubicBezTo>
                    <a:pt x="349" y="354"/>
                    <a:pt x="355" y="356"/>
                    <a:pt x="362" y="358"/>
                  </a:cubicBezTo>
                  <a:cubicBezTo>
                    <a:pt x="371" y="361"/>
                    <a:pt x="380" y="364"/>
                    <a:pt x="387" y="369"/>
                  </a:cubicBezTo>
                  <a:cubicBezTo>
                    <a:pt x="388" y="369"/>
                    <a:pt x="388" y="369"/>
                    <a:pt x="388" y="369"/>
                  </a:cubicBezTo>
                  <a:cubicBezTo>
                    <a:pt x="389" y="370"/>
                    <a:pt x="391" y="371"/>
                    <a:pt x="392" y="372"/>
                  </a:cubicBezTo>
                  <a:lnTo>
                    <a:pt x="392" y="372"/>
                  </a:lnTo>
                  <a:close/>
                  <a:moveTo>
                    <a:pt x="407" y="348"/>
                  </a:moveTo>
                  <a:lnTo>
                    <a:pt x="407" y="348"/>
                  </a:lnTo>
                  <a:cubicBezTo>
                    <a:pt x="410" y="343"/>
                    <a:pt x="413" y="339"/>
                    <a:pt x="416" y="334"/>
                  </a:cubicBezTo>
                  <a:cubicBezTo>
                    <a:pt x="399" y="329"/>
                    <a:pt x="371" y="330"/>
                    <a:pt x="354" y="330"/>
                  </a:cubicBezTo>
                  <a:cubicBezTo>
                    <a:pt x="333" y="331"/>
                    <a:pt x="312" y="331"/>
                    <a:pt x="295" y="327"/>
                  </a:cubicBezTo>
                  <a:cubicBezTo>
                    <a:pt x="304" y="335"/>
                    <a:pt x="315" y="340"/>
                    <a:pt x="327" y="345"/>
                  </a:cubicBezTo>
                  <a:cubicBezTo>
                    <a:pt x="335" y="347"/>
                    <a:pt x="356" y="345"/>
                    <a:pt x="363" y="345"/>
                  </a:cubicBezTo>
                  <a:cubicBezTo>
                    <a:pt x="379" y="345"/>
                    <a:pt x="396" y="345"/>
                    <a:pt x="407" y="348"/>
                  </a:cubicBezTo>
                  <a:lnTo>
                    <a:pt x="407" y="348"/>
                  </a:lnTo>
                  <a:close/>
                  <a:moveTo>
                    <a:pt x="419" y="329"/>
                  </a:moveTo>
                  <a:lnTo>
                    <a:pt x="419" y="329"/>
                  </a:lnTo>
                  <a:cubicBezTo>
                    <a:pt x="421" y="325"/>
                    <a:pt x="424" y="322"/>
                    <a:pt x="426" y="318"/>
                  </a:cubicBezTo>
                  <a:cubicBezTo>
                    <a:pt x="404" y="309"/>
                    <a:pt x="369" y="312"/>
                    <a:pt x="346" y="312"/>
                  </a:cubicBezTo>
                  <a:cubicBezTo>
                    <a:pt x="320" y="312"/>
                    <a:pt x="293" y="311"/>
                    <a:pt x="276" y="296"/>
                  </a:cubicBezTo>
                  <a:cubicBezTo>
                    <a:pt x="279" y="305"/>
                    <a:pt x="283" y="312"/>
                    <a:pt x="287" y="318"/>
                  </a:cubicBezTo>
                  <a:cubicBezTo>
                    <a:pt x="313" y="329"/>
                    <a:pt x="361" y="323"/>
                    <a:pt x="391" y="325"/>
                  </a:cubicBezTo>
                  <a:cubicBezTo>
                    <a:pt x="401" y="325"/>
                    <a:pt x="411" y="326"/>
                    <a:pt x="419" y="329"/>
                  </a:cubicBezTo>
                  <a:lnTo>
                    <a:pt x="419" y="329"/>
                  </a:lnTo>
                  <a:close/>
                  <a:moveTo>
                    <a:pt x="429" y="313"/>
                  </a:moveTo>
                  <a:lnTo>
                    <a:pt x="429" y="313"/>
                  </a:lnTo>
                  <a:cubicBezTo>
                    <a:pt x="432" y="309"/>
                    <a:pt x="434" y="305"/>
                    <a:pt x="437" y="301"/>
                  </a:cubicBezTo>
                  <a:cubicBezTo>
                    <a:pt x="428" y="298"/>
                    <a:pt x="420" y="296"/>
                    <a:pt x="411" y="295"/>
                  </a:cubicBezTo>
                  <a:cubicBezTo>
                    <a:pt x="411" y="295"/>
                    <a:pt x="411" y="295"/>
                    <a:pt x="410" y="295"/>
                  </a:cubicBezTo>
                  <a:cubicBezTo>
                    <a:pt x="388" y="291"/>
                    <a:pt x="366" y="292"/>
                    <a:pt x="343" y="293"/>
                  </a:cubicBezTo>
                  <a:cubicBezTo>
                    <a:pt x="328" y="293"/>
                    <a:pt x="314" y="292"/>
                    <a:pt x="302" y="288"/>
                  </a:cubicBezTo>
                  <a:cubicBezTo>
                    <a:pt x="301" y="288"/>
                    <a:pt x="301" y="288"/>
                    <a:pt x="301" y="288"/>
                  </a:cubicBezTo>
                  <a:cubicBezTo>
                    <a:pt x="291" y="285"/>
                    <a:pt x="282" y="279"/>
                    <a:pt x="275" y="269"/>
                  </a:cubicBezTo>
                  <a:cubicBezTo>
                    <a:pt x="274" y="270"/>
                    <a:pt x="273" y="271"/>
                    <a:pt x="272" y="272"/>
                  </a:cubicBezTo>
                  <a:cubicBezTo>
                    <a:pt x="273" y="277"/>
                    <a:pt x="273" y="281"/>
                    <a:pt x="274" y="285"/>
                  </a:cubicBezTo>
                  <a:cubicBezTo>
                    <a:pt x="288" y="304"/>
                    <a:pt x="316" y="307"/>
                    <a:pt x="346" y="307"/>
                  </a:cubicBezTo>
                  <a:cubicBezTo>
                    <a:pt x="371" y="307"/>
                    <a:pt x="406" y="303"/>
                    <a:pt x="429" y="313"/>
                  </a:cubicBezTo>
                  <a:lnTo>
                    <a:pt x="429" y="313"/>
                  </a:lnTo>
                  <a:close/>
                  <a:moveTo>
                    <a:pt x="498" y="216"/>
                  </a:moveTo>
                  <a:lnTo>
                    <a:pt x="498" y="216"/>
                  </a:lnTo>
                  <a:cubicBezTo>
                    <a:pt x="500" y="213"/>
                    <a:pt x="503" y="210"/>
                    <a:pt x="506" y="207"/>
                  </a:cubicBezTo>
                  <a:cubicBezTo>
                    <a:pt x="491" y="202"/>
                    <a:pt x="477" y="199"/>
                    <a:pt x="463" y="196"/>
                  </a:cubicBezTo>
                  <a:cubicBezTo>
                    <a:pt x="463" y="196"/>
                    <a:pt x="462" y="196"/>
                    <a:pt x="462" y="196"/>
                  </a:cubicBezTo>
                  <a:cubicBezTo>
                    <a:pt x="456" y="195"/>
                    <a:pt x="449" y="195"/>
                    <a:pt x="443" y="194"/>
                  </a:cubicBezTo>
                  <a:cubicBezTo>
                    <a:pt x="445" y="198"/>
                    <a:pt x="447" y="203"/>
                    <a:pt x="447" y="209"/>
                  </a:cubicBezTo>
                  <a:cubicBezTo>
                    <a:pt x="450" y="212"/>
                    <a:pt x="452" y="216"/>
                    <a:pt x="452" y="220"/>
                  </a:cubicBezTo>
                  <a:cubicBezTo>
                    <a:pt x="456" y="218"/>
                    <a:pt x="462" y="217"/>
                    <a:pt x="468" y="219"/>
                  </a:cubicBezTo>
                  <a:cubicBezTo>
                    <a:pt x="473" y="208"/>
                    <a:pt x="488" y="206"/>
                    <a:pt x="498" y="216"/>
                  </a:cubicBezTo>
                  <a:lnTo>
                    <a:pt x="498" y="216"/>
                  </a:lnTo>
                  <a:close/>
                  <a:moveTo>
                    <a:pt x="187" y="551"/>
                  </a:moveTo>
                  <a:lnTo>
                    <a:pt x="187" y="551"/>
                  </a:lnTo>
                  <a:lnTo>
                    <a:pt x="238" y="513"/>
                  </a:lnTo>
                  <a:cubicBezTo>
                    <a:pt x="236" y="508"/>
                    <a:pt x="233" y="504"/>
                    <a:pt x="231" y="499"/>
                  </a:cubicBezTo>
                  <a:lnTo>
                    <a:pt x="188" y="526"/>
                  </a:lnTo>
                  <a:cubicBezTo>
                    <a:pt x="185" y="528"/>
                    <a:pt x="182" y="523"/>
                    <a:pt x="185" y="521"/>
                  </a:cubicBezTo>
                  <a:lnTo>
                    <a:pt x="229" y="494"/>
                  </a:lnTo>
                  <a:cubicBezTo>
                    <a:pt x="227" y="491"/>
                    <a:pt x="225" y="487"/>
                    <a:pt x="224" y="483"/>
                  </a:cubicBezTo>
                  <a:lnTo>
                    <a:pt x="165" y="511"/>
                  </a:lnTo>
                  <a:cubicBezTo>
                    <a:pt x="171" y="524"/>
                    <a:pt x="178" y="538"/>
                    <a:pt x="187" y="551"/>
                  </a:cubicBezTo>
                  <a:lnTo>
                    <a:pt x="187" y="551"/>
                  </a:lnTo>
                  <a:close/>
                  <a:moveTo>
                    <a:pt x="241" y="518"/>
                  </a:moveTo>
                  <a:lnTo>
                    <a:pt x="241" y="518"/>
                  </a:lnTo>
                  <a:lnTo>
                    <a:pt x="190" y="556"/>
                  </a:lnTo>
                  <a:cubicBezTo>
                    <a:pt x="198" y="569"/>
                    <a:pt x="208" y="581"/>
                    <a:pt x="219" y="593"/>
                  </a:cubicBezTo>
                  <a:lnTo>
                    <a:pt x="259" y="545"/>
                  </a:lnTo>
                  <a:cubicBezTo>
                    <a:pt x="256" y="542"/>
                    <a:pt x="254" y="538"/>
                    <a:pt x="251" y="534"/>
                  </a:cubicBezTo>
                  <a:lnTo>
                    <a:pt x="213" y="572"/>
                  </a:lnTo>
                  <a:cubicBezTo>
                    <a:pt x="210" y="575"/>
                    <a:pt x="207" y="571"/>
                    <a:pt x="209" y="568"/>
                  </a:cubicBezTo>
                  <a:lnTo>
                    <a:pt x="248" y="530"/>
                  </a:lnTo>
                  <a:cubicBezTo>
                    <a:pt x="246" y="526"/>
                    <a:pt x="243" y="522"/>
                    <a:pt x="241" y="518"/>
                  </a:cubicBezTo>
                  <a:lnTo>
                    <a:pt x="241" y="518"/>
                  </a:lnTo>
                  <a:close/>
                  <a:moveTo>
                    <a:pt x="163" y="505"/>
                  </a:moveTo>
                  <a:lnTo>
                    <a:pt x="163" y="505"/>
                  </a:lnTo>
                  <a:lnTo>
                    <a:pt x="222" y="478"/>
                  </a:lnTo>
                  <a:cubicBezTo>
                    <a:pt x="220" y="474"/>
                    <a:pt x="219" y="470"/>
                    <a:pt x="218" y="466"/>
                  </a:cubicBezTo>
                  <a:lnTo>
                    <a:pt x="169" y="481"/>
                  </a:lnTo>
                  <a:cubicBezTo>
                    <a:pt x="166" y="482"/>
                    <a:pt x="164" y="476"/>
                    <a:pt x="168" y="475"/>
                  </a:cubicBezTo>
                  <a:lnTo>
                    <a:pt x="216" y="461"/>
                  </a:lnTo>
                  <a:cubicBezTo>
                    <a:pt x="214" y="456"/>
                    <a:pt x="213" y="451"/>
                    <a:pt x="212" y="445"/>
                  </a:cubicBezTo>
                  <a:lnTo>
                    <a:pt x="147" y="459"/>
                  </a:lnTo>
                  <a:cubicBezTo>
                    <a:pt x="151" y="475"/>
                    <a:pt x="156" y="490"/>
                    <a:pt x="163" y="505"/>
                  </a:cubicBezTo>
                  <a:lnTo>
                    <a:pt x="163" y="505"/>
                  </a:lnTo>
                  <a:close/>
                  <a:moveTo>
                    <a:pt x="146" y="454"/>
                  </a:moveTo>
                  <a:lnTo>
                    <a:pt x="146" y="454"/>
                  </a:lnTo>
                  <a:lnTo>
                    <a:pt x="210" y="440"/>
                  </a:lnTo>
                  <a:cubicBezTo>
                    <a:pt x="209" y="435"/>
                    <a:pt x="209" y="431"/>
                    <a:pt x="208" y="426"/>
                  </a:cubicBezTo>
                  <a:lnTo>
                    <a:pt x="157" y="431"/>
                  </a:lnTo>
                  <a:cubicBezTo>
                    <a:pt x="153" y="431"/>
                    <a:pt x="153" y="426"/>
                    <a:pt x="156" y="425"/>
                  </a:cubicBezTo>
                  <a:lnTo>
                    <a:pt x="207" y="421"/>
                  </a:lnTo>
                  <a:cubicBezTo>
                    <a:pt x="206" y="416"/>
                    <a:pt x="206" y="411"/>
                    <a:pt x="206" y="405"/>
                  </a:cubicBezTo>
                  <a:lnTo>
                    <a:pt x="140" y="404"/>
                  </a:lnTo>
                  <a:cubicBezTo>
                    <a:pt x="141" y="421"/>
                    <a:pt x="143" y="437"/>
                    <a:pt x="146" y="454"/>
                  </a:cubicBezTo>
                  <a:lnTo>
                    <a:pt x="146" y="454"/>
                  </a:lnTo>
                  <a:close/>
                  <a:moveTo>
                    <a:pt x="140" y="399"/>
                  </a:moveTo>
                  <a:lnTo>
                    <a:pt x="140" y="399"/>
                  </a:lnTo>
                  <a:lnTo>
                    <a:pt x="206" y="400"/>
                  </a:lnTo>
                  <a:cubicBezTo>
                    <a:pt x="205" y="395"/>
                    <a:pt x="205" y="391"/>
                    <a:pt x="206" y="387"/>
                  </a:cubicBezTo>
                  <a:lnTo>
                    <a:pt x="155" y="381"/>
                  </a:lnTo>
                  <a:cubicBezTo>
                    <a:pt x="151" y="381"/>
                    <a:pt x="152" y="375"/>
                    <a:pt x="156" y="375"/>
                  </a:cubicBezTo>
                  <a:lnTo>
                    <a:pt x="206" y="381"/>
                  </a:lnTo>
                  <a:cubicBezTo>
                    <a:pt x="206" y="375"/>
                    <a:pt x="207" y="370"/>
                    <a:pt x="207" y="364"/>
                  </a:cubicBezTo>
                  <a:lnTo>
                    <a:pt x="144" y="351"/>
                  </a:lnTo>
                  <a:cubicBezTo>
                    <a:pt x="141" y="367"/>
                    <a:pt x="140" y="383"/>
                    <a:pt x="140" y="399"/>
                  </a:cubicBezTo>
                  <a:lnTo>
                    <a:pt x="140" y="399"/>
                  </a:lnTo>
                  <a:close/>
                  <a:moveTo>
                    <a:pt x="144" y="346"/>
                  </a:moveTo>
                  <a:lnTo>
                    <a:pt x="144" y="346"/>
                  </a:lnTo>
                  <a:lnTo>
                    <a:pt x="208" y="359"/>
                  </a:lnTo>
                  <a:cubicBezTo>
                    <a:pt x="209" y="354"/>
                    <a:pt x="210" y="350"/>
                    <a:pt x="211" y="346"/>
                  </a:cubicBezTo>
                  <a:lnTo>
                    <a:pt x="162" y="330"/>
                  </a:lnTo>
                  <a:cubicBezTo>
                    <a:pt x="158" y="329"/>
                    <a:pt x="160" y="324"/>
                    <a:pt x="163" y="325"/>
                  </a:cubicBezTo>
                  <a:lnTo>
                    <a:pt x="212" y="340"/>
                  </a:lnTo>
                  <a:cubicBezTo>
                    <a:pt x="213" y="336"/>
                    <a:pt x="214" y="332"/>
                    <a:pt x="215" y="328"/>
                  </a:cubicBezTo>
                  <a:lnTo>
                    <a:pt x="157" y="299"/>
                  </a:lnTo>
                  <a:cubicBezTo>
                    <a:pt x="151" y="314"/>
                    <a:pt x="147" y="330"/>
                    <a:pt x="144" y="346"/>
                  </a:cubicBezTo>
                  <a:lnTo>
                    <a:pt x="144" y="346"/>
                  </a:lnTo>
                  <a:close/>
                  <a:moveTo>
                    <a:pt x="159" y="293"/>
                  </a:moveTo>
                  <a:lnTo>
                    <a:pt x="159" y="293"/>
                  </a:lnTo>
                  <a:lnTo>
                    <a:pt x="217" y="322"/>
                  </a:lnTo>
                  <a:cubicBezTo>
                    <a:pt x="219" y="318"/>
                    <a:pt x="220" y="314"/>
                    <a:pt x="222" y="310"/>
                  </a:cubicBezTo>
                  <a:lnTo>
                    <a:pt x="177" y="283"/>
                  </a:lnTo>
                  <a:cubicBezTo>
                    <a:pt x="174" y="281"/>
                    <a:pt x="177" y="276"/>
                    <a:pt x="180" y="278"/>
                  </a:cubicBezTo>
                  <a:lnTo>
                    <a:pt x="224" y="305"/>
                  </a:lnTo>
                  <a:cubicBezTo>
                    <a:pt x="226" y="300"/>
                    <a:pt x="228" y="296"/>
                    <a:pt x="230" y="292"/>
                  </a:cubicBezTo>
                  <a:lnTo>
                    <a:pt x="178" y="251"/>
                  </a:lnTo>
                  <a:cubicBezTo>
                    <a:pt x="170" y="265"/>
                    <a:pt x="164" y="279"/>
                    <a:pt x="159" y="293"/>
                  </a:cubicBezTo>
                  <a:lnTo>
                    <a:pt x="159" y="293"/>
                  </a:lnTo>
                  <a:close/>
                  <a:moveTo>
                    <a:pt x="180" y="246"/>
                  </a:moveTo>
                  <a:lnTo>
                    <a:pt x="180" y="246"/>
                  </a:lnTo>
                  <a:lnTo>
                    <a:pt x="233" y="287"/>
                  </a:lnTo>
                  <a:cubicBezTo>
                    <a:pt x="235" y="283"/>
                    <a:pt x="237" y="280"/>
                    <a:pt x="239" y="276"/>
                  </a:cubicBezTo>
                  <a:lnTo>
                    <a:pt x="200" y="239"/>
                  </a:lnTo>
                  <a:cubicBezTo>
                    <a:pt x="198" y="237"/>
                    <a:pt x="202" y="233"/>
                    <a:pt x="204" y="235"/>
                  </a:cubicBezTo>
                  <a:lnTo>
                    <a:pt x="242" y="271"/>
                  </a:lnTo>
                  <a:cubicBezTo>
                    <a:pt x="245" y="267"/>
                    <a:pt x="248" y="263"/>
                    <a:pt x="251" y="259"/>
                  </a:cubicBezTo>
                  <a:lnTo>
                    <a:pt x="207" y="208"/>
                  </a:lnTo>
                  <a:cubicBezTo>
                    <a:pt x="197" y="220"/>
                    <a:pt x="188" y="233"/>
                    <a:pt x="180" y="246"/>
                  </a:cubicBezTo>
                  <a:lnTo>
                    <a:pt x="180" y="246"/>
                  </a:lnTo>
                  <a:close/>
                  <a:moveTo>
                    <a:pt x="210" y="203"/>
                  </a:moveTo>
                  <a:lnTo>
                    <a:pt x="210" y="203"/>
                  </a:lnTo>
                  <a:lnTo>
                    <a:pt x="254" y="254"/>
                  </a:lnTo>
                  <a:cubicBezTo>
                    <a:pt x="257" y="251"/>
                    <a:pt x="260" y="247"/>
                    <a:pt x="263" y="244"/>
                  </a:cubicBezTo>
                  <a:lnTo>
                    <a:pt x="230" y="199"/>
                  </a:lnTo>
                  <a:cubicBezTo>
                    <a:pt x="228" y="196"/>
                    <a:pt x="233" y="193"/>
                    <a:pt x="235" y="196"/>
                  </a:cubicBezTo>
                  <a:lnTo>
                    <a:pt x="267" y="240"/>
                  </a:lnTo>
                  <a:cubicBezTo>
                    <a:pt x="270" y="236"/>
                    <a:pt x="273" y="233"/>
                    <a:pt x="277" y="230"/>
                  </a:cubicBezTo>
                  <a:lnTo>
                    <a:pt x="242" y="169"/>
                  </a:lnTo>
                  <a:cubicBezTo>
                    <a:pt x="231" y="180"/>
                    <a:pt x="220" y="191"/>
                    <a:pt x="210" y="203"/>
                  </a:cubicBezTo>
                  <a:lnTo>
                    <a:pt x="210" y="203"/>
                  </a:lnTo>
                  <a:close/>
                  <a:moveTo>
                    <a:pt x="246" y="166"/>
                  </a:moveTo>
                  <a:lnTo>
                    <a:pt x="246" y="166"/>
                  </a:lnTo>
                  <a:lnTo>
                    <a:pt x="281" y="226"/>
                  </a:lnTo>
                  <a:cubicBezTo>
                    <a:pt x="284" y="223"/>
                    <a:pt x="287" y="220"/>
                    <a:pt x="290" y="218"/>
                  </a:cubicBezTo>
                  <a:lnTo>
                    <a:pt x="267" y="165"/>
                  </a:lnTo>
                  <a:cubicBezTo>
                    <a:pt x="266" y="161"/>
                    <a:pt x="271" y="159"/>
                    <a:pt x="273" y="163"/>
                  </a:cubicBezTo>
                  <a:lnTo>
                    <a:pt x="295" y="214"/>
                  </a:lnTo>
                  <a:cubicBezTo>
                    <a:pt x="299" y="211"/>
                    <a:pt x="303" y="208"/>
                    <a:pt x="307" y="205"/>
                  </a:cubicBezTo>
                  <a:lnTo>
                    <a:pt x="284" y="137"/>
                  </a:lnTo>
                  <a:cubicBezTo>
                    <a:pt x="271" y="146"/>
                    <a:pt x="258" y="155"/>
                    <a:pt x="246" y="166"/>
                  </a:cubicBezTo>
                  <a:lnTo>
                    <a:pt x="246" y="166"/>
                  </a:lnTo>
                  <a:close/>
                  <a:moveTo>
                    <a:pt x="289" y="134"/>
                  </a:moveTo>
                  <a:lnTo>
                    <a:pt x="289" y="134"/>
                  </a:lnTo>
                  <a:lnTo>
                    <a:pt x="312" y="202"/>
                  </a:lnTo>
                  <a:cubicBezTo>
                    <a:pt x="316" y="200"/>
                    <a:pt x="319" y="198"/>
                    <a:pt x="323" y="196"/>
                  </a:cubicBezTo>
                  <a:lnTo>
                    <a:pt x="310" y="139"/>
                  </a:lnTo>
                  <a:cubicBezTo>
                    <a:pt x="309" y="135"/>
                    <a:pt x="314" y="134"/>
                    <a:pt x="315" y="137"/>
                  </a:cubicBezTo>
                  <a:lnTo>
                    <a:pt x="328" y="193"/>
                  </a:lnTo>
                  <a:cubicBezTo>
                    <a:pt x="332" y="191"/>
                    <a:pt x="336" y="189"/>
                    <a:pt x="340" y="187"/>
                  </a:cubicBezTo>
                  <a:lnTo>
                    <a:pt x="331" y="113"/>
                  </a:lnTo>
                  <a:cubicBezTo>
                    <a:pt x="316" y="119"/>
                    <a:pt x="302" y="126"/>
                    <a:pt x="289" y="134"/>
                  </a:cubicBezTo>
                  <a:lnTo>
                    <a:pt x="289" y="134"/>
                  </a:lnTo>
                  <a:close/>
                  <a:moveTo>
                    <a:pt x="336" y="111"/>
                  </a:moveTo>
                  <a:lnTo>
                    <a:pt x="336" y="111"/>
                  </a:lnTo>
                  <a:lnTo>
                    <a:pt x="346" y="185"/>
                  </a:lnTo>
                  <a:cubicBezTo>
                    <a:pt x="350" y="183"/>
                    <a:pt x="354" y="181"/>
                    <a:pt x="359" y="180"/>
                  </a:cubicBezTo>
                  <a:lnTo>
                    <a:pt x="357" y="118"/>
                  </a:lnTo>
                  <a:cubicBezTo>
                    <a:pt x="357" y="114"/>
                    <a:pt x="362" y="114"/>
                    <a:pt x="362" y="118"/>
                  </a:cubicBezTo>
                  <a:lnTo>
                    <a:pt x="364" y="178"/>
                  </a:lnTo>
                  <a:cubicBezTo>
                    <a:pt x="369" y="176"/>
                    <a:pt x="373" y="175"/>
                    <a:pt x="377" y="174"/>
                  </a:cubicBezTo>
                  <a:lnTo>
                    <a:pt x="383" y="97"/>
                  </a:lnTo>
                  <a:cubicBezTo>
                    <a:pt x="367" y="100"/>
                    <a:pt x="351" y="105"/>
                    <a:pt x="336" y="111"/>
                  </a:cubicBezTo>
                  <a:lnTo>
                    <a:pt x="336" y="111"/>
                  </a:lnTo>
                  <a:close/>
                  <a:moveTo>
                    <a:pt x="388" y="96"/>
                  </a:moveTo>
                  <a:lnTo>
                    <a:pt x="388" y="96"/>
                  </a:lnTo>
                  <a:lnTo>
                    <a:pt x="383" y="173"/>
                  </a:lnTo>
                  <a:cubicBezTo>
                    <a:pt x="388" y="172"/>
                    <a:pt x="393" y="171"/>
                    <a:pt x="398" y="170"/>
                  </a:cubicBezTo>
                  <a:lnTo>
                    <a:pt x="408" y="109"/>
                  </a:lnTo>
                  <a:cubicBezTo>
                    <a:pt x="408" y="106"/>
                    <a:pt x="414" y="107"/>
                    <a:pt x="413" y="110"/>
                  </a:cubicBezTo>
                  <a:lnTo>
                    <a:pt x="404" y="169"/>
                  </a:lnTo>
                  <a:cubicBezTo>
                    <a:pt x="408" y="169"/>
                    <a:pt x="412" y="169"/>
                    <a:pt x="416" y="168"/>
                  </a:cubicBezTo>
                  <a:lnTo>
                    <a:pt x="436" y="91"/>
                  </a:lnTo>
                  <a:cubicBezTo>
                    <a:pt x="420" y="92"/>
                    <a:pt x="404" y="93"/>
                    <a:pt x="388" y="96"/>
                  </a:cubicBezTo>
                  <a:lnTo>
                    <a:pt x="388" y="96"/>
                  </a:lnTo>
                  <a:close/>
                  <a:moveTo>
                    <a:pt x="442" y="91"/>
                  </a:moveTo>
                  <a:lnTo>
                    <a:pt x="442" y="91"/>
                  </a:lnTo>
                  <a:lnTo>
                    <a:pt x="422" y="168"/>
                  </a:lnTo>
                  <a:cubicBezTo>
                    <a:pt x="427" y="168"/>
                    <a:pt x="432" y="168"/>
                    <a:pt x="437" y="168"/>
                  </a:cubicBezTo>
                  <a:lnTo>
                    <a:pt x="456" y="108"/>
                  </a:lnTo>
                  <a:cubicBezTo>
                    <a:pt x="457" y="104"/>
                    <a:pt x="463" y="106"/>
                    <a:pt x="462" y="109"/>
                  </a:cubicBezTo>
                  <a:lnTo>
                    <a:pt x="443" y="169"/>
                  </a:lnTo>
                  <a:cubicBezTo>
                    <a:pt x="448" y="169"/>
                    <a:pt x="452" y="170"/>
                    <a:pt x="457" y="171"/>
                  </a:cubicBezTo>
                  <a:lnTo>
                    <a:pt x="489" y="95"/>
                  </a:lnTo>
                  <a:cubicBezTo>
                    <a:pt x="473" y="93"/>
                    <a:pt x="457" y="91"/>
                    <a:pt x="442" y="91"/>
                  </a:cubicBezTo>
                  <a:lnTo>
                    <a:pt x="442" y="91"/>
                  </a:lnTo>
                  <a:close/>
                  <a:moveTo>
                    <a:pt x="495" y="96"/>
                  </a:moveTo>
                  <a:lnTo>
                    <a:pt x="495" y="96"/>
                  </a:lnTo>
                  <a:lnTo>
                    <a:pt x="463" y="172"/>
                  </a:lnTo>
                  <a:cubicBezTo>
                    <a:pt x="467" y="172"/>
                    <a:pt x="471" y="173"/>
                    <a:pt x="475" y="174"/>
                  </a:cubicBezTo>
                  <a:lnTo>
                    <a:pt x="507" y="113"/>
                  </a:lnTo>
                  <a:cubicBezTo>
                    <a:pt x="509" y="110"/>
                    <a:pt x="514" y="112"/>
                    <a:pt x="512" y="116"/>
                  </a:cubicBezTo>
                  <a:lnTo>
                    <a:pt x="481" y="176"/>
                  </a:lnTo>
                  <a:cubicBezTo>
                    <a:pt x="486" y="177"/>
                    <a:pt x="492" y="179"/>
                    <a:pt x="497" y="181"/>
                  </a:cubicBezTo>
                  <a:lnTo>
                    <a:pt x="541" y="108"/>
                  </a:lnTo>
                  <a:cubicBezTo>
                    <a:pt x="526" y="103"/>
                    <a:pt x="510" y="99"/>
                    <a:pt x="495" y="96"/>
                  </a:cubicBezTo>
                  <a:lnTo>
                    <a:pt x="495" y="96"/>
                  </a:lnTo>
                  <a:close/>
                  <a:moveTo>
                    <a:pt x="393" y="265"/>
                  </a:moveTo>
                  <a:lnTo>
                    <a:pt x="393" y="265"/>
                  </a:lnTo>
                  <a:cubicBezTo>
                    <a:pt x="393" y="266"/>
                    <a:pt x="393" y="266"/>
                    <a:pt x="393" y="267"/>
                  </a:cubicBezTo>
                  <a:cubicBezTo>
                    <a:pt x="392" y="267"/>
                    <a:pt x="392" y="267"/>
                    <a:pt x="391" y="268"/>
                  </a:cubicBezTo>
                  <a:cubicBezTo>
                    <a:pt x="391" y="268"/>
                    <a:pt x="391" y="268"/>
                    <a:pt x="391" y="268"/>
                  </a:cubicBezTo>
                  <a:cubicBezTo>
                    <a:pt x="386" y="269"/>
                    <a:pt x="381" y="268"/>
                    <a:pt x="377" y="268"/>
                  </a:cubicBezTo>
                  <a:cubicBezTo>
                    <a:pt x="376" y="268"/>
                    <a:pt x="376" y="268"/>
                    <a:pt x="375" y="269"/>
                  </a:cubicBezTo>
                  <a:cubicBezTo>
                    <a:pt x="376" y="274"/>
                    <a:pt x="379" y="281"/>
                    <a:pt x="385" y="287"/>
                  </a:cubicBezTo>
                  <a:cubicBezTo>
                    <a:pt x="389" y="287"/>
                    <a:pt x="393" y="287"/>
                    <a:pt x="398" y="288"/>
                  </a:cubicBezTo>
                  <a:lnTo>
                    <a:pt x="410" y="236"/>
                  </a:lnTo>
                  <a:cubicBezTo>
                    <a:pt x="396" y="232"/>
                    <a:pt x="393" y="208"/>
                    <a:pt x="411" y="204"/>
                  </a:cubicBezTo>
                  <a:cubicBezTo>
                    <a:pt x="411" y="200"/>
                    <a:pt x="413" y="197"/>
                    <a:pt x="416" y="194"/>
                  </a:cubicBezTo>
                  <a:cubicBezTo>
                    <a:pt x="406" y="195"/>
                    <a:pt x="396" y="196"/>
                    <a:pt x="387" y="198"/>
                  </a:cubicBezTo>
                  <a:lnTo>
                    <a:pt x="390" y="227"/>
                  </a:lnTo>
                  <a:cubicBezTo>
                    <a:pt x="390" y="227"/>
                    <a:pt x="390" y="227"/>
                    <a:pt x="390" y="228"/>
                  </a:cubicBezTo>
                  <a:lnTo>
                    <a:pt x="390" y="231"/>
                  </a:lnTo>
                  <a:cubicBezTo>
                    <a:pt x="390" y="234"/>
                    <a:pt x="385" y="235"/>
                    <a:pt x="384" y="231"/>
                  </a:cubicBezTo>
                  <a:lnTo>
                    <a:pt x="384" y="229"/>
                  </a:lnTo>
                  <a:lnTo>
                    <a:pt x="373" y="221"/>
                  </a:lnTo>
                  <a:cubicBezTo>
                    <a:pt x="370" y="223"/>
                    <a:pt x="368" y="227"/>
                    <a:pt x="368" y="231"/>
                  </a:cubicBezTo>
                  <a:cubicBezTo>
                    <a:pt x="368" y="239"/>
                    <a:pt x="374" y="245"/>
                    <a:pt x="382" y="245"/>
                  </a:cubicBezTo>
                  <a:cubicBezTo>
                    <a:pt x="383" y="245"/>
                    <a:pt x="384" y="245"/>
                    <a:pt x="386" y="245"/>
                  </a:cubicBezTo>
                  <a:lnTo>
                    <a:pt x="386" y="244"/>
                  </a:lnTo>
                  <a:cubicBezTo>
                    <a:pt x="385" y="240"/>
                    <a:pt x="391" y="239"/>
                    <a:pt x="391" y="243"/>
                  </a:cubicBezTo>
                  <a:lnTo>
                    <a:pt x="391" y="246"/>
                  </a:lnTo>
                  <a:cubicBezTo>
                    <a:pt x="392" y="246"/>
                    <a:pt x="392" y="246"/>
                    <a:pt x="392" y="247"/>
                  </a:cubicBezTo>
                  <a:lnTo>
                    <a:pt x="393" y="265"/>
                  </a:lnTo>
                  <a:cubicBezTo>
                    <a:pt x="393" y="265"/>
                    <a:pt x="393" y="265"/>
                    <a:pt x="393" y="265"/>
                  </a:cubicBezTo>
                  <a:lnTo>
                    <a:pt x="393" y="265"/>
                  </a:lnTo>
                  <a:close/>
                  <a:moveTo>
                    <a:pt x="372" y="214"/>
                  </a:moveTo>
                  <a:lnTo>
                    <a:pt x="372" y="214"/>
                  </a:lnTo>
                  <a:lnTo>
                    <a:pt x="374" y="215"/>
                  </a:lnTo>
                  <a:cubicBezTo>
                    <a:pt x="374" y="215"/>
                    <a:pt x="374" y="215"/>
                    <a:pt x="375" y="215"/>
                  </a:cubicBezTo>
                  <a:lnTo>
                    <a:pt x="384" y="222"/>
                  </a:lnTo>
                  <a:lnTo>
                    <a:pt x="382" y="199"/>
                  </a:lnTo>
                  <a:cubicBezTo>
                    <a:pt x="374" y="201"/>
                    <a:pt x="367" y="203"/>
                    <a:pt x="360" y="206"/>
                  </a:cubicBezTo>
                  <a:cubicBezTo>
                    <a:pt x="346" y="221"/>
                    <a:pt x="347" y="238"/>
                    <a:pt x="356" y="250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64" y="259"/>
                    <a:pt x="376" y="264"/>
                    <a:pt x="387" y="263"/>
                  </a:cubicBezTo>
                  <a:lnTo>
                    <a:pt x="386" y="250"/>
                  </a:lnTo>
                  <a:cubicBezTo>
                    <a:pt x="385" y="251"/>
                    <a:pt x="383" y="251"/>
                    <a:pt x="382" y="251"/>
                  </a:cubicBezTo>
                  <a:cubicBezTo>
                    <a:pt x="371" y="251"/>
                    <a:pt x="362" y="242"/>
                    <a:pt x="362" y="231"/>
                  </a:cubicBezTo>
                  <a:cubicBezTo>
                    <a:pt x="362" y="226"/>
                    <a:pt x="365" y="221"/>
                    <a:pt x="368" y="217"/>
                  </a:cubicBezTo>
                  <a:cubicBezTo>
                    <a:pt x="367" y="215"/>
                    <a:pt x="370" y="212"/>
                    <a:pt x="372" y="214"/>
                  </a:cubicBezTo>
                  <a:lnTo>
                    <a:pt x="372" y="214"/>
                  </a:lnTo>
                  <a:close/>
                  <a:moveTo>
                    <a:pt x="370" y="266"/>
                  </a:moveTo>
                  <a:lnTo>
                    <a:pt x="370" y="266"/>
                  </a:lnTo>
                  <a:cubicBezTo>
                    <a:pt x="364" y="263"/>
                    <a:pt x="358" y="260"/>
                    <a:pt x="354" y="255"/>
                  </a:cubicBezTo>
                  <a:cubicBezTo>
                    <a:pt x="334" y="260"/>
                    <a:pt x="317" y="245"/>
                    <a:pt x="311" y="233"/>
                  </a:cubicBezTo>
                  <a:cubicBezTo>
                    <a:pt x="304" y="238"/>
                    <a:pt x="297" y="244"/>
                    <a:pt x="291" y="250"/>
                  </a:cubicBezTo>
                  <a:lnTo>
                    <a:pt x="303" y="253"/>
                  </a:lnTo>
                  <a:cubicBezTo>
                    <a:pt x="304" y="253"/>
                    <a:pt x="304" y="253"/>
                    <a:pt x="304" y="253"/>
                  </a:cubicBezTo>
                  <a:lnTo>
                    <a:pt x="307" y="254"/>
                  </a:lnTo>
                  <a:cubicBezTo>
                    <a:pt x="307" y="254"/>
                    <a:pt x="308" y="254"/>
                    <a:pt x="308" y="255"/>
                  </a:cubicBezTo>
                  <a:cubicBezTo>
                    <a:pt x="309" y="255"/>
                    <a:pt x="309" y="255"/>
                    <a:pt x="309" y="256"/>
                  </a:cubicBezTo>
                  <a:cubicBezTo>
                    <a:pt x="323" y="272"/>
                    <a:pt x="357" y="272"/>
                    <a:pt x="370" y="266"/>
                  </a:cubicBezTo>
                  <a:lnTo>
                    <a:pt x="370" y="266"/>
                  </a:lnTo>
                  <a:close/>
                  <a:moveTo>
                    <a:pt x="350" y="250"/>
                  </a:moveTo>
                  <a:lnTo>
                    <a:pt x="350" y="250"/>
                  </a:lnTo>
                  <a:cubicBezTo>
                    <a:pt x="342" y="239"/>
                    <a:pt x="341" y="225"/>
                    <a:pt x="350" y="210"/>
                  </a:cubicBezTo>
                  <a:cubicBezTo>
                    <a:pt x="338" y="215"/>
                    <a:pt x="326" y="222"/>
                    <a:pt x="315" y="230"/>
                  </a:cubicBezTo>
                  <a:cubicBezTo>
                    <a:pt x="320" y="240"/>
                    <a:pt x="334" y="252"/>
                    <a:pt x="350" y="250"/>
                  </a:cubicBezTo>
                  <a:lnTo>
                    <a:pt x="350" y="250"/>
                  </a:lnTo>
                  <a:close/>
                  <a:moveTo>
                    <a:pt x="305" y="260"/>
                  </a:moveTo>
                  <a:lnTo>
                    <a:pt x="305" y="260"/>
                  </a:lnTo>
                  <a:lnTo>
                    <a:pt x="305" y="259"/>
                  </a:lnTo>
                  <a:cubicBezTo>
                    <a:pt x="303" y="265"/>
                    <a:pt x="303" y="277"/>
                    <a:pt x="304" y="283"/>
                  </a:cubicBezTo>
                  <a:cubicBezTo>
                    <a:pt x="315" y="287"/>
                    <a:pt x="328" y="287"/>
                    <a:pt x="343" y="287"/>
                  </a:cubicBezTo>
                  <a:cubicBezTo>
                    <a:pt x="355" y="287"/>
                    <a:pt x="366" y="287"/>
                    <a:pt x="377" y="287"/>
                  </a:cubicBezTo>
                  <a:cubicBezTo>
                    <a:pt x="373" y="282"/>
                    <a:pt x="371" y="276"/>
                    <a:pt x="370" y="272"/>
                  </a:cubicBezTo>
                  <a:cubicBezTo>
                    <a:pt x="353" y="278"/>
                    <a:pt x="320" y="276"/>
                    <a:pt x="305" y="260"/>
                  </a:cubicBezTo>
                  <a:lnTo>
                    <a:pt x="305" y="260"/>
                  </a:lnTo>
                  <a:close/>
                  <a:moveTo>
                    <a:pt x="315" y="346"/>
                  </a:moveTo>
                  <a:lnTo>
                    <a:pt x="315" y="346"/>
                  </a:lnTo>
                  <a:cubicBezTo>
                    <a:pt x="311" y="345"/>
                    <a:pt x="308" y="343"/>
                    <a:pt x="304" y="341"/>
                  </a:cubicBezTo>
                  <a:cubicBezTo>
                    <a:pt x="300" y="344"/>
                    <a:pt x="296" y="346"/>
                    <a:pt x="293" y="349"/>
                  </a:cubicBezTo>
                  <a:cubicBezTo>
                    <a:pt x="293" y="349"/>
                    <a:pt x="292" y="350"/>
                    <a:pt x="292" y="350"/>
                  </a:cubicBezTo>
                  <a:cubicBezTo>
                    <a:pt x="285" y="356"/>
                    <a:pt x="279" y="362"/>
                    <a:pt x="274" y="367"/>
                  </a:cubicBezTo>
                  <a:cubicBezTo>
                    <a:pt x="274" y="367"/>
                    <a:pt x="274" y="368"/>
                    <a:pt x="274" y="368"/>
                  </a:cubicBezTo>
                  <a:cubicBezTo>
                    <a:pt x="272" y="370"/>
                    <a:pt x="270" y="373"/>
                    <a:pt x="268" y="375"/>
                  </a:cubicBezTo>
                  <a:cubicBezTo>
                    <a:pt x="268" y="376"/>
                    <a:pt x="268" y="376"/>
                    <a:pt x="268" y="376"/>
                  </a:cubicBezTo>
                  <a:cubicBezTo>
                    <a:pt x="261" y="386"/>
                    <a:pt x="258" y="395"/>
                    <a:pt x="257" y="403"/>
                  </a:cubicBezTo>
                  <a:cubicBezTo>
                    <a:pt x="255" y="415"/>
                    <a:pt x="256" y="431"/>
                    <a:pt x="249" y="441"/>
                  </a:cubicBezTo>
                  <a:cubicBezTo>
                    <a:pt x="260" y="440"/>
                    <a:pt x="263" y="437"/>
                    <a:pt x="270" y="431"/>
                  </a:cubicBezTo>
                  <a:cubicBezTo>
                    <a:pt x="263" y="401"/>
                    <a:pt x="285" y="362"/>
                    <a:pt x="315" y="346"/>
                  </a:cubicBezTo>
                  <a:lnTo>
                    <a:pt x="315" y="346"/>
                  </a:lnTo>
                  <a:close/>
                  <a:moveTo>
                    <a:pt x="318" y="401"/>
                  </a:moveTo>
                  <a:lnTo>
                    <a:pt x="318" y="401"/>
                  </a:lnTo>
                  <a:cubicBezTo>
                    <a:pt x="317" y="402"/>
                    <a:pt x="317" y="403"/>
                    <a:pt x="316" y="405"/>
                  </a:cubicBezTo>
                  <a:cubicBezTo>
                    <a:pt x="310" y="417"/>
                    <a:pt x="317" y="427"/>
                    <a:pt x="324" y="427"/>
                  </a:cubicBezTo>
                  <a:cubicBezTo>
                    <a:pt x="342" y="427"/>
                    <a:pt x="341" y="402"/>
                    <a:pt x="318" y="401"/>
                  </a:cubicBezTo>
                  <a:lnTo>
                    <a:pt x="318" y="401"/>
                  </a:lnTo>
                  <a:close/>
                  <a:moveTo>
                    <a:pt x="286" y="347"/>
                  </a:moveTo>
                  <a:lnTo>
                    <a:pt x="286" y="347"/>
                  </a:lnTo>
                  <a:cubicBezTo>
                    <a:pt x="277" y="340"/>
                    <a:pt x="266" y="331"/>
                    <a:pt x="261" y="320"/>
                  </a:cubicBezTo>
                  <a:cubicBezTo>
                    <a:pt x="260" y="326"/>
                    <a:pt x="260" y="332"/>
                    <a:pt x="262" y="338"/>
                  </a:cubicBezTo>
                  <a:lnTo>
                    <a:pt x="262" y="338"/>
                  </a:lnTo>
                  <a:cubicBezTo>
                    <a:pt x="264" y="347"/>
                    <a:pt x="268" y="355"/>
                    <a:pt x="272" y="361"/>
                  </a:cubicBezTo>
                  <a:cubicBezTo>
                    <a:pt x="276" y="357"/>
                    <a:pt x="281" y="352"/>
                    <a:pt x="286" y="347"/>
                  </a:cubicBezTo>
                  <a:lnTo>
                    <a:pt x="286" y="347"/>
                  </a:lnTo>
                  <a:close/>
                  <a:moveTo>
                    <a:pt x="266" y="460"/>
                  </a:moveTo>
                  <a:lnTo>
                    <a:pt x="266" y="460"/>
                  </a:lnTo>
                  <a:cubicBezTo>
                    <a:pt x="266" y="468"/>
                    <a:pt x="267" y="476"/>
                    <a:pt x="266" y="484"/>
                  </a:cubicBezTo>
                  <a:cubicBezTo>
                    <a:pt x="275" y="483"/>
                    <a:pt x="278" y="481"/>
                    <a:pt x="283" y="476"/>
                  </a:cubicBezTo>
                  <a:cubicBezTo>
                    <a:pt x="277" y="472"/>
                    <a:pt x="271" y="467"/>
                    <a:pt x="266" y="460"/>
                  </a:cubicBezTo>
                  <a:lnTo>
                    <a:pt x="266" y="460"/>
                  </a:lnTo>
                  <a:close/>
                  <a:moveTo>
                    <a:pt x="263" y="356"/>
                  </a:moveTo>
                  <a:lnTo>
                    <a:pt x="263" y="356"/>
                  </a:lnTo>
                  <a:lnTo>
                    <a:pt x="252" y="362"/>
                  </a:lnTo>
                  <a:lnTo>
                    <a:pt x="258" y="374"/>
                  </a:lnTo>
                  <a:cubicBezTo>
                    <a:pt x="260" y="373"/>
                    <a:pt x="262" y="372"/>
                    <a:pt x="264" y="372"/>
                  </a:cubicBezTo>
                  <a:cubicBezTo>
                    <a:pt x="265" y="370"/>
                    <a:pt x="267" y="368"/>
                    <a:pt x="269" y="366"/>
                  </a:cubicBezTo>
                  <a:cubicBezTo>
                    <a:pt x="267" y="363"/>
                    <a:pt x="265" y="359"/>
                    <a:pt x="263" y="356"/>
                  </a:cubicBezTo>
                  <a:lnTo>
                    <a:pt x="263" y="356"/>
                  </a:lnTo>
                  <a:close/>
                  <a:moveTo>
                    <a:pt x="232" y="406"/>
                  </a:moveTo>
                  <a:lnTo>
                    <a:pt x="232" y="406"/>
                  </a:lnTo>
                  <a:cubicBezTo>
                    <a:pt x="232" y="408"/>
                    <a:pt x="232" y="411"/>
                    <a:pt x="232" y="413"/>
                  </a:cubicBezTo>
                  <a:cubicBezTo>
                    <a:pt x="238" y="409"/>
                    <a:pt x="246" y="403"/>
                    <a:pt x="251" y="402"/>
                  </a:cubicBezTo>
                  <a:cubicBezTo>
                    <a:pt x="253" y="395"/>
                    <a:pt x="255" y="388"/>
                    <a:pt x="259" y="379"/>
                  </a:cubicBezTo>
                  <a:cubicBezTo>
                    <a:pt x="259" y="380"/>
                    <a:pt x="258" y="380"/>
                    <a:pt x="258" y="380"/>
                  </a:cubicBezTo>
                  <a:cubicBezTo>
                    <a:pt x="258" y="380"/>
                    <a:pt x="258" y="380"/>
                    <a:pt x="258" y="380"/>
                  </a:cubicBezTo>
                  <a:cubicBezTo>
                    <a:pt x="246" y="387"/>
                    <a:pt x="234" y="401"/>
                    <a:pt x="232" y="406"/>
                  </a:cubicBezTo>
                  <a:lnTo>
                    <a:pt x="232" y="406"/>
                  </a:lnTo>
                  <a:close/>
                  <a:moveTo>
                    <a:pt x="233" y="371"/>
                  </a:moveTo>
                  <a:lnTo>
                    <a:pt x="233" y="371"/>
                  </a:lnTo>
                  <a:cubicBezTo>
                    <a:pt x="232" y="379"/>
                    <a:pt x="231" y="388"/>
                    <a:pt x="232" y="397"/>
                  </a:cubicBezTo>
                  <a:cubicBezTo>
                    <a:pt x="234" y="393"/>
                    <a:pt x="238" y="389"/>
                    <a:pt x="242" y="385"/>
                  </a:cubicBezTo>
                  <a:lnTo>
                    <a:pt x="233" y="371"/>
                  </a:lnTo>
                  <a:lnTo>
                    <a:pt x="233" y="371"/>
                  </a:lnTo>
                  <a:close/>
                  <a:moveTo>
                    <a:pt x="236" y="352"/>
                  </a:moveTo>
                  <a:lnTo>
                    <a:pt x="236" y="352"/>
                  </a:lnTo>
                  <a:cubicBezTo>
                    <a:pt x="235" y="355"/>
                    <a:pt x="235" y="359"/>
                    <a:pt x="234" y="362"/>
                  </a:cubicBezTo>
                  <a:lnTo>
                    <a:pt x="246" y="381"/>
                  </a:lnTo>
                  <a:cubicBezTo>
                    <a:pt x="248" y="380"/>
                    <a:pt x="251" y="378"/>
                    <a:pt x="253" y="377"/>
                  </a:cubicBezTo>
                  <a:cubicBezTo>
                    <a:pt x="243" y="357"/>
                    <a:pt x="241" y="361"/>
                    <a:pt x="260" y="351"/>
                  </a:cubicBezTo>
                  <a:cubicBezTo>
                    <a:pt x="259" y="348"/>
                    <a:pt x="258" y="345"/>
                    <a:pt x="257" y="342"/>
                  </a:cubicBezTo>
                  <a:cubicBezTo>
                    <a:pt x="252" y="343"/>
                    <a:pt x="243" y="347"/>
                    <a:pt x="236" y="352"/>
                  </a:cubicBezTo>
                  <a:lnTo>
                    <a:pt x="236" y="352"/>
                  </a:lnTo>
                  <a:close/>
                  <a:moveTo>
                    <a:pt x="267" y="279"/>
                  </a:moveTo>
                  <a:lnTo>
                    <a:pt x="267" y="279"/>
                  </a:lnTo>
                  <a:cubicBezTo>
                    <a:pt x="254" y="299"/>
                    <a:pt x="244" y="321"/>
                    <a:pt x="238" y="344"/>
                  </a:cubicBezTo>
                  <a:cubicBezTo>
                    <a:pt x="244" y="340"/>
                    <a:pt x="251" y="338"/>
                    <a:pt x="255" y="336"/>
                  </a:cubicBezTo>
                  <a:cubicBezTo>
                    <a:pt x="254" y="328"/>
                    <a:pt x="254" y="319"/>
                    <a:pt x="258" y="309"/>
                  </a:cubicBezTo>
                  <a:cubicBezTo>
                    <a:pt x="259" y="306"/>
                    <a:pt x="263" y="306"/>
                    <a:pt x="263" y="310"/>
                  </a:cubicBezTo>
                  <a:cubicBezTo>
                    <a:pt x="265" y="324"/>
                    <a:pt x="280" y="335"/>
                    <a:pt x="291" y="344"/>
                  </a:cubicBezTo>
                  <a:cubicBezTo>
                    <a:pt x="293" y="342"/>
                    <a:pt x="296" y="339"/>
                    <a:pt x="299" y="337"/>
                  </a:cubicBezTo>
                  <a:cubicBezTo>
                    <a:pt x="283" y="325"/>
                    <a:pt x="271" y="308"/>
                    <a:pt x="267" y="279"/>
                  </a:cubicBezTo>
                  <a:lnTo>
                    <a:pt x="267" y="279"/>
                  </a:lnTo>
                  <a:close/>
                  <a:moveTo>
                    <a:pt x="287" y="255"/>
                  </a:moveTo>
                  <a:lnTo>
                    <a:pt x="287" y="255"/>
                  </a:lnTo>
                  <a:cubicBezTo>
                    <a:pt x="284" y="258"/>
                    <a:pt x="281" y="261"/>
                    <a:pt x="278" y="265"/>
                  </a:cubicBezTo>
                  <a:cubicBezTo>
                    <a:pt x="284" y="273"/>
                    <a:pt x="290" y="278"/>
                    <a:pt x="298" y="281"/>
                  </a:cubicBezTo>
                  <a:cubicBezTo>
                    <a:pt x="297" y="274"/>
                    <a:pt x="297" y="264"/>
                    <a:pt x="299" y="258"/>
                  </a:cubicBezTo>
                  <a:lnTo>
                    <a:pt x="287" y="255"/>
                  </a:lnTo>
                  <a:lnTo>
                    <a:pt x="287" y="255"/>
                  </a:lnTo>
                  <a:close/>
                  <a:moveTo>
                    <a:pt x="445" y="236"/>
                  </a:moveTo>
                  <a:lnTo>
                    <a:pt x="445" y="236"/>
                  </a:lnTo>
                  <a:cubicBezTo>
                    <a:pt x="442" y="238"/>
                    <a:pt x="439" y="239"/>
                    <a:pt x="435" y="239"/>
                  </a:cubicBezTo>
                  <a:cubicBezTo>
                    <a:pt x="434" y="247"/>
                    <a:pt x="433" y="255"/>
                    <a:pt x="434" y="263"/>
                  </a:cubicBezTo>
                  <a:lnTo>
                    <a:pt x="449" y="247"/>
                  </a:lnTo>
                  <a:cubicBezTo>
                    <a:pt x="446" y="243"/>
                    <a:pt x="445" y="240"/>
                    <a:pt x="445" y="236"/>
                  </a:cubicBezTo>
                  <a:lnTo>
                    <a:pt x="445" y="236"/>
                  </a:lnTo>
                  <a:close/>
                  <a:moveTo>
                    <a:pt x="428" y="253"/>
                  </a:moveTo>
                  <a:lnTo>
                    <a:pt x="428" y="253"/>
                  </a:lnTo>
                  <a:cubicBezTo>
                    <a:pt x="424" y="252"/>
                    <a:pt x="420" y="251"/>
                    <a:pt x="418" y="247"/>
                  </a:cubicBezTo>
                  <a:cubicBezTo>
                    <a:pt x="417" y="245"/>
                    <a:pt x="423" y="246"/>
                    <a:pt x="424" y="246"/>
                  </a:cubicBezTo>
                  <a:cubicBezTo>
                    <a:pt x="426" y="246"/>
                    <a:pt x="427" y="245"/>
                    <a:pt x="429" y="245"/>
                  </a:cubicBezTo>
                  <a:cubicBezTo>
                    <a:pt x="429" y="242"/>
                    <a:pt x="429" y="239"/>
                    <a:pt x="430" y="236"/>
                  </a:cubicBezTo>
                  <a:cubicBezTo>
                    <a:pt x="430" y="236"/>
                    <a:pt x="430" y="235"/>
                    <a:pt x="430" y="235"/>
                  </a:cubicBezTo>
                  <a:cubicBezTo>
                    <a:pt x="430" y="234"/>
                    <a:pt x="430" y="233"/>
                    <a:pt x="430" y="232"/>
                  </a:cubicBezTo>
                  <a:cubicBezTo>
                    <a:pt x="431" y="229"/>
                    <a:pt x="436" y="229"/>
                    <a:pt x="436" y="233"/>
                  </a:cubicBezTo>
                  <a:cubicBezTo>
                    <a:pt x="452" y="232"/>
                    <a:pt x="449" y="208"/>
                    <a:pt x="432" y="212"/>
                  </a:cubicBezTo>
                  <a:cubicBezTo>
                    <a:pt x="428" y="212"/>
                    <a:pt x="427" y="207"/>
                    <a:pt x="431" y="206"/>
                  </a:cubicBezTo>
                  <a:cubicBezTo>
                    <a:pt x="435" y="205"/>
                    <a:pt x="438" y="205"/>
                    <a:pt x="441" y="206"/>
                  </a:cubicBezTo>
                  <a:cubicBezTo>
                    <a:pt x="439" y="183"/>
                    <a:pt x="403" y="197"/>
                    <a:pt x="423" y="215"/>
                  </a:cubicBezTo>
                  <a:cubicBezTo>
                    <a:pt x="426" y="217"/>
                    <a:pt x="423" y="222"/>
                    <a:pt x="420" y="219"/>
                  </a:cubicBezTo>
                  <a:cubicBezTo>
                    <a:pt x="416" y="216"/>
                    <a:pt x="414" y="213"/>
                    <a:pt x="413" y="210"/>
                  </a:cubicBezTo>
                  <a:cubicBezTo>
                    <a:pt x="400" y="212"/>
                    <a:pt x="403" y="228"/>
                    <a:pt x="412" y="231"/>
                  </a:cubicBezTo>
                  <a:lnTo>
                    <a:pt x="412" y="230"/>
                  </a:lnTo>
                  <a:cubicBezTo>
                    <a:pt x="413" y="227"/>
                    <a:pt x="418" y="228"/>
                    <a:pt x="417" y="232"/>
                  </a:cubicBezTo>
                  <a:lnTo>
                    <a:pt x="416" y="234"/>
                  </a:lnTo>
                  <a:cubicBezTo>
                    <a:pt x="416" y="235"/>
                    <a:pt x="416" y="235"/>
                    <a:pt x="416" y="235"/>
                  </a:cubicBezTo>
                  <a:lnTo>
                    <a:pt x="403" y="288"/>
                  </a:lnTo>
                  <a:cubicBezTo>
                    <a:pt x="406" y="288"/>
                    <a:pt x="408" y="289"/>
                    <a:pt x="410" y="289"/>
                  </a:cubicBezTo>
                  <a:lnTo>
                    <a:pt x="430" y="268"/>
                  </a:lnTo>
                  <a:cubicBezTo>
                    <a:pt x="428" y="263"/>
                    <a:pt x="428" y="258"/>
                    <a:pt x="428" y="253"/>
                  </a:cubicBezTo>
                  <a:lnTo>
                    <a:pt x="428" y="253"/>
                  </a:lnTo>
                  <a:close/>
                  <a:moveTo>
                    <a:pt x="456" y="273"/>
                  </a:moveTo>
                  <a:lnTo>
                    <a:pt x="456" y="273"/>
                  </a:lnTo>
                  <a:cubicBezTo>
                    <a:pt x="453" y="268"/>
                    <a:pt x="452" y="262"/>
                    <a:pt x="453" y="257"/>
                  </a:cubicBezTo>
                  <a:cubicBezTo>
                    <a:pt x="453" y="254"/>
                    <a:pt x="456" y="259"/>
                    <a:pt x="456" y="259"/>
                  </a:cubicBezTo>
                  <a:cubicBezTo>
                    <a:pt x="458" y="261"/>
                    <a:pt x="460" y="262"/>
                    <a:pt x="463" y="263"/>
                  </a:cubicBezTo>
                  <a:cubicBezTo>
                    <a:pt x="467" y="256"/>
                    <a:pt x="472" y="249"/>
                    <a:pt x="477" y="243"/>
                  </a:cubicBezTo>
                  <a:cubicBezTo>
                    <a:pt x="483" y="235"/>
                    <a:pt x="488" y="228"/>
                    <a:pt x="494" y="221"/>
                  </a:cubicBezTo>
                  <a:cubicBezTo>
                    <a:pt x="484" y="209"/>
                    <a:pt x="468" y="216"/>
                    <a:pt x="473" y="234"/>
                  </a:cubicBezTo>
                  <a:cubicBezTo>
                    <a:pt x="474" y="238"/>
                    <a:pt x="468" y="239"/>
                    <a:pt x="467" y="235"/>
                  </a:cubicBezTo>
                  <a:cubicBezTo>
                    <a:pt x="466" y="231"/>
                    <a:pt x="466" y="228"/>
                    <a:pt x="466" y="225"/>
                  </a:cubicBezTo>
                  <a:cubicBezTo>
                    <a:pt x="454" y="221"/>
                    <a:pt x="445" y="232"/>
                    <a:pt x="453" y="243"/>
                  </a:cubicBezTo>
                  <a:cubicBezTo>
                    <a:pt x="456" y="240"/>
                    <a:pt x="459" y="244"/>
                    <a:pt x="457" y="247"/>
                  </a:cubicBezTo>
                  <a:lnTo>
                    <a:pt x="435" y="270"/>
                  </a:lnTo>
                  <a:cubicBezTo>
                    <a:pt x="435" y="271"/>
                    <a:pt x="435" y="271"/>
                    <a:pt x="434" y="271"/>
                  </a:cubicBezTo>
                  <a:lnTo>
                    <a:pt x="417" y="290"/>
                  </a:lnTo>
                  <a:cubicBezTo>
                    <a:pt x="424" y="292"/>
                    <a:pt x="432" y="293"/>
                    <a:pt x="440" y="296"/>
                  </a:cubicBezTo>
                  <a:cubicBezTo>
                    <a:pt x="445" y="288"/>
                    <a:pt x="451" y="280"/>
                    <a:pt x="456" y="273"/>
                  </a:cubicBezTo>
                  <a:lnTo>
                    <a:pt x="456" y="273"/>
                  </a:lnTo>
                  <a:close/>
                  <a:moveTo>
                    <a:pt x="431" y="430"/>
                  </a:moveTo>
                  <a:lnTo>
                    <a:pt x="431" y="430"/>
                  </a:lnTo>
                  <a:cubicBezTo>
                    <a:pt x="462" y="417"/>
                    <a:pt x="472" y="392"/>
                    <a:pt x="471" y="372"/>
                  </a:cubicBezTo>
                  <a:cubicBezTo>
                    <a:pt x="464" y="382"/>
                    <a:pt x="457" y="393"/>
                    <a:pt x="450" y="402"/>
                  </a:cubicBezTo>
                  <a:cubicBezTo>
                    <a:pt x="444" y="412"/>
                    <a:pt x="437" y="421"/>
                    <a:pt x="431" y="430"/>
                  </a:cubicBezTo>
                  <a:lnTo>
                    <a:pt x="431" y="430"/>
                  </a:lnTo>
                  <a:close/>
                  <a:moveTo>
                    <a:pt x="493" y="359"/>
                  </a:moveTo>
                  <a:lnTo>
                    <a:pt x="493" y="359"/>
                  </a:lnTo>
                  <a:cubicBezTo>
                    <a:pt x="506" y="345"/>
                    <a:pt x="511" y="331"/>
                    <a:pt x="511" y="317"/>
                  </a:cubicBezTo>
                  <a:cubicBezTo>
                    <a:pt x="503" y="326"/>
                    <a:pt x="496" y="335"/>
                    <a:pt x="490" y="345"/>
                  </a:cubicBezTo>
                  <a:cubicBezTo>
                    <a:pt x="491" y="349"/>
                    <a:pt x="492" y="354"/>
                    <a:pt x="493" y="359"/>
                  </a:cubicBezTo>
                  <a:lnTo>
                    <a:pt x="493" y="359"/>
                  </a:lnTo>
                  <a:close/>
                  <a:moveTo>
                    <a:pt x="534" y="308"/>
                  </a:moveTo>
                  <a:lnTo>
                    <a:pt x="534" y="308"/>
                  </a:lnTo>
                  <a:cubicBezTo>
                    <a:pt x="548" y="297"/>
                    <a:pt x="553" y="285"/>
                    <a:pt x="553" y="270"/>
                  </a:cubicBezTo>
                  <a:cubicBezTo>
                    <a:pt x="545" y="277"/>
                    <a:pt x="538" y="284"/>
                    <a:pt x="531" y="292"/>
                  </a:cubicBezTo>
                  <a:cubicBezTo>
                    <a:pt x="532" y="298"/>
                    <a:pt x="533" y="303"/>
                    <a:pt x="534" y="308"/>
                  </a:cubicBezTo>
                  <a:lnTo>
                    <a:pt x="534" y="308"/>
                  </a:lnTo>
                  <a:close/>
                  <a:moveTo>
                    <a:pt x="533" y="331"/>
                  </a:moveTo>
                  <a:lnTo>
                    <a:pt x="533" y="331"/>
                  </a:lnTo>
                  <a:cubicBezTo>
                    <a:pt x="562" y="318"/>
                    <a:pt x="575" y="287"/>
                    <a:pt x="572" y="254"/>
                  </a:cubicBezTo>
                  <a:cubicBezTo>
                    <a:pt x="567" y="258"/>
                    <a:pt x="563" y="261"/>
                    <a:pt x="558" y="265"/>
                  </a:cubicBezTo>
                  <a:cubicBezTo>
                    <a:pt x="560" y="285"/>
                    <a:pt x="553" y="301"/>
                    <a:pt x="534" y="315"/>
                  </a:cubicBezTo>
                  <a:cubicBezTo>
                    <a:pt x="534" y="321"/>
                    <a:pt x="534" y="326"/>
                    <a:pt x="533" y="331"/>
                  </a:cubicBezTo>
                  <a:lnTo>
                    <a:pt x="533" y="331"/>
                  </a:lnTo>
                  <a:close/>
                  <a:moveTo>
                    <a:pt x="420" y="452"/>
                  </a:moveTo>
                  <a:lnTo>
                    <a:pt x="420" y="452"/>
                  </a:lnTo>
                  <a:cubicBezTo>
                    <a:pt x="420" y="452"/>
                    <a:pt x="420" y="452"/>
                    <a:pt x="420" y="452"/>
                  </a:cubicBezTo>
                  <a:cubicBezTo>
                    <a:pt x="453" y="449"/>
                    <a:pt x="482" y="423"/>
                    <a:pt x="488" y="388"/>
                  </a:cubicBezTo>
                  <a:cubicBezTo>
                    <a:pt x="488" y="387"/>
                    <a:pt x="488" y="387"/>
                    <a:pt x="488" y="387"/>
                  </a:cubicBezTo>
                  <a:cubicBezTo>
                    <a:pt x="489" y="380"/>
                    <a:pt x="489" y="373"/>
                    <a:pt x="488" y="365"/>
                  </a:cubicBezTo>
                  <a:cubicBezTo>
                    <a:pt x="488" y="365"/>
                    <a:pt x="488" y="364"/>
                    <a:pt x="488" y="364"/>
                  </a:cubicBezTo>
                  <a:cubicBezTo>
                    <a:pt x="488" y="360"/>
                    <a:pt x="487" y="355"/>
                    <a:pt x="485" y="351"/>
                  </a:cubicBezTo>
                  <a:cubicBezTo>
                    <a:pt x="482" y="355"/>
                    <a:pt x="479" y="360"/>
                    <a:pt x="475" y="365"/>
                  </a:cubicBezTo>
                  <a:cubicBezTo>
                    <a:pt x="480" y="390"/>
                    <a:pt x="469" y="425"/>
                    <a:pt x="425" y="438"/>
                  </a:cubicBezTo>
                  <a:cubicBezTo>
                    <a:pt x="422" y="443"/>
                    <a:pt x="418" y="447"/>
                    <a:pt x="415" y="452"/>
                  </a:cubicBezTo>
                  <a:cubicBezTo>
                    <a:pt x="416" y="452"/>
                    <a:pt x="418" y="452"/>
                    <a:pt x="420" y="452"/>
                  </a:cubicBezTo>
                  <a:lnTo>
                    <a:pt x="420" y="452"/>
                  </a:lnTo>
                  <a:close/>
                  <a:moveTo>
                    <a:pt x="299" y="552"/>
                  </a:moveTo>
                  <a:lnTo>
                    <a:pt x="299" y="552"/>
                  </a:lnTo>
                  <a:cubicBezTo>
                    <a:pt x="299" y="552"/>
                    <a:pt x="299" y="552"/>
                    <a:pt x="299" y="552"/>
                  </a:cubicBezTo>
                  <a:cubicBezTo>
                    <a:pt x="299" y="553"/>
                    <a:pt x="300" y="554"/>
                    <a:pt x="301" y="555"/>
                  </a:cubicBezTo>
                  <a:cubicBezTo>
                    <a:pt x="312" y="549"/>
                    <a:pt x="322" y="541"/>
                    <a:pt x="332" y="533"/>
                  </a:cubicBezTo>
                  <a:cubicBezTo>
                    <a:pt x="332" y="533"/>
                    <a:pt x="332" y="533"/>
                    <a:pt x="332" y="533"/>
                  </a:cubicBezTo>
                  <a:cubicBezTo>
                    <a:pt x="337" y="529"/>
                    <a:pt x="342" y="525"/>
                    <a:pt x="346" y="521"/>
                  </a:cubicBezTo>
                  <a:cubicBezTo>
                    <a:pt x="346" y="521"/>
                    <a:pt x="347" y="521"/>
                    <a:pt x="347" y="521"/>
                  </a:cubicBezTo>
                  <a:cubicBezTo>
                    <a:pt x="351" y="517"/>
                    <a:pt x="356" y="512"/>
                    <a:pt x="360" y="508"/>
                  </a:cubicBezTo>
                  <a:cubicBezTo>
                    <a:pt x="360" y="508"/>
                    <a:pt x="361" y="508"/>
                    <a:pt x="361" y="507"/>
                  </a:cubicBezTo>
                  <a:cubicBezTo>
                    <a:pt x="367" y="502"/>
                    <a:pt x="372" y="495"/>
                    <a:pt x="378" y="489"/>
                  </a:cubicBezTo>
                  <a:cubicBezTo>
                    <a:pt x="378" y="489"/>
                    <a:pt x="378" y="488"/>
                    <a:pt x="379" y="488"/>
                  </a:cubicBezTo>
                  <a:cubicBezTo>
                    <a:pt x="384" y="483"/>
                    <a:pt x="389" y="477"/>
                    <a:pt x="393" y="471"/>
                  </a:cubicBezTo>
                  <a:cubicBezTo>
                    <a:pt x="394" y="470"/>
                    <a:pt x="394" y="470"/>
                    <a:pt x="394" y="470"/>
                  </a:cubicBezTo>
                  <a:cubicBezTo>
                    <a:pt x="398" y="465"/>
                    <a:pt x="403" y="459"/>
                    <a:pt x="407" y="454"/>
                  </a:cubicBezTo>
                  <a:cubicBezTo>
                    <a:pt x="407" y="453"/>
                    <a:pt x="407" y="453"/>
                    <a:pt x="407" y="453"/>
                  </a:cubicBezTo>
                  <a:cubicBezTo>
                    <a:pt x="412" y="447"/>
                    <a:pt x="417" y="440"/>
                    <a:pt x="421" y="434"/>
                  </a:cubicBezTo>
                  <a:cubicBezTo>
                    <a:pt x="421" y="434"/>
                    <a:pt x="421" y="434"/>
                    <a:pt x="422" y="433"/>
                  </a:cubicBezTo>
                  <a:cubicBezTo>
                    <a:pt x="438" y="410"/>
                    <a:pt x="454" y="386"/>
                    <a:pt x="470" y="363"/>
                  </a:cubicBezTo>
                  <a:cubicBezTo>
                    <a:pt x="470" y="363"/>
                    <a:pt x="470" y="363"/>
                    <a:pt x="470" y="363"/>
                  </a:cubicBezTo>
                  <a:cubicBezTo>
                    <a:pt x="475" y="356"/>
                    <a:pt x="479" y="350"/>
                    <a:pt x="484" y="343"/>
                  </a:cubicBezTo>
                  <a:cubicBezTo>
                    <a:pt x="484" y="343"/>
                    <a:pt x="484" y="343"/>
                    <a:pt x="484" y="343"/>
                  </a:cubicBezTo>
                  <a:cubicBezTo>
                    <a:pt x="492" y="332"/>
                    <a:pt x="500" y="321"/>
                    <a:pt x="508" y="311"/>
                  </a:cubicBezTo>
                  <a:cubicBezTo>
                    <a:pt x="509" y="310"/>
                    <a:pt x="510" y="309"/>
                    <a:pt x="510" y="308"/>
                  </a:cubicBezTo>
                  <a:cubicBezTo>
                    <a:pt x="511" y="308"/>
                    <a:pt x="511" y="307"/>
                    <a:pt x="511" y="307"/>
                  </a:cubicBezTo>
                  <a:cubicBezTo>
                    <a:pt x="516" y="301"/>
                    <a:pt x="521" y="296"/>
                    <a:pt x="526" y="290"/>
                  </a:cubicBezTo>
                  <a:cubicBezTo>
                    <a:pt x="526" y="290"/>
                    <a:pt x="526" y="290"/>
                    <a:pt x="526" y="289"/>
                  </a:cubicBezTo>
                  <a:cubicBezTo>
                    <a:pt x="535" y="280"/>
                    <a:pt x="544" y="270"/>
                    <a:pt x="553" y="262"/>
                  </a:cubicBezTo>
                  <a:cubicBezTo>
                    <a:pt x="553" y="262"/>
                    <a:pt x="554" y="262"/>
                    <a:pt x="554" y="262"/>
                  </a:cubicBezTo>
                  <a:cubicBezTo>
                    <a:pt x="560" y="256"/>
                    <a:pt x="566" y="252"/>
                    <a:pt x="572" y="247"/>
                  </a:cubicBezTo>
                  <a:cubicBezTo>
                    <a:pt x="572" y="247"/>
                    <a:pt x="573" y="247"/>
                    <a:pt x="573" y="247"/>
                  </a:cubicBezTo>
                  <a:lnTo>
                    <a:pt x="574" y="246"/>
                  </a:lnTo>
                  <a:cubicBezTo>
                    <a:pt x="574" y="246"/>
                    <a:pt x="574" y="246"/>
                    <a:pt x="574" y="246"/>
                  </a:cubicBezTo>
                  <a:cubicBezTo>
                    <a:pt x="575" y="245"/>
                    <a:pt x="576" y="244"/>
                    <a:pt x="577" y="244"/>
                  </a:cubicBezTo>
                  <a:lnTo>
                    <a:pt x="571" y="228"/>
                  </a:lnTo>
                  <a:cubicBezTo>
                    <a:pt x="568" y="230"/>
                    <a:pt x="565" y="233"/>
                    <a:pt x="562" y="235"/>
                  </a:cubicBezTo>
                  <a:cubicBezTo>
                    <a:pt x="562" y="235"/>
                    <a:pt x="562" y="236"/>
                    <a:pt x="562" y="236"/>
                  </a:cubicBezTo>
                  <a:cubicBezTo>
                    <a:pt x="456" y="323"/>
                    <a:pt x="411" y="466"/>
                    <a:pt x="294" y="544"/>
                  </a:cubicBezTo>
                  <a:cubicBezTo>
                    <a:pt x="296" y="547"/>
                    <a:pt x="297" y="549"/>
                    <a:pt x="299" y="552"/>
                  </a:cubicBezTo>
                  <a:lnTo>
                    <a:pt x="299" y="552"/>
                  </a:lnTo>
                  <a:close/>
                  <a:moveTo>
                    <a:pt x="400" y="562"/>
                  </a:moveTo>
                  <a:lnTo>
                    <a:pt x="400" y="562"/>
                  </a:lnTo>
                  <a:cubicBezTo>
                    <a:pt x="400" y="562"/>
                    <a:pt x="400" y="562"/>
                    <a:pt x="400" y="562"/>
                  </a:cubicBezTo>
                  <a:cubicBezTo>
                    <a:pt x="402" y="563"/>
                    <a:pt x="405" y="563"/>
                    <a:pt x="407" y="563"/>
                  </a:cubicBezTo>
                  <a:cubicBezTo>
                    <a:pt x="414" y="563"/>
                    <a:pt x="421" y="561"/>
                    <a:pt x="426" y="556"/>
                  </a:cubicBezTo>
                  <a:cubicBezTo>
                    <a:pt x="426" y="556"/>
                    <a:pt x="426" y="556"/>
                    <a:pt x="426" y="556"/>
                  </a:cubicBezTo>
                  <a:cubicBezTo>
                    <a:pt x="433" y="551"/>
                    <a:pt x="437" y="543"/>
                    <a:pt x="437" y="534"/>
                  </a:cubicBezTo>
                  <a:cubicBezTo>
                    <a:pt x="437" y="529"/>
                    <a:pt x="436" y="525"/>
                    <a:pt x="434" y="522"/>
                  </a:cubicBezTo>
                  <a:cubicBezTo>
                    <a:pt x="434" y="521"/>
                    <a:pt x="434" y="521"/>
                    <a:pt x="434" y="521"/>
                  </a:cubicBezTo>
                  <a:cubicBezTo>
                    <a:pt x="429" y="511"/>
                    <a:pt x="419" y="505"/>
                    <a:pt x="407" y="505"/>
                  </a:cubicBezTo>
                  <a:cubicBezTo>
                    <a:pt x="406" y="505"/>
                    <a:pt x="404" y="505"/>
                    <a:pt x="403" y="505"/>
                  </a:cubicBezTo>
                  <a:lnTo>
                    <a:pt x="402" y="505"/>
                  </a:lnTo>
                  <a:cubicBezTo>
                    <a:pt x="397" y="506"/>
                    <a:pt x="392" y="508"/>
                    <a:pt x="388" y="512"/>
                  </a:cubicBezTo>
                  <a:lnTo>
                    <a:pt x="388" y="512"/>
                  </a:lnTo>
                  <a:cubicBezTo>
                    <a:pt x="382" y="517"/>
                    <a:pt x="378" y="525"/>
                    <a:pt x="378" y="534"/>
                  </a:cubicBezTo>
                  <a:cubicBezTo>
                    <a:pt x="378" y="547"/>
                    <a:pt x="387" y="559"/>
                    <a:pt x="400" y="562"/>
                  </a:cubicBezTo>
                  <a:lnTo>
                    <a:pt x="400" y="562"/>
                  </a:lnTo>
                  <a:close/>
                  <a:moveTo>
                    <a:pt x="324" y="668"/>
                  </a:moveTo>
                  <a:lnTo>
                    <a:pt x="324" y="668"/>
                  </a:lnTo>
                  <a:cubicBezTo>
                    <a:pt x="332" y="665"/>
                    <a:pt x="340" y="662"/>
                    <a:pt x="347" y="657"/>
                  </a:cubicBezTo>
                  <a:cubicBezTo>
                    <a:pt x="347" y="657"/>
                    <a:pt x="347" y="657"/>
                    <a:pt x="348" y="657"/>
                  </a:cubicBezTo>
                  <a:cubicBezTo>
                    <a:pt x="354" y="653"/>
                    <a:pt x="360" y="648"/>
                    <a:pt x="365" y="643"/>
                  </a:cubicBezTo>
                  <a:cubicBezTo>
                    <a:pt x="365" y="643"/>
                    <a:pt x="365" y="643"/>
                    <a:pt x="365" y="643"/>
                  </a:cubicBezTo>
                  <a:cubicBezTo>
                    <a:pt x="390" y="618"/>
                    <a:pt x="397" y="585"/>
                    <a:pt x="396" y="567"/>
                  </a:cubicBezTo>
                  <a:cubicBezTo>
                    <a:pt x="391" y="565"/>
                    <a:pt x="385" y="562"/>
                    <a:pt x="381" y="557"/>
                  </a:cubicBezTo>
                  <a:cubicBezTo>
                    <a:pt x="384" y="590"/>
                    <a:pt x="374" y="629"/>
                    <a:pt x="327" y="653"/>
                  </a:cubicBezTo>
                  <a:cubicBezTo>
                    <a:pt x="326" y="653"/>
                    <a:pt x="326" y="653"/>
                    <a:pt x="325" y="653"/>
                  </a:cubicBezTo>
                  <a:cubicBezTo>
                    <a:pt x="325" y="653"/>
                    <a:pt x="324" y="653"/>
                    <a:pt x="324" y="653"/>
                  </a:cubicBezTo>
                  <a:cubicBezTo>
                    <a:pt x="316" y="650"/>
                    <a:pt x="307" y="646"/>
                    <a:pt x="300" y="641"/>
                  </a:cubicBezTo>
                  <a:cubicBezTo>
                    <a:pt x="299" y="640"/>
                    <a:pt x="299" y="640"/>
                    <a:pt x="298" y="640"/>
                  </a:cubicBezTo>
                  <a:cubicBezTo>
                    <a:pt x="292" y="635"/>
                    <a:pt x="286" y="629"/>
                    <a:pt x="282" y="622"/>
                  </a:cubicBezTo>
                  <a:cubicBezTo>
                    <a:pt x="282" y="621"/>
                    <a:pt x="282" y="621"/>
                    <a:pt x="281" y="621"/>
                  </a:cubicBezTo>
                  <a:cubicBezTo>
                    <a:pt x="272" y="605"/>
                    <a:pt x="274" y="585"/>
                    <a:pt x="300" y="569"/>
                  </a:cubicBezTo>
                  <a:cubicBezTo>
                    <a:pt x="299" y="565"/>
                    <a:pt x="297" y="561"/>
                    <a:pt x="295" y="557"/>
                  </a:cubicBezTo>
                  <a:cubicBezTo>
                    <a:pt x="241" y="594"/>
                    <a:pt x="263" y="640"/>
                    <a:pt x="324" y="668"/>
                  </a:cubicBezTo>
                  <a:lnTo>
                    <a:pt x="324" y="668"/>
                  </a:lnTo>
                  <a:close/>
                  <a:moveTo>
                    <a:pt x="349" y="662"/>
                  </a:moveTo>
                  <a:lnTo>
                    <a:pt x="349" y="662"/>
                  </a:lnTo>
                  <a:cubicBezTo>
                    <a:pt x="344" y="666"/>
                    <a:pt x="338" y="669"/>
                    <a:pt x="331" y="672"/>
                  </a:cubicBezTo>
                  <a:cubicBezTo>
                    <a:pt x="363" y="685"/>
                    <a:pt x="405" y="694"/>
                    <a:pt x="449" y="693"/>
                  </a:cubicBezTo>
                  <a:cubicBezTo>
                    <a:pt x="423" y="683"/>
                    <a:pt x="374" y="667"/>
                    <a:pt x="349" y="662"/>
                  </a:cubicBezTo>
                  <a:lnTo>
                    <a:pt x="349" y="662"/>
                  </a:lnTo>
                  <a:close/>
                  <a:moveTo>
                    <a:pt x="368" y="648"/>
                  </a:moveTo>
                  <a:lnTo>
                    <a:pt x="368" y="648"/>
                  </a:lnTo>
                  <a:cubicBezTo>
                    <a:pt x="364" y="652"/>
                    <a:pt x="360" y="655"/>
                    <a:pt x="356" y="658"/>
                  </a:cubicBezTo>
                  <a:cubicBezTo>
                    <a:pt x="387" y="665"/>
                    <a:pt x="443" y="683"/>
                    <a:pt x="463" y="692"/>
                  </a:cubicBezTo>
                  <a:cubicBezTo>
                    <a:pt x="475" y="692"/>
                    <a:pt x="487" y="690"/>
                    <a:pt x="499" y="688"/>
                  </a:cubicBezTo>
                  <a:cubicBezTo>
                    <a:pt x="465" y="677"/>
                    <a:pt x="398" y="656"/>
                    <a:pt x="368" y="648"/>
                  </a:cubicBezTo>
                  <a:lnTo>
                    <a:pt x="368" y="648"/>
                  </a:lnTo>
                  <a:close/>
                  <a:moveTo>
                    <a:pt x="402" y="568"/>
                  </a:moveTo>
                  <a:lnTo>
                    <a:pt x="402" y="568"/>
                  </a:lnTo>
                  <a:cubicBezTo>
                    <a:pt x="402" y="587"/>
                    <a:pt x="395" y="619"/>
                    <a:pt x="372" y="644"/>
                  </a:cubicBezTo>
                  <a:cubicBezTo>
                    <a:pt x="407" y="652"/>
                    <a:pt x="482" y="676"/>
                    <a:pt x="510" y="686"/>
                  </a:cubicBezTo>
                  <a:cubicBezTo>
                    <a:pt x="514" y="685"/>
                    <a:pt x="518" y="684"/>
                    <a:pt x="521" y="683"/>
                  </a:cubicBezTo>
                  <a:cubicBezTo>
                    <a:pt x="517" y="661"/>
                    <a:pt x="517" y="629"/>
                    <a:pt x="528" y="594"/>
                  </a:cubicBezTo>
                  <a:cubicBezTo>
                    <a:pt x="497" y="592"/>
                    <a:pt x="461" y="582"/>
                    <a:pt x="428" y="562"/>
                  </a:cubicBezTo>
                  <a:cubicBezTo>
                    <a:pt x="422" y="566"/>
                    <a:pt x="415" y="569"/>
                    <a:pt x="407" y="569"/>
                  </a:cubicBezTo>
                  <a:cubicBezTo>
                    <a:pt x="405" y="569"/>
                    <a:pt x="404" y="569"/>
                    <a:pt x="402" y="568"/>
                  </a:cubicBezTo>
                  <a:lnTo>
                    <a:pt x="402" y="568"/>
                  </a:lnTo>
                  <a:close/>
                  <a:moveTo>
                    <a:pt x="402" y="492"/>
                  </a:moveTo>
                  <a:lnTo>
                    <a:pt x="402" y="492"/>
                  </a:lnTo>
                  <a:cubicBezTo>
                    <a:pt x="402" y="495"/>
                    <a:pt x="403" y="497"/>
                    <a:pt x="404" y="499"/>
                  </a:cubicBezTo>
                  <a:cubicBezTo>
                    <a:pt x="405" y="499"/>
                    <a:pt x="406" y="499"/>
                    <a:pt x="407" y="499"/>
                  </a:cubicBezTo>
                  <a:cubicBezTo>
                    <a:pt x="413" y="499"/>
                    <a:pt x="418" y="500"/>
                    <a:pt x="423" y="503"/>
                  </a:cubicBezTo>
                  <a:cubicBezTo>
                    <a:pt x="426" y="487"/>
                    <a:pt x="411" y="481"/>
                    <a:pt x="402" y="492"/>
                  </a:cubicBezTo>
                  <a:lnTo>
                    <a:pt x="402" y="492"/>
                  </a:lnTo>
                  <a:close/>
                  <a:moveTo>
                    <a:pt x="422" y="464"/>
                  </a:moveTo>
                  <a:lnTo>
                    <a:pt x="422" y="464"/>
                  </a:lnTo>
                  <a:cubicBezTo>
                    <a:pt x="447" y="470"/>
                    <a:pt x="455" y="502"/>
                    <a:pt x="440" y="521"/>
                  </a:cubicBezTo>
                  <a:cubicBezTo>
                    <a:pt x="441" y="525"/>
                    <a:pt x="442" y="529"/>
                    <a:pt x="442" y="534"/>
                  </a:cubicBezTo>
                  <a:cubicBezTo>
                    <a:pt x="442" y="543"/>
                    <a:pt x="438" y="552"/>
                    <a:pt x="432" y="558"/>
                  </a:cubicBezTo>
                  <a:cubicBezTo>
                    <a:pt x="481" y="588"/>
                    <a:pt x="536" y="593"/>
                    <a:pt x="572" y="586"/>
                  </a:cubicBezTo>
                  <a:cubicBezTo>
                    <a:pt x="610" y="578"/>
                    <a:pt x="623" y="557"/>
                    <a:pt x="600" y="536"/>
                  </a:cubicBezTo>
                  <a:cubicBezTo>
                    <a:pt x="595" y="532"/>
                    <a:pt x="607" y="521"/>
                    <a:pt x="615" y="520"/>
                  </a:cubicBezTo>
                  <a:cubicBezTo>
                    <a:pt x="616" y="515"/>
                    <a:pt x="614" y="511"/>
                    <a:pt x="609" y="509"/>
                  </a:cubicBezTo>
                  <a:cubicBezTo>
                    <a:pt x="598" y="508"/>
                    <a:pt x="579" y="514"/>
                    <a:pt x="566" y="517"/>
                  </a:cubicBezTo>
                  <a:cubicBezTo>
                    <a:pt x="566" y="519"/>
                    <a:pt x="562" y="520"/>
                    <a:pt x="561" y="517"/>
                  </a:cubicBezTo>
                  <a:cubicBezTo>
                    <a:pt x="560" y="513"/>
                    <a:pt x="563" y="507"/>
                    <a:pt x="564" y="505"/>
                  </a:cubicBezTo>
                  <a:cubicBezTo>
                    <a:pt x="566" y="501"/>
                    <a:pt x="570" y="504"/>
                    <a:pt x="569" y="507"/>
                  </a:cubicBezTo>
                  <a:cubicBezTo>
                    <a:pt x="568" y="508"/>
                    <a:pt x="568" y="509"/>
                    <a:pt x="567" y="511"/>
                  </a:cubicBezTo>
                  <a:cubicBezTo>
                    <a:pt x="580" y="508"/>
                    <a:pt x="597" y="502"/>
                    <a:pt x="609" y="503"/>
                  </a:cubicBezTo>
                  <a:cubicBezTo>
                    <a:pt x="612" y="501"/>
                    <a:pt x="620" y="495"/>
                    <a:pt x="619" y="491"/>
                  </a:cubicBezTo>
                  <a:cubicBezTo>
                    <a:pt x="618" y="490"/>
                    <a:pt x="617" y="489"/>
                    <a:pt x="616" y="487"/>
                  </a:cubicBezTo>
                  <a:cubicBezTo>
                    <a:pt x="610" y="479"/>
                    <a:pt x="612" y="473"/>
                    <a:pt x="618" y="467"/>
                  </a:cubicBezTo>
                  <a:cubicBezTo>
                    <a:pt x="608" y="466"/>
                    <a:pt x="596" y="467"/>
                    <a:pt x="590" y="474"/>
                  </a:cubicBezTo>
                  <a:cubicBezTo>
                    <a:pt x="586" y="479"/>
                    <a:pt x="579" y="467"/>
                    <a:pt x="579" y="466"/>
                  </a:cubicBezTo>
                  <a:cubicBezTo>
                    <a:pt x="576" y="460"/>
                    <a:pt x="576" y="452"/>
                    <a:pt x="586" y="443"/>
                  </a:cubicBezTo>
                  <a:cubicBezTo>
                    <a:pt x="588" y="440"/>
                    <a:pt x="592" y="445"/>
                    <a:pt x="590" y="447"/>
                  </a:cubicBezTo>
                  <a:cubicBezTo>
                    <a:pt x="582" y="454"/>
                    <a:pt x="580" y="461"/>
                    <a:pt x="587" y="468"/>
                  </a:cubicBezTo>
                  <a:lnTo>
                    <a:pt x="588" y="469"/>
                  </a:lnTo>
                  <a:cubicBezTo>
                    <a:pt x="598" y="461"/>
                    <a:pt x="612" y="460"/>
                    <a:pt x="624" y="463"/>
                  </a:cubicBezTo>
                  <a:lnTo>
                    <a:pt x="624" y="463"/>
                  </a:lnTo>
                  <a:lnTo>
                    <a:pt x="624" y="463"/>
                  </a:lnTo>
                  <a:cubicBezTo>
                    <a:pt x="645" y="461"/>
                    <a:pt x="644" y="453"/>
                    <a:pt x="638" y="437"/>
                  </a:cubicBezTo>
                  <a:cubicBezTo>
                    <a:pt x="636" y="431"/>
                    <a:pt x="633" y="424"/>
                    <a:pt x="630" y="415"/>
                  </a:cubicBezTo>
                  <a:cubicBezTo>
                    <a:pt x="625" y="404"/>
                    <a:pt x="617" y="379"/>
                    <a:pt x="608" y="353"/>
                  </a:cubicBezTo>
                  <a:cubicBezTo>
                    <a:pt x="584" y="343"/>
                    <a:pt x="549" y="349"/>
                    <a:pt x="523" y="361"/>
                  </a:cubicBezTo>
                  <a:cubicBezTo>
                    <a:pt x="516" y="371"/>
                    <a:pt x="507" y="380"/>
                    <a:pt x="493" y="389"/>
                  </a:cubicBezTo>
                  <a:cubicBezTo>
                    <a:pt x="487" y="426"/>
                    <a:pt x="457" y="453"/>
                    <a:pt x="423" y="457"/>
                  </a:cubicBezTo>
                  <a:lnTo>
                    <a:pt x="422" y="464"/>
                  </a:lnTo>
                  <a:lnTo>
                    <a:pt x="422" y="464"/>
                  </a:lnTo>
                  <a:close/>
                  <a:moveTo>
                    <a:pt x="416" y="463"/>
                  </a:moveTo>
                  <a:lnTo>
                    <a:pt x="416" y="463"/>
                  </a:lnTo>
                  <a:lnTo>
                    <a:pt x="417" y="458"/>
                  </a:lnTo>
                  <a:cubicBezTo>
                    <a:pt x="415" y="458"/>
                    <a:pt x="413" y="458"/>
                    <a:pt x="411" y="458"/>
                  </a:cubicBezTo>
                  <a:cubicBezTo>
                    <a:pt x="407" y="463"/>
                    <a:pt x="403" y="468"/>
                    <a:pt x="399" y="473"/>
                  </a:cubicBezTo>
                  <a:cubicBezTo>
                    <a:pt x="399" y="477"/>
                    <a:pt x="399" y="482"/>
                    <a:pt x="400" y="485"/>
                  </a:cubicBezTo>
                  <a:cubicBezTo>
                    <a:pt x="412" y="476"/>
                    <a:pt x="435" y="482"/>
                    <a:pt x="428" y="506"/>
                  </a:cubicBezTo>
                  <a:cubicBezTo>
                    <a:pt x="431" y="508"/>
                    <a:pt x="434" y="511"/>
                    <a:pt x="437" y="515"/>
                  </a:cubicBezTo>
                  <a:cubicBezTo>
                    <a:pt x="449" y="498"/>
                    <a:pt x="439" y="469"/>
                    <a:pt x="414" y="469"/>
                  </a:cubicBezTo>
                  <a:cubicBezTo>
                    <a:pt x="411" y="468"/>
                    <a:pt x="411" y="463"/>
                    <a:pt x="415" y="463"/>
                  </a:cubicBezTo>
                  <a:cubicBezTo>
                    <a:pt x="415" y="463"/>
                    <a:pt x="416" y="463"/>
                    <a:pt x="416" y="463"/>
                  </a:cubicBezTo>
                  <a:lnTo>
                    <a:pt x="416" y="463"/>
                  </a:lnTo>
                  <a:close/>
                  <a:moveTo>
                    <a:pt x="514" y="262"/>
                  </a:moveTo>
                  <a:lnTo>
                    <a:pt x="514" y="262"/>
                  </a:lnTo>
                  <a:cubicBezTo>
                    <a:pt x="514" y="265"/>
                    <a:pt x="511" y="267"/>
                    <a:pt x="509" y="267"/>
                  </a:cubicBezTo>
                  <a:cubicBezTo>
                    <a:pt x="506" y="267"/>
                    <a:pt x="503" y="265"/>
                    <a:pt x="503" y="262"/>
                  </a:cubicBezTo>
                  <a:cubicBezTo>
                    <a:pt x="503" y="259"/>
                    <a:pt x="506" y="257"/>
                    <a:pt x="509" y="257"/>
                  </a:cubicBezTo>
                  <a:cubicBezTo>
                    <a:pt x="511" y="257"/>
                    <a:pt x="514" y="259"/>
                    <a:pt x="514" y="262"/>
                  </a:cubicBezTo>
                  <a:lnTo>
                    <a:pt x="514" y="262"/>
                  </a:lnTo>
                  <a:close/>
                  <a:moveTo>
                    <a:pt x="529" y="244"/>
                  </a:moveTo>
                  <a:lnTo>
                    <a:pt x="529" y="244"/>
                  </a:lnTo>
                  <a:cubicBezTo>
                    <a:pt x="529" y="248"/>
                    <a:pt x="526" y="250"/>
                    <a:pt x="523" y="250"/>
                  </a:cubicBezTo>
                  <a:cubicBezTo>
                    <a:pt x="520" y="250"/>
                    <a:pt x="517" y="248"/>
                    <a:pt x="517" y="244"/>
                  </a:cubicBezTo>
                  <a:cubicBezTo>
                    <a:pt x="517" y="241"/>
                    <a:pt x="520" y="239"/>
                    <a:pt x="523" y="239"/>
                  </a:cubicBezTo>
                  <a:cubicBezTo>
                    <a:pt x="526" y="239"/>
                    <a:pt x="529" y="241"/>
                    <a:pt x="529" y="244"/>
                  </a:cubicBezTo>
                  <a:lnTo>
                    <a:pt x="529" y="244"/>
                  </a:lnTo>
                  <a:close/>
                  <a:moveTo>
                    <a:pt x="499" y="280"/>
                  </a:moveTo>
                  <a:lnTo>
                    <a:pt x="499" y="280"/>
                  </a:lnTo>
                  <a:cubicBezTo>
                    <a:pt x="499" y="283"/>
                    <a:pt x="497" y="285"/>
                    <a:pt x="495" y="285"/>
                  </a:cubicBezTo>
                  <a:cubicBezTo>
                    <a:pt x="492" y="285"/>
                    <a:pt x="490" y="283"/>
                    <a:pt x="490" y="280"/>
                  </a:cubicBezTo>
                  <a:cubicBezTo>
                    <a:pt x="490" y="278"/>
                    <a:pt x="492" y="276"/>
                    <a:pt x="495" y="276"/>
                  </a:cubicBezTo>
                  <a:cubicBezTo>
                    <a:pt x="497" y="276"/>
                    <a:pt x="499" y="278"/>
                    <a:pt x="499" y="280"/>
                  </a:cubicBezTo>
                  <a:lnTo>
                    <a:pt x="499" y="280"/>
                  </a:lnTo>
                  <a:close/>
                  <a:moveTo>
                    <a:pt x="339" y="230"/>
                  </a:moveTo>
                  <a:lnTo>
                    <a:pt x="339" y="230"/>
                  </a:lnTo>
                  <a:cubicBezTo>
                    <a:pt x="339" y="233"/>
                    <a:pt x="336" y="236"/>
                    <a:pt x="333" y="236"/>
                  </a:cubicBezTo>
                  <a:cubicBezTo>
                    <a:pt x="330" y="236"/>
                    <a:pt x="328" y="233"/>
                    <a:pt x="328" y="230"/>
                  </a:cubicBezTo>
                  <a:cubicBezTo>
                    <a:pt x="328" y="227"/>
                    <a:pt x="330" y="224"/>
                    <a:pt x="333" y="224"/>
                  </a:cubicBezTo>
                  <a:cubicBezTo>
                    <a:pt x="336" y="224"/>
                    <a:pt x="339" y="227"/>
                    <a:pt x="339" y="230"/>
                  </a:cubicBezTo>
                  <a:lnTo>
                    <a:pt x="339" y="230"/>
                  </a:lnTo>
                  <a:close/>
                  <a:moveTo>
                    <a:pt x="407" y="544"/>
                  </a:moveTo>
                  <a:lnTo>
                    <a:pt x="407" y="544"/>
                  </a:lnTo>
                  <a:cubicBezTo>
                    <a:pt x="413" y="544"/>
                    <a:pt x="417" y="539"/>
                    <a:pt x="417" y="534"/>
                  </a:cubicBezTo>
                  <a:cubicBezTo>
                    <a:pt x="417" y="528"/>
                    <a:pt x="413" y="524"/>
                    <a:pt x="407" y="524"/>
                  </a:cubicBezTo>
                  <a:cubicBezTo>
                    <a:pt x="402" y="524"/>
                    <a:pt x="397" y="528"/>
                    <a:pt x="397" y="534"/>
                  </a:cubicBezTo>
                  <a:cubicBezTo>
                    <a:pt x="397" y="539"/>
                    <a:pt x="402" y="544"/>
                    <a:pt x="407" y="544"/>
                  </a:cubicBezTo>
                  <a:lnTo>
                    <a:pt x="407" y="544"/>
                  </a:lnTo>
                  <a:close/>
                  <a:moveTo>
                    <a:pt x="407" y="550"/>
                  </a:moveTo>
                  <a:lnTo>
                    <a:pt x="407" y="550"/>
                  </a:lnTo>
                  <a:cubicBezTo>
                    <a:pt x="399" y="550"/>
                    <a:pt x="392" y="542"/>
                    <a:pt x="392" y="534"/>
                  </a:cubicBezTo>
                  <a:cubicBezTo>
                    <a:pt x="392" y="525"/>
                    <a:pt x="399" y="518"/>
                    <a:pt x="407" y="518"/>
                  </a:cubicBezTo>
                  <a:cubicBezTo>
                    <a:pt x="416" y="518"/>
                    <a:pt x="423" y="525"/>
                    <a:pt x="423" y="534"/>
                  </a:cubicBezTo>
                  <a:cubicBezTo>
                    <a:pt x="423" y="542"/>
                    <a:pt x="416" y="550"/>
                    <a:pt x="407" y="550"/>
                  </a:cubicBezTo>
                  <a:lnTo>
                    <a:pt x="407" y="550"/>
                  </a:lnTo>
                  <a:close/>
                  <a:moveTo>
                    <a:pt x="624" y="463"/>
                  </a:moveTo>
                  <a:lnTo>
                    <a:pt x="624" y="463"/>
                  </a:lnTo>
                  <a:cubicBezTo>
                    <a:pt x="624" y="463"/>
                    <a:pt x="624" y="463"/>
                    <a:pt x="624" y="463"/>
                  </a:cubicBezTo>
                  <a:lnTo>
                    <a:pt x="624" y="463"/>
                  </a:lnTo>
                  <a:lnTo>
                    <a:pt x="624" y="463"/>
                  </a:lnTo>
                  <a:lnTo>
                    <a:pt x="624" y="463"/>
                  </a:lnTo>
                  <a:close/>
                  <a:moveTo>
                    <a:pt x="541" y="399"/>
                  </a:moveTo>
                  <a:lnTo>
                    <a:pt x="541" y="399"/>
                  </a:lnTo>
                  <a:cubicBezTo>
                    <a:pt x="539" y="395"/>
                    <a:pt x="539" y="389"/>
                    <a:pt x="539" y="383"/>
                  </a:cubicBezTo>
                  <a:cubicBezTo>
                    <a:pt x="531" y="385"/>
                    <a:pt x="523" y="389"/>
                    <a:pt x="516" y="395"/>
                  </a:cubicBezTo>
                  <a:cubicBezTo>
                    <a:pt x="518" y="395"/>
                    <a:pt x="522" y="397"/>
                    <a:pt x="527" y="398"/>
                  </a:cubicBezTo>
                  <a:cubicBezTo>
                    <a:pt x="531" y="398"/>
                    <a:pt x="536" y="399"/>
                    <a:pt x="541" y="399"/>
                  </a:cubicBezTo>
                  <a:lnTo>
                    <a:pt x="541" y="399"/>
                  </a:lnTo>
                  <a:close/>
                  <a:moveTo>
                    <a:pt x="545" y="381"/>
                  </a:moveTo>
                  <a:lnTo>
                    <a:pt x="545" y="381"/>
                  </a:lnTo>
                  <a:cubicBezTo>
                    <a:pt x="544" y="389"/>
                    <a:pt x="545" y="395"/>
                    <a:pt x="547" y="400"/>
                  </a:cubicBezTo>
                  <a:cubicBezTo>
                    <a:pt x="551" y="400"/>
                    <a:pt x="554" y="399"/>
                    <a:pt x="558" y="399"/>
                  </a:cubicBezTo>
                  <a:cubicBezTo>
                    <a:pt x="556" y="397"/>
                    <a:pt x="555" y="393"/>
                    <a:pt x="555" y="389"/>
                  </a:cubicBezTo>
                  <a:cubicBezTo>
                    <a:pt x="555" y="386"/>
                    <a:pt x="555" y="382"/>
                    <a:pt x="556" y="379"/>
                  </a:cubicBezTo>
                  <a:cubicBezTo>
                    <a:pt x="553" y="380"/>
                    <a:pt x="549" y="380"/>
                    <a:pt x="545" y="381"/>
                  </a:cubicBezTo>
                  <a:lnTo>
                    <a:pt x="545" y="381"/>
                  </a:lnTo>
                  <a:close/>
                  <a:moveTo>
                    <a:pt x="569" y="373"/>
                  </a:moveTo>
                  <a:lnTo>
                    <a:pt x="569" y="373"/>
                  </a:lnTo>
                  <a:cubicBezTo>
                    <a:pt x="572" y="373"/>
                    <a:pt x="576" y="372"/>
                    <a:pt x="579" y="373"/>
                  </a:cubicBezTo>
                  <a:cubicBezTo>
                    <a:pt x="581" y="373"/>
                    <a:pt x="582" y="375"/>
                    <a:pt x="582" y="376"/>
                  </a:cubicBezTo>
                  <a:cubicBezTo>
                    <a:pt x="582" y="379"/>
                    <a:pt x="577" y="381"/>
                    <a:pt x="574" y="382"/>
                  </a:cubicBezTo>
                  <a:cubicBezTo>
                    <a:pt x="574" y="384"/>
                    <a:pt x="575" y="386"/>
                    <a:pt x="575" y="387"/>
                  </a:cubicBezTo>
                  <a:cubicBezTo>
                    <a:pt x="576" y="395"/>
                    <a:pt x="572" y="402"/>
                    <a:pt x="567" y="404"/>
                  </a:cubicBezTo>
                  <a:cubicBezTo>
                    <a:pt x="567" y="404"/>
                    <a:pt x="567" y="404"/>
                    <a:pt x="567" y="404"/>
                  </a:cubicBezTo>
                  <a:cubicBezTo>
                    <a:pt x="560" y="405"/>
                    <a:pt x="553" y="405"/>
                    <a:pt x="546" y="405"/>
                  </a:cubicBezTo>
                  <a:cubicBezTo>
                    <a:pt x="545" y="405"/>
                    <a:pt x="545" y="405"/>
                    <a:pt x="544" y="405"/>
                  </a:cubicBezTo>
                  <a:cubicBezTo>
                    <a:pt x="533" y="405"/>
                    <a:pt x="521" y="403"/>
                    <a:pt x="511" y="399"/>
                  </a:cubicBezTo>
                  <a:cubicBezTo>
                    <a:pt x="511" y="399"/>
                    <a:pt x="511" y="399"/>
                    <a:pt x="511" y="399"/>
                  </a:cubicBezTo>
                  <a:cubicBezTo>
                    <a:pt x="508" y="402"/>
                    <a:pt x="504" y="399"/>
                    <a:pt x="506" y="396"/>
                  </a:cubicBezTo>
                  <a:cubicBezTo>
                    <a:pt x="506" y="396"/>
                    <a:pt x="507" y="395"/>
                    <a:pt x="508" y="394"/>
                  </a:cubicBezTo>
                  <a:cubicBezTo>
                    <a:pt x="508" y="394"/>
                    <a:pt x="509" y="393"/>
                    <a:pt x="509" y="393"/>
                  </a:cubicBezTo>
                  <a:cubicBezTo>
                    <a:pt x="515" y="387"/>
                    <a:pt x="534" y="373"/>
                    <a:pt x="569" y="37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4267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0F27C1C5-EE32-79B6-CC5B-76E0A46695B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99350" y="325438"/>
              <a:ext cx="525463" cy="576262"/>
            </a:xfrm>
            <a:custGeom>
              <a:avLst/>
              <a:gdLst>
                <a:gd name="T0" fmla="*/ 524 w 647"/>
                <a:gd name="T1" fmla="*/ 663 h 701"/>
                <a:gd name="T2" fmla="*/ 555 w 647"/>
                <a:gd name="T3" fmla="*/ 673 h 701"/>
                <a:gd name="T4" fmla="*/ 563 w 647"/>
                <a:gd name="T5" fmla="*/ 670 h 701"/>
                <a:gd name="T6" fmla="*/ 524 w 647"/>
                <a:gd name="T7" fmla="*/ 657 h 701"/>
                <a:gd name="T8" fmla="*/ 564 w 647"/>
                <a:gd name="T9" fmla="*/ 676 h 701"/>
                <a:gd name="T10" fmla="*/ 510 w 647"/>
                <a:gd name="T11" fmla="*/ 692 h 701"/>
                <a:gd name="T12" fmla="*/ 324 w 647"/>
                <a:gd name="T13" fmla="*/ 675 h 701"/>
                <a:gd name="T14" fmla="*/ 293 w 647"/>
                <a:gd name="T15" fmla="*/ 552 h 701"/>
                <a:gd name="T16" fmla="*/ 265 w 647"/>
                <a:gd name="T17" fmla="*/ 544 h 701"/>
                <a:gd name="T18" fmla="*/ 217 w 647"/>
                <a:gd name="T19" fmla="*/ 599 h 701"/>
                <a:gd name="T20" fmla="*/ 501 w 647"/>
                <a:gd name="T21" fmla="*/ 186 h 701"/>
                <a:gd name="T22" fmla="*/ 510 w 647"/>
                <a:gd name="T23" fmla="*/ 202 h 701"/>
                <a:gd name="T24" fmla="*/ 554 w 647"/>
                <a:gd name="T25" fmla="*/ 163 h 701"/>
                <a:gd name="T26" fmla="*/ 583 w 647"/>
                <a:gd name="T27" fmla="*/ 244 h 701"/>
                <a:gd name="T28" fmla="*/ 579 w 647"/>
                <a:gd name="T29" fmla="*/ 249 h 701"/>
                <a:gd name="T30" fmla="*/ 625 w 647"/>
                <a:gd name="T31" fmla="*/ 468 h 701"/>
                <a:gd name="T32" fmla="*/ 617 w 647"/>
                <a:gd name="T33" fmla="*/ 526 h 701"/>
                <a:gd name="T34" fmla="*/ 534 w 647"/>
                <a:gd name="T35" fmla="*/ 594 h 701"/>
                <a:gd name="T36" fmla="*/ 586 w 647"/>
                <a:gd name="T37" fmla="*/ 661 h 701"/>
                <a:gd name="T38" fmla="*/ 586 w 647"/>
                <a:gd name="T39" fmla="*/ 666 h 701"/>
                <a:gd name="T40" fmla="*/ 564 w 647"/>
                <a:gd name="T41" fmla="*/ 676 h 701"/>
                <a:gd name="T42" fmla="*/ 306 w 647"/>
                <a:gd name="T43" fmla="*/ 571 h 701"/>
                <a:gd name="T44" fmla="*/ 303 w 647"/>
                <a:gd name="T45" fmla="*/ 560 h 701"/>
                <a:gd name="T46" fmla="*/ 302 w 647"/>
                <a:gd name="T47" fmla="*/ 575 h 701"/>
                <a:gd name="T48" fmla="*/ 303 w 647"/>
                <a:gd name="T49" fmla="*/ 596 h 701"/>
                <a:gd name="T50" fmla="*/ 283 w 647"/>
                <a:gd name="T51" fmla="*/ 607 h 701"/>
                <a:gd name="T52" fmla="*/ 333 w 647"/>
                <a:gd name="T53" fmla="*/ 540 h 701"/>
                <a:gd name="T54" fmla="*/ 283 w 647"/>
                <a:gd name="T55" fmla="*/ 607 h 701"/>
                <a:gd name="T56" fmla="*/ 301 w 647"/>
                <a:gd name="T57" fmla="*/ 635 h 701"/>
                <a:gd name="T58" fmla="*/ 289 w 647"/>
                <a:gd name="T59" fmla="*/ 623 h 701"/>
                <a:gd name="T60" fmla="*/ 307 w 647"/>
                <a:gd name="T61" fmla="*/ 639 h 701"/>
                <a:gd name="T62" fmla="*/ 352 w 647"/>
                <a:gd name="T63" fmla="*/ 524 h 701"/>
                <a:gd name="T64" fmla="*/ 527 w 647"/>
                <a:gd name="T65" fmla="*/ 353 h 701"/>
                <a:gd name="T66" fmla="*/ 578 w 647"/>
                <a:gd name="T67" fmla="*/ 264 h 701"/>
                <a:gd name="T68" fmla="*/ 527 w 647"/>
                <a:gd name="T69" fmla="*/ 353 h 701"/>
                <a:gd name="T70" fmla="*/ 519 w 647"/>
                <a:gd name="T71" fmla="*/ 356 h 701"/>
                <a:gd name="T72" fmla="*/ 528 w 647"/>
                <a:gd name="T73" fmla="*/ 314 h 701"/>
                <a:gd name="T74" fmla="*/ 516 w 647"/>
                <a:gd name="T75" fmla="*/ 310 h 701"/>
                <a:gd name="T76" fmla="*/ 518 w 647"/>
                <a:gd name="T77" fmla="*/ 357 h 701"/>
                <a:gd name="T78" fmla="*/ 374 w 647"/>
                <a:gd name="T79" fmla="*/ 525 h 701"/>
                <a:gd name="T80" fmla="*/ 366 w 647"/>
                <a:gd name="T81" fmla="*/ 510 h 701"/>
                <a:gd name="T82" fmla="*/ 387 w 647"/>
                <a:gd name="T83" fmla="*/ 505 h 701"/>
                <a:gd name="T84" fmla="*/ 394 w 647"/>
                <a:gd name="T85" fmla="*/ 479 h 701"/>
                <a:gd name="T86" fmla="*/ 387 w 647"/>
                <a:gd name="T87" fmla="*/ 505 h 701"/>
                <a:gd name="T88" fmla="*/ 258 w 647"/>
                <a:gd name="T89" fmla="*/ 506 h 701"/>
                <a:gd name="T90" fmla="*/ 226 w 647"/>
                <a:gd name="T91" fmla="*/ 406 h 701"/>
                <a:gd name="T92" fmla="*/ 228 w 647"/>
                <a:gd name="T93" fmla="*/ 363 h 701"/>
                <a:gd name="T94" fmla="*/ 231 w 647"/>
                <a:gd name="T95" fmla="*/ 349 h 701"/>
                <a:gd name="T96" fmla="*/ 310 w 647"/>
                <a:gd name="T97" fmla="*/ 227 h 701"/>
                <a:gd name="T98" fmla="*/ 358 w 647"/>
                <a:gd name="T99" fmla="*/ 200 h 701"/>
                <a:gd name="T100" fmla="*/ 462 w 647"/>
                <a:gd name="T101" fmla="*/ 190 h 701"/>
                <a:gd name="T102" fmla="*/ 476 w 647"/>
                <a:gd name="T103" fmla="*/ 180 h 701"/>
                <a:gd name="T104" fmla="*/ 269 w 647"/>
                <a:gd name="T105" fmla="*/ 246 h 701"/>
                <a:gd name="T106" fmla="*/ 245 w 647"/>
                <a:gd name="T107" fmla="*/ 277 h 701"/>
                <a:gd name="T108" fmla="*/ 217 w 647"/>
                <a:gd name="T109" fmla="*/ 345 h 701"/>
                <a:gd name="T110" fmla="*/ 253 w 647"/>
                <a:gd name="T111" fmla="*/ 527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47" h="701">
                  <a:moveTo>
                    <a:pt x="555" y="673"/>
                  </a:moveTo>
                  <a:lnTo>
                    <a:pt x="555" y="673"/>
                  </a:lnTo>
                  <a:cubicBezTo>
                    <a:pt x="549" y="670"/>
                    <a:pt x="537" y="667"/>
                    <a:pt x="524" y="663"/>
                  </a:cubicBezTo>
                  <a:cubicBezTo>
                    <a:pt x="525" y="670"/>
                    <a:pt x="526" y="677"/>
                    <a:pt x="527" y="682"/>
                  </a:cubicBezTo>
                  <a:cubicBezTo>
                    <a:pt x="536" y="680"/>
                    <a:pt x="546" y="677"/>
                    <a:pt x="555" y="673"/>
                  </a:cubicBezTo>
                  <a:lnTo>
                    <a:pt x="555" y="673"/>
                  </a:lnTo>
                  <a:close/>
                  <a:moveTo>
                    <a:pt x="524" y="657"/>
                  </a:moveTo>
                  <a:lnTo>
                    <a:pt x="524" y="657"/>
                  </a:lnTo>
                  <a:cubicBezTo>
                    <a:pt x="539" y="662"/>
                    <a:pt x="556" y="666"/>
                    <a:pt x="563" y="670"/>
                  </a:cubicBezTo>
                  <a:cubicBezTo>
                    <a:pt x="568" y="668"/>
                    <a:pt x="574" y="666"/>
                    <a:pt x="579" y="663"/>
                  </a:cubicBezTo>
                  <a:cubicBezTo>
                    <a:pt x="569" y="658"/>
                    <a:pt x="546" y="651"/>
                    <a:pt x="524" y="645"/>
                  </a:cubicBezTo>
                  <a:cubicBezTo>
                    <a:pt x="524" y="649"/>
                    <a:pt x="524" y="653"/>
                    <a:pt x="524" y="657"/>
                  </a:cubicBezTo>
                  <a:lnTo>
                    <a:pt x="524" y="657"/>
                  </a:lnTo>
                  <a:close/>
                  <a:moveTo>
                    <a:pt x="564" y="676"/>
                  </a:moveTo>
                  <a:lnTo>
                    <a:pt x="564" y="676"/>
                  </a:lnTo>
                  <a:cubicBezTo>
                    <a:pt x="563" y="676"/>
                    <a:pt x="563" y="676"/>
                    <a:pt x="563" y="676"/>
                  </a:cubicBezTo>
                  <a:cubicBezTo>
                    <a:pt x="546" y="683"/>
                    <a:pt x="528" y="688"/>
                    <a:pt x="511" y="692"/>
                  </a:cubicBezTo>
                  <a:cubicBezTo>
                    <a:pt x="511" y="692"/>
                    <a:pt x="510" y="692"/>
                    <a:pt x="510" y="692"/>
                  </a:cubicBezTo>
                  <a:cubicBezTo>
                    <a:pt x="494" y="695"/>
                    <a:pt x="478" y="697"/>
                    <a:pt x="463" y="698"/>
                  </a:cubicBezTo>
                  <a:cubicBezTo>
                    <a:pt x="462" y="698"/>
                    <a:pt x="462" y="698"/>
                    <a:pt x="462" y="698"/>
                  </a:cubicBezTo>
                  <a:cubicBezTo>
                    <a:pt x="410" y="701"/>
                    <a:pt x="361" y="691"/>
                    <a:pt x="324" y="675"/>
                  </a:cubicBezTo>
                  <a:lnTo>
                    <a:pt x="323" y="674"/>
                  </a:lnTo>
                  <a:cubicBezTo>
                    <a:pt x="323" y="674"/>
                    <a:pt x="322" y="674"/>
                    <a:pt x="322" y="674"/>
                  </a:cubicBezTo>
                  <a:cubicBezTo>
                    <a:pt x="260" y="645"/>
                    <a:pt x="232" y="594"/>
                    <a:pt x="293" y="552"/>
                  </a:cubicBezTo>
                  <a:cubicBezTo>
                    <a:pt x="286" y="542"/>
                    <a:pt x="278" y="532"/>
                    <a:pt x="270" y="522"/>
                  </a:cubicBezTo>
                  <a:cubicBezTo>
                    <a:pt x="267" y="518"/>
                    <a:pt x="265" y="515"/>
                    <a:pt x="262" y="511"/>
                  </a:cubicBezTo>
                  <a:cubicBezTo>
                    <a:pt x="257" y="524"/>
                    <a:pt x="257" y="532"/>
                    <a:pt x="265" y="544"/>
                  </a:cubicBezTo>
                  <a:cubicBezTo>
                    <a:pt x="266" y="545"/>
                    <a:pt x="265" y="546"/>
                    <a:pt x="265" y="547"/>
                  </a:cubicBezTo>
                  <a:lnTo>
                    <a:pt x="221" y="599"/>
                  </a:lnTo>
                  <a:cubicBezTo>
                    <a:pt x="220" y="601"/>
                    <a:pt x="218" y="601"/>
                    <a:pt x="217" y="599"/>
                  </a:cubicBezTo>
                  <a:cubicBezTo>
                    <a:pt x="0" y="361"/>
                    <a:pt x="247" y="0"/>
                    <a:pt x="546" y="104"/>
                  </a:cubicBezTo>
                  <a:cubicBezTo>
                    <a:pt x="548" y="105"/>
                    <a:pt x="549" y="106"/>
                    <a:pt x="548" y="108"/>
                  </a:cubicBezTo>
                  <a:lnTo>
                    <a:pt x="501" y="186"/>
                  </a:lnTo>
                  <a:cubicBezTo>
                    <a:pt x="500" y="187"/>
                    <a:pt x="499" y="188"/>
                    <a:pt x="498" y="187"/>
                  </a:cubicBezTo>
                  <a:cubicBezTo>
                    <a:pt x="483" y="185"/>
                    <a:pt x="474" y="186"/>
                    <a:pt x="468" y="192"/>
                  </a:cubicBezTo>
                  <a:cubicBezTo>
                    <a:pt x="482" y="194"/>
                    <a:pt x="496" y="197"/>
                    <a:pt x="510" y="202"/>
                  </a:cubicBezTo>
                  <a:cubicBezTo>
                    <a:pt x="523" y="188"/>
                    <a:pt x="536" y="175"/>
                    <a:pt x="551" y="163"/>
                  </a:cubicBezTo>
                  <a:cubicBezTo>
                    <a:pt x="551" y="163"/>
                    <a:pt x="551" y="163"/>
                    <a:pt x="552" y="163"/>
                  </a:cubicBezTo>
                  <a:cubicBezTo>
                    <a:pt x="552" y="162"/>
                    <a:pt x="553" y="162"/>
                    <a:pt x="554" y="163"/>
                  </a:cubicBezTo>
                  <a:cubicBezTo>
                    <a:pt x="555" y="163"/>
                    <a:pt x="555" y="163"/>
                    <a:pt x="556" y="164"/>
                  </a:cubicBezTo>
                  <a:cubicBezTo>
                    <a:pt x="556" y="164"/>
                    <a:pt x="556" y="165"/>
                    <a:pt x="556" y="165"/>
                  </a:cubicBezTo>
                  <a:lnTo>
                    <a:pt x="583" y="244"/>
                  </a:lnTo>
                  <a:cubicBezTo>
                    <a:pt x="583" y="245"/>
                    <a:pt x="583" y="245"/>
                    <a:pt x="583" y="246"/>
                  </a:cubicBezTo>
                  <a:cubicBezTo>
                    <a:pt x="583" y="247"/>
                    <a:pt x="582" y="247"/>
                    <a:pt x="582" y="247"/>
                  </a:cubicBezTo>
                  <a:cubicBezTo>
                    <a:pt x="581" y="248"/>
                    <a:pt x="580" y="249"/>
                    <a:pt x="579" y="249"/>
                  </a:cubicBezTo>
                  <a:cubicBezTo>
                    <a:pt x="585" y="266"/>
                    <a:pt x="623" y="382"/>
                    <a:pt x="635" y="413"/>
                  </a:cubicBezTo>
                  <a:cubicBezTo>
                    <a:pt x="639" y="423"/>
                    <a:pt x="647" y="441"/>
                    <a:pt x="647" y="452"/>
                  </a:cubicBezTo>
                  <a:cubicBezTo>
                    <a:pt x="647" y="462"/>
                    <a:pt x="640" y="467"/>
                    <a:pt x="625" y="468"/>
                  </a:cubicBezTo>
                  <a:cubicBezTo>
                    <a:pt x="617" y="475"/>
                    <a:pt x="616" y="478"/>
                    <a:pt x="620" y="483"/>
                  </a:cubicBezTo>
                  <a:cubicBezTo>
                    <a:pt x="628" y="494"/>
                    <a:pt x="624" y="499"/>
                    <a:pt x="615" y="506"/>
                  </a:cubicBezTo>
                  <a:cubicBezTo>
                    <a:pt x="624" y="513"/>
                    <a:pt x="622" y="526"/>
                    <a:pt x="617" y="526"/>
                  </a:cubicBezTo>
                  <a:cubicBezTo>
                    <a:pt x="611" y="526"/>
                    <a:pt x="609" y="528"/>
                    <a:pt x="605" y="533"/>
                  </a:cubicBezTo>
                  <a:cubicBezTo>
                    <a:pt x="633" y="560"/>
                    <a:pt x="610" y="583"/>
                    <a:pt x="573" y="591"/>
                  </a:cubicBezTo>
                  <a:cubicBezTo>
                    <a:pt x="562" y="594"/>
                    <a:pt x="548" y="595"/>
                    <a:pt x="534" y="594"/>
                  </a:cubicBezTo>
                  <a:cubicBezTo>
                    <a:pt x="534" y="594"/>
                    <a:pt x="534" y="594"/>
                    <a:pt x="534" y="595"/>
                  </a:cubicBezTo>
                  <a:cubicBezTo>
                    <a:pt x="529" y="610"/>
                    <a:pt x="526" y="625"/>
                    <a:pt x="525" y="639"/>
                  </a:cubicBezTo>
                  <a:cubicBezTo>
                    <a:pt x="549" y="646"/>
                    <a:pt x="578" y="655"/>
                    <a:pt x="586" y="661"/>
                  </a:cubicBezTo>
                  <a:cubicBezTo>
                    <a:pt x="586" y="661"/>
                    <a:pt x="587" y="662"/>
                    <a:pt x="587" y="662"/>
                  </a:cubicBezTo>
                  <a:cubicBezTo>
                    <a:pt x="587" y="663"/>
                    <a:pt x="588" y="663"/>
                    <a:pt x="587" y="664"/>
                  </a:cubicBezTo>
                  <a:cubicBezTo>
                    <a:pt x="587" y="665"/>
                    <a:pt x="587" y="665"/>
                    <a:pt x="586" y="666"/>
                  </a:cubicBezTo>
                  <a:cubicBezTo>
                    <a:pt x="586" y="666"/>
                    <a:pt x="586" y="666"/>
                    <a:pt x="585" y="666"/>
                  </a:cubicBezTo>
                  <a:cubicBezTo>
                    <a:pt x="578" y="670"/>
                    <a:pt x="571" y="673"/>
                    <a:pt x="564" y="676"/>
                  </a:cubicBezTo>
                  <a:lnTo>
                    <a:pt x="564" y="676"/>
                  </a:lnTo>
                  <a:close/>
                  <a:moveTo>
                    <a:pt x="306" y="570"/>
                  </a:moveTo>
                  <a:lnTo>
                    <a:pt x="306" y="570"/>
                  </a:lnTo>
                  <a:cubicBezTo>
                    <a:pt x="306" y="570"/>
                    <a:pt x="306" y="570"/>
                    <a:pt x="306" y="571"/>
                  </a:cubicBezTo>
                  <a:cubicBezTo>
                    <a:pt x="308" y="577"/>
                    <a:pt x="309" y="584"/>
                    <a:pt x="309" y="592"/>
                  </a:cubicBezTo>
                  <a:cubicBezTo>
                    <a:pt x="326" y="581"/>
                    <a:pt x="321" y="561"/>
                    <a:pt x="316" y="552"/>
                  </a:cubicBezTo>
                  <a:cubicBezTo>
                    <a:pt x="312" y="555"/>
                    <a:pt x="307" y="558"/>
                    <a:pt x="303" y="560"/>
                  </a:cubicBezTo>
                  <a:cubicBezTo>
                    <a:pt x="304" y="563"/>
                    <a:pt x="305" y="566"/>
                    <a:pt x="306" y="570"/>
                  </a:cubicBezTo>
                  <a:lnTo>
                    <a:pt x="306" y="570"/>
                  </a:lnTo>
                  <a:close/>
                  <a:moveTo>
                    <a:pt x="302" y="575"/>
                  </a:moveTo>
                  <a:lnTo>
                    <a:pt x="302" y="575"/>
                  </a:lnTo>
                  <a:cubicBezTo>
                    <a:pt x="289" y="583"/>
                    <a:pt x="284" y="592"/>
                    <a:pt x="283" y="601"/>
                  </a:cubicBezTo>
                  <a:cubicBezTo>
                    <a:pt x="291" y="600"/>
                    <a:pt x="297" y="598"/>
                    <a:pt x="303" y="596"/>
                  </a:cubicBezTo>
                  <a:cubicBezTo>
                    <a:pt x="303" y="588"/>
                    <a:pt x="303" y="581"/>
                    <a:pt x="302" y="575"/>
                  </a:cubicBezTo>
                  <a:lnTo>
                    <a:pt x="302" y="575"/>
                  </a:lnTo>
                  <a:close/>
                  <a:moveTo>
                    <a:pt x="283" y="607"/>
                  </a:moveTo>
                  <a:lnTo>
                    <a:pt x="283" y="607"/>
                  </a:lnTo>
                  <a:cubicBezTo>
                    <a:pt x="283" y="610"/>
                    <a:pt x="284" y="614"/>
                    <a:pt x="286" y="617"/>
                  </a:cubicBezTo>
                  <a:cubicBezTo>
                    <a:pt x="325" y="617"/>
                    <a:pt x="354" y="578"/>
                    <a:pt x="333" y="540"/>
                  </a:cubicBezTo>
                  <a:cubicBezTo>
                    <a:pt x="329" y="543"/>
                    <a:pt x="325" y="546"/>
                    <a:pt x="321" y="549"/>
                  </a:cubicBezTo>
                  <a:cubicBezTo>
                    <a:pt x="329" y="563"/>
                    <a:pt x="335" y="601"/>
                    <a:pt x="283" y="607"/>
                  </a:cubicBezTo>
                  <a:lnTo>
                    <a:pt x="283" y="607"/>
                  </a:lnTo>
                  <a:close/>
                  <a:moveTo>
                    <a:pt x="289" y="623"/>
                  </a:moveTo>
                  <a:lnTo>
                    <a:pt x="289" y="623"/>
                  </a:lnTo>
                  <a:cubicBezTo>
                    <a:pt x="292" y="627"/>
                    <a:pt x="296" y="631"/>
                    <a:pt x="301" y="635"/>
                  </a:cubicBezTo>
                  <a:cubicBezTo>
                    <a:pt x="358" y="619"/>
                    <a:pt x="370" y="571"/>
                    <a:pt x="348" y="528"/>
                  </a:cubicBezTo>
                  <a:cubicBezTo>
                    <a:pt x="344" y="531"/>
                    <a:pt x="341" y="533"/>
                    <a:pt x="338" y="536"/>
                  </a:cubicBezTo>
                  <a:cubicBezTo>
                    <a:pt x="362" y="578"/>
                    <a:pt x="330" y="620"/>
                    <a:pt x="289" y="623"/>
                  </a:cubicBezTo>
                  <a:lnTo>
                    <a:pt x="289" y="623"/>
                  </a:lnTo>
                  <a:close/>
                  <a:moveTo>
                    <a:pt x="307" y="639"/>
                  </a:moveTo>
                  <a:lnTo>
                    <a:pt x="307" y="639"/>
                  </a:lnTo>
                  <a:cubicBezTo>
                    <a:pt x="312" y="643"/>
                    <a:pt x="318" y="645"/>
                    <a:pt x="325" y="647"/>
                  </a:cubicBezTo>
                  <a:cubicBezTo>
                    <a:pt x="395" y="612"/>
                    <a:pt x="378" y="539"/>
                    <a:pt x="362" y="514"/>
                  </a:cubicBezTo>
                  <a:cubicBezTo>
                    <a:pt x="359" y="517"/>
                    <a:pt x="355" y="521"/>
                    <a:pt x="352" y="524"/>
                  </a:cubicBezTo>
                  <a:cubicBezTo>
                    <a:pt x="376" y="569"/>
                    <a:pt x="365" y="620"/>
                    <a:pt x="307" y="639"/>
                  </a:cubicBezTo>
                  <a:lnTo>
                    <a:pt x="307" y="639"/>
                  </a:lnTo>
                  <a:close/>
                  <a:moveTo>
                    <a:pt x="527" y="353"/>
                  </a:moveTo>
                  <a:lnTo>
                    <a:pt x="527" y="353"/>
                  </a:lnTo>
                  <a:cubicBezTo>
                    <a:pt x="552" y="343"/>
                    <a:pt x="582" y="339"/>
                    <a:pt x="606" y="346"/>
                  </a:cubicBezTo>
                  <a:cubicBezTo>
                    <a:pt x="595" y="315"/>
                    <a:pt x="584" y="282"/>
                    <a:pt x="578" y="264"/>
                  </a:cubicBezTo>
                  <a:cubicBezTo>
                    <a:pt x="578" y="295"/>
                    <a:pt x="563" y="325"/>
                    <a:pt x="532" y="338"/>
                  </a:cubicBezTo>
                  <a:cubicBezTo>
                    <a:pt x="531" y="343"/>
                    <a:pt x="529" y="348"/>
                    <a:pt x="527" y="353"/>
                  </a:cubicBezTo>
                  <a:lnTo>
                    <a:pt x="527" y="353"/>
                  </a:lnTo>
                  <a:close/>
                  <a:moveTo>
                    <a:pt x="518" y="357"/>
                  </a:moveTo>
                  <a:lnTo>
                    <a:pt x="518" y="357"/>
                  </a:lnTo>
                  <a:cubicBezTo>
                    <a:pt x="518" y="357"/>
                    <a:pt x="518" y="357"/>
                    <a:pt x="519" y="356"/>
                  </a:cubicBezTo>
                  <a:cubicBezTo>
                    <a:pt x="523" y="350"/>
                    <a:pt x="525" y="343"/>
                    <a:pt x="527" y="336"/>
                  </a:cubicBezTo>
                  <a:cubicBezTo>
                    <a:pt x="527" y="335"/>
                    <a:pt x="527" y="335"/>
                    <a:pt x="527" y="335"/>
                  </a:cubicBezTo>
                  <a:cubicBezTo>
                    <a:pt x="528" y="328"/>
                    <a:pt x="529" y="321"/>
                    <a:pt x="528" y="314"/>
                  </a:cubicBezTo>
                  <a:cubicBezTo>
                    <a:pt x="528" y="314"/>
                    <a:pt x="528" y="314"/>
                    <a:pt x="528" y="313"/>
                  </a:cubicBezTo>
                  <a:cubicBezTo>
                    <a:pt x="528" y="308"/>
                    <a:pt x="527" y="303"/>
                    <a:pt x="526" y="298"/>
                  </a:cubicBezTo>
                  <a:cubicBezTo>
                    <a:pt x="523" y="302"/>
                    <a:pt x="519" y="306"/>
                    <a:pt x="516" y="310"/>
                  </a:cubicBezTo>
                  <a:cubicBezTo>
                    <a:pt x="517" y="328"/>
                    <a:pt x="513" y="348"/>
                    <a:pt x="494" y="365"/>
                  </a:cubicBezTo>
                  <a:cubicBezTo>
                    <a:pt x="495" y="371"/>
                    <a:pt x="495" y="377"/>
                    <a:pt x="494" y="382"/>
                  </a:cubicBezTo>
                  <a:cubicBezTo>
                    <a:pt x="505" y="374"/>
                    <a:pt x="513" y="366"/>
                    <a:pt x="518" y="357"/>
                  </a:cubicBezTo>
                  <a:lnTo>
                    <a:pt x="518" y="357"/>
                  </a:lnTo>
                  <a:close/>
                  <a:moveTo>
                    <a:pt x="374" y="525"/>
                  </a:moveTo>
                  <a:lnTo>
                    <a:pt x="374" y="525"/>
                  </a:lnTo>
                  <a:cubicBezTo>
                    <a:pt x="375" y="519"/>
                    <a:pt x="378" y="513"/>
                    <a:pt x="383" y="509"/>
                  </a:cubicBezTo>
                  <a:cubicBezTo>
                    <a:pt x="381" y="505"/>
                    <a:pt x="379" y="501"/>
                    <a:pt x="379" y="497"/>
                  </a:cubicBezTo>
                  <a:cubicBezTo>
                    <a:pt x="375" y="501"/>
                    <a:pt x="370" y="506"/>
                    <a:pt x="366" y="510"/>
                  </a:cubicBezTo>
                  <a:cubicBezTo>
                    <a:pt x="369" y="514"/>
                    <a:pt x="371" y="519"/>
                    <a:pt x="374" y="525"/>
                  </a:cubicBezTo>
                  <a:lnTo>
                    <a:pt x="374" y="525"/>
                  </a:lnTo>
                  <a:close/>
                  <a:moveTo>
                    <a:pt x="387" y="505"/>
                  </a:moveTo>
                  <a:lnTo>
                    <a:pt x="387" y="505"/>
                  </a:lnTo>
                  <a:cubicBezTo>
                    <a:pt x="391" y="503"/>
                    <a:pt x="394" y="501"/>
                    <a:pt x="399" y="500"/>
                  </a:cubicBezTo>
                  <a:cubicBezTo>
                    <a:pt x="396" y="494"/>
                    <a:pt x="394" y="487"/>
                    <a:pt x="394" y="479"/>
                  </a:cubicBezTo>
                  <a:cubicBezTo>
                    <a:pt x="390" y="483"/>
                    <a:pt x="387" y="487"/>
                    <a:pt x="383" y="491"/>
                  </a:cubicBezTo>
                  <a:cubicBezTo>
                    <a:pt x="384" y="496"/>
                    <a:pt x="385" y="501"/>
                    <a:pt x="387" y="505"/>
                  </a:cubicBezTo>
                  <a:lnTo>
                    <a:pt x="387" y="505"/>
                  </a:lnTo>
                  <a:close/>
                  <a:moveTo>
                    <a:pt x="253" y="527"/>
                  </a:moveTo>
                  <a:lnTo>
                    <a:pt x="253" y="527"/>
                  </a:lnTo>
                  <a:cubicBezTo>
                    <a:pt x="253" y="520"/>
                    <a:pt x="255" y="513"/>
                    <a:pt x="258" y="506"/>
                  </a:cubicBezTo>
                  <a:cubicBezTo>
                    <a:pt x="244" y="485"/>
                    <a:pt x="232" y="458"/>
                    <a:pt x="227" y="419"/>
                  </a:cubicBezTo>
                  <a:cubicBezTo>
                    <a:pt x="227" y="418"/>
                    <a:pt x="227" y="418"/>
                    <a:pt x="227" y="418"/>
                  </a:cubicBezTo>
                  <a:cubicBezTo>
                    <a:pt x="227" y="414"/>
                    <a:pt x="227" y="410"/>
                    <a:pt x="226" y="406"/>
                  </a:cubicBezTo>
                  <a:cubicBezTo>
                    <a:pt x="226" y="406"/>
                    <a:pt x="226" y="406"/>
                    <a:pt x="226" y="405"/>
                  </a:cubicBezTo>
                  <a:cubicBezTo>
                    <a:pt x="226" y="404"/>
                    <a:pt x="226" y="403"/>
                    <a:pt x="226" y="401"/>
                  </a:cubicBezTo>
                  <a:cubicBezTo>
                    <a:pt x="226" y="388"/>
                    <a:pt x="226" y="375"/>
                    <a:pt x="228" y="363"/>
                  </a:cubicBezTo>
                  <a:cubicBezTo>
                    <a:pt x="228" y="362"/>
                    <a:pt x="229" y="362"/>
                    <a:pt x="229" y="362"/>
                  </a:cubicBezTo>
                  <a:cubicBezTo>
                    <a:pt x="229" y="358"/>
                    <a:pt x="230" y="354"/>
                    <a:pt x="231" y="350"/>
                  </a:cubicBezTo>
                  <a:cubicBezTo>
                    <a:pt x="231" y="350"/>
                    <a:pt x="231" y="349"/>
                    <a:pt x="231" y="349"/>
                  </a:cubicBezTo>
                  <a:cubicBezTo>
                    <a:pt x="239" y="313"/>
                    <a:pt x="258" y="278"/>
                    <a:pt x="284" y="250"/>
                  </a:cubicBezTo>
                  <a:cubicBezTo>
                    <a:pt x="284" y="250"/>
                    <a:pt x="284" y="249"/>
                    <a:pt x="284" y="249"/>
                  </a:cubicBezTo>
                  <a:cubicBezTo>
                    <a:pt x="292" y="241"/>
                    <a:pt x="301" y="234"/>
                    <a:pt x="310" y="227"/>
                  </a:cubicBezTo>
                  <a:lnTo>
                    <a:pt x="310" y="227"/>
                  </a:lnTo>
                  <a:cubicBezTo>
                    <a:pt x="324" y="216"/>
                    <a:pt x="340" y="207"/>
                    <a:pt x="358" y="201"/>
                  </a:cubicBezTo>
                  <a:cubicBezTo>
                    <a:pt x="358" y="200"/>
                    <a:pt x="358" y="200"/>
                    <a:pt x="358" y="200"/>
                  </a:cubicBezTo>
                  <a:cubicBezTo>
                    <a:pt x="379" y="192"/>
                    <a:pt x="403" y="188"/>
                    <a:pt x="428" y="188"/>
                  </a:cubicBezTo>
                  <a:cubicBezTo>
                    <a:pt x="430" y="188"/>
                    <a:pt x="431" y="188"/>
                    <a:pt x="433" y="188"/>
                  </a:cubicBezTo>
                  <a:cubicBezTo>
                    <a:pt x="442" y="188"/>
                    <a:pt x="452" y="189"/>
                    <a:pt x="462" y="190"/>
                  </a:cubicBezTo>
                  <a:cubicBezTo>
                    <a:pt x="466" y="185"/>
                    <a:pt x="471" y="182"/>
                    <a:pt x="478" y="181"/>
                  </a:cubicBezTo>
                  <a:cubicBezTo>
                    <a:pt x="477" y="181"/>
                    <a:pt x="477" y="180"/>
                    <a:pt x="476" y="180"/>
                  </a:cubicBezTo>
                  <a:cubicBezTo>
                    <a:pt x="476" y="180"/>
                    <a:pt x="476" y="180"/>
                    <a:pt x="476" y="180"/>
                  </a:cubicBezTo>
                  <a:cubicBezTo>
                    <a:pt x="464" y="177"/>
                    <a:pt x="451" y="175"/>
                    <a:pt x="439" y="174"/>
                  </a:cubicBezTo>
                  <a:lnTo>
                    <a:pt x="439" y="174"/>
                  </a:lnTo>
                  <a:cubicBezTo>
                    <a:pt x="374" y="170"/>
                    <a:pt x="312" y="198"/>
                    <a:pt x="269" y="246"/>
                  </a:cubicBezTo>
                  <a:lnTo>
                    <a:pt x="269" y="246"/>
                  </a:lnTo>
                  <a:cubicBezTo>
                    <a:pt x="260" y="256"/>
                    <a:pt x="252" y="266"/>
                    <a:pt x="245" y="277"/>
                  </a:cubicBezTo>
                  <a:cubicBezTo>
                    <a:pt x="245" y="277"/>
                    <a:pt x="245" y="277"/>
                    <a:pt x="245" y="277"/>
                  </a:cubicBezTo>
                  <a:cubicBezTo>
                    <a:pt x="238" y="288"/>
                    <a:pt x="233" y="298"/>
                    <a:pt x="228" y="310"/>
                  </a:cubicBezTo>
                  <a:cubicBezTo>
                    <a:pt x="228" y="310"/>
                    <a:pt x="228" y="310"/>
                    <a:pt x="228" y="310"/>
                  </a:cubicBezTo>
                  <a:cubicBezTo>
                    <a:pt x="223" y="321"/>
                    <a:pt x="219" y="333"/>
                    <a:pt x="217" y="345"/>
                  </a:cubicBezTo>
                  <a:cubicBezTo>
                    <a:pt x="206" y="391"/>
                    <a:pt x="210" y="442"/>
                    <a:pt x="235" y="494"/>
                  </a:cubicBezTo>
                  <a:lnTo>
                    <a:pt x="235" y="494"/>
                  </a:lnTo>
                  <a:cubicBezTo>
                    <a:pt x="240" y="505"/>
                    <a:pt x="246" y="516"/>
                    <a:pt x="253" y="527"/>
                  </a:cubicBezTo>
                  <a:lnTo>
                    <a:pt x="253" y="527"/>
                  </a:lnTo>
                  <a:close/>
                </a:path>
              </a:pathLst>
            </a:custGeom>
            <a:noFill/>
            <a:ln w="1588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4267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DCA98B89-C06C-1AFA-6046-473CE330AD7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88263" y="465138"/>
              <a:ext cx="273050" cy="304800"/>
            </a:xfrm>
            <a:custGeom>
              <a:avLst/>
              <a:gdLst>
                <a:gd name="T0" fmla="*/ 31 w 337"/>
                <a:gd name="T1" fmla="*/ 334 h 370"/>
                <a:gd name="T2" fmla="*/ 55 w 337"/>
                <a:gd name="T3" fmla="*/ 309 h 370"/>
                <a:gd name="T4" fmla="*/ 27 w 337"/>
                <a:gd name="T5" fmla="*/ 282 h 370"/>
                <a:gd name="T6" fmla="*/ 8 w 337"/>
                <a:gd name="T7" fmla="*/ 272 h 370"/>
                <a:gd name="T8" fmla="*/ 31 w 337"/>
                <a:gd name="T9" fmla="*/ 333 h 370"/>
                <a:gd name="T10" fmla="*/ 58 w 337"/>
                <a:gd name="T11" fmla="*/ 370 h 370"/>
                <a:gd name="T12" fmla="*/ 303 w 337"/>
                <a:gd name="T13" fmla="*/ 58 h 370"/>
                <a:gd name="T14" fmla="*/ 58 w 337"/>
                <a:gd name="T15" fmla="*/ 370 h 370"/>
                <a:gd name="T16" fmla="*/ 325 w 337"/>
                <a:gd name="T17" fmla="*/ 18 h 370"/>
                <a:gd name="T18" fmla="*/ 327 w 337"/>
                <a:gd name="T19" fmla="*/ 60 h 370"/>
                <a:gd name="T20" fmla="*/ 322 w 337"/>
                <a:gd name="T21" fmla="*/ 40 h 370"/>
                <a:gd name="T22" fmla="*/ 325 w 337"/>
                <a:gd name="T23" fmla="*/ 18 h 370"/>
                <a:gd name="T24" fmla="*/ 41 w 337"/>
                <a:gd name="T25" fmla="*/ 347 h 370"/>
                <a:gd name="T26" fmla="*/ 186 w 337"/>
                <a:gd name="T27" fmla="*/ 194 h 370"/>
                <a:gd name="T28" fmla="*/ 323 w 337"/>
                <a:gd name="T29" fmla="*/ 13 h 370"/>
                <a:gd name="T30" fmla="*/ 267 w 337"/>
                <a:gd name="T31" fmla="*/ 53 h 370"/>
                <a:gd name="T32" fmla="*/ 145 w 337"/>
                <a:gd name="T33" fmla="*/ 232 h 370"/>
                <a:gd name="T34" fmla="*/ 114 w 337"/>
                <a:gd name="T35" fmla="*/ 274 h 370"/>
                <a:gd name="T36" fmla="*/ 92 w 337"/>
                <a:gd name="T37" fmla="*/ 299 h 370"/>
                <a:gd name="T38" fmla="*/ 75 w 337"/>
                <a:gd name="T39" fmla="*/ 317 h 370"/>
                <a:gd name="T40" fmla="*/ 85 w 337"/>
                <a:gd name="T41" fmla="*/ 299 h 370"/>
                <a:gd name="T42" fmla="*/ 31 w 337"/>
                <a:gd name="T43" fmla="*/ 279 h 370"/>
                <a:gd name="T44" fmla="*/ 73 w 337"/>
                <a:gd name="T45" fmla="*/ 312 h 370"/>
                <a:gd name="T46" fmla="*/ 102 w 337"/>
                <a:gd name="T47" fmla="*/ 279 h 370"/>
                <a:gd name="T48" fmla="*/ 90 w 337"/>
                <a:gd name="T49" fmla="*/ 294 h 370"/>
                <a:gd name="T50" fmla="*/ 110 w 337"/>
                <a:gd name="T51" fmla="*/ 270 h 370"/>
                <a:gd name="T52" fmla="*/ 89 w 337"/>
                <a:gd name="T53" fmla="*/ 226 h 370"/>
                <a:gd name="T54" fmla="*/ 82 w 337"/>
                <a:gd name="T55" fmla="*/ 226 h 370"/>
                <a:gd name="T56" fmla="*/ 102 w 337"/>
                <a:gd name="T57" fmla="*/ 211 h 370"/>
                <a:gd name="T58" fmla="*/ 144 w 337"/>
                <a:gd name="T59" fmla="*/ 199 h 370"/>
                <a:gd name="T60" fmla="*/ 110 w 337"/>
                <a:gd name="T61" fmla="*/ 270 h 370"/>
                <a:gd name="T62" fmla="*/ 128 w 337"/>
                <a:gd name="T63" fmla="*/ 246 h 370"/>
                <a:gd name="T64" fmla="*/ 109 w 337"/>
                <a:gd name="T65" fmla="*/ 214 h 370"/>
                <a:gd name="T66" fmla="*/ 144 w 337"/>
                <a:gd name="T67" fmla="*/ 224 h 370"/>
                <a:gd name="T68" fmla="*/ 153 w 337"/>
                <a:gd name="T69" fmla="*/ 204 h 370"/>
                <a:gd name="T70" fmla="*/ 144 w 337"/>
                <a:gd name="T71" fmla="*/ 224 h 370"/>
                <a:gd name="T72" fmla="*/ 171 w 337"/>
                <a:gd name="T73" fmla="*/ 183 h 370"/>
                <a:gd name="T74" fmla="*/ 154 w 337"/>
                <a:gd name="T75" fmla="*/ 199 h 370"/>
                <a:gd name="T76" fmla="*/ 159 w 337"/>
                <a:gd name="T77" fmla="*/ 202 h 370"/>
                <a:gd name="T78" fmla="*/ 183 w 337"/>
                <a:gd name="T79" fmla="*/ 164 h 370"/>
                <a:gd name="T80" fmla="*/ 94 w 337"/>
                <a:gd name="T81" fmla="*/ 175 h 370"/>
                <a:gd name="T82" fmla="*/ 174 w 337"/>
                <a:gd name="T83" fmla="*/ 178 h 370"/>
                <a:gd name="T84" fmla="*/ 193 w 337"/>
                <a:gd name="T85" fmla="*/ 148 h 370"/>
                <a:gd name="T86" fmla="*/ 54 w 337"/>
                <a:gd name="T87" fmla="*/ 148 h 370"/>
                <a:gd name="T88" fmla="*/ 186 w 337"/>
                <a:gd name="T89" fmla="*/ 159 h 370"/>
                <a:gd name="T90" fmla="*/ 204 w 337"/>
                <a:gd name="T91" fmla="*/ 131 h 370"/>
                <a:gd name="T92" fmla="*/ 110 w 337"/>
                <a:gd name="T93" fmla="*/ 123 h 370"/>
                <a:gd name="T94" fmla="*/ 42 w 337"/>
                <a:gd name="T95" fmla="*/ 99 h 370"/>
                <a:gd name="T96" fmla="*/ 113 w 337"/>
                <a:gd name="T97" fmla="*/ 137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7" h="370">
                  <a:moveTo>
                    <a:pt x="31" y="333"/>
                  </a:moveTo>
                  <a:lnTo>
                    <a:pt x="31" y="333"/>
                  </a:lnTo>
                  <a:cubicBezTo>
                    <a:pt x="31" y="334"/>
                    <a:pt x="31" y="334"/>
                    <a:pt x="31" y="334"/>
                  </a:cubicBezTo>
                  <a:cubicBezTo>
                    <a:pt x="33" y="337"/>
                    <a:pt x="35" y="340"/>
                    <a:pt x="37" y="343"/>
                  </a:cubicBezTo>
                  <a:cubicBezTo>
                    <a:pt x="48" y="334"/>
                    <a:pt x="59" y="325"/>
                    <a:pt x="68" y="316"/>
                  </a:cubicBezTo>
                  <a:cubicBezTo>
                    <a:pt x="64" y="313"/>
                    <a:pt x="59" y="311"/>
                    <a:pt x="55" y="309"/>
                  </a:cubicBezTo>
                  <a:cubicBezTo>
                    <a:pt x="48" y="316"/>
                    <a:pt x="42" y="320"/>
                    <a:pt x="29" y="320"/>
                  </a:cubicBezTo>
                  <a:cubicBezTo>
                    <a:pt x="27" y="320"/>
                    <a:pt x="26" y="318"/>
                    <a:pt x="27" y="316"/>
                  </a:cubicBezTo>
                  <a:cubicBezTo>
                    <a:pt x="29" y="309"/>
                    <a:pt x="27" y="291"/>
                    <a:pt x="27" y="282"/>
                  </a:cubicBezTo>
                  <a:cubicBezTo>
                    <a:pt x="26" y="280"/>
                    <a:pt x="25" y="278"/>
                    <a:pt x="24" y="276"/>
                  </a:cubicBezTo>
                  <a:cubicBezTo>
                    <a:pt x="20" y="277"/>
                    <a:pt x="16" y="277"/>
                    <a:pt x="10" y="277"/>
                  </a:cubicBezTo>
                  <a:cubicBezTo>
                    <a:pt x="7" y="277"/>
                    <a:pt x="6" y="274"/>
                    <a:pt x="8" y="272"/>
                  </a:cubicBezTo>
                  <a:cubicBezTo>
                    <a:pt x="17" y="264"/>
                    <a:pt x="16" y="253"/>
                    <a:pt x="17" y="238"/>
                  </a:cubicBezTo>
                  <a:cubicBezTo>
                    <a:pt x="12" y="241"/>
                    <a:pt x="4" y="247"/>
                    <a:pt x="0" y="249"/>
                  </a:cubicBezTo>
                  <a:cubicBezTo>
                    <a:pt x="4" y="288"/>
                    <a:pt x="17" y="313"/>
                    <a:pt x="31" y="333"/>
                  </a:cubicBezTo>
                  <a:lnTo>
                    <a:pt x="31" y="333"/>
                  </a:lnTo>
                  <a:close/>
                  <a:moveTo>
                    <a:pt x="58" y="370"/>
                  </a:moveTo>
                  <a:lnTo>
                    <a:pt x="58" y="370"/>
                  </a:lnTo>
                  <a:cubicBezTo>
                    <a:pt x="173" y="293"/>
                    <a:pt x="218" y="153"/>
                    <a:pt x="321" y="65"/>
                  </a:cubicBezTo>
                  <a:lnTo>
                    <a:pt x="306" y="62"/>
                  </a:lnTo>
                  <a:cubicBezTo>
                    <a:pt x="303" y="61"/>
                    <a:pt x="303" y="61"/>
                    <a:pt x="303" y="58"/>
                  </a:cubicBezTo>
                  <a:lnTo>
                    <a:pt x="306" y="37"/>
                  </a:lnTo>
                  <a:cubicBezTo>
                    <a:pt x="211" y="133"/>
                    <a:pt x="158" y="292"/>
                    <a:pt x="50" y="360"/>
                  </a:cubicBezTo>
                  <a:cubicBezTo>
                    <a:pt x="53" y="363"/>
                    <a:pt x="55" y="366"/>
                    <a:pt x="58" y="370"/>
                  </a:cubicBezTo>
                  <a:lnTo>
                    <a:pt x="58" y="370"/>
                  </a:lnTo>
                  <a:close/>
                  <a:moveTo>
                    <a:pt x="325" y="18"/>
                  </a:moveTo>
                  <a:lnTo>
                    <a:pt x="325" y="18"/>
                  </a:lnTo>
                  <a:cubicBezTo>
                    <a:pt x="321" y="22"/>
                    <a:pt x="316" y="26"/>
                    <a:pt x="312" y="30"/>
                  </a:cubicBezTo>
                  <a:lnTo>
                    <a:pt x="309" y="57"/>
                  </a:lnTo>
                  <a:lnTo>
                    <a:pt x="327" y="60"/>
                  </a:lnTo>
                  <a:cubicBezTo>
                    <a:pt x="330" y="58"/>
                    <a:pt x="333" y="55"/>
                    <a:pt x="337" y="52"/>
                  </a:cubicBezTo>
                  <a:lnTo>
                    <a:pt x="334" y="46"/>
                  </a:lnTo>
                  <a:cubicBezTo>
                    <a:pt x="329" y="47"/>
                    <a:pt x="324" y="45"/>
                    <a:pt x="322" y="40"/>
                  </a:cubicBezTo>
                  <a:cubicBezTo>
                    <a:pt x="320" y="34"/>
                    <a:pt x="323" y="29"/>
                    <a:pt x="328" y="27"/>
                  </a:cubicBezTo>
                  <a:lnTo>
                    <a:pt x="325" y="18"/>
                  </a:lnTo>
                  <a:lnTo>
                    <a:pt x="325" y="18"/>
                  </a:lnTo>
                  <a:close/>
                  <a:moveTo>
                    <a:pt x="75" y="317"/>
                  </a:moveTo>
                  <a:lnTo>
                    <a:pt x="75" y="317"/>
                  </a:lnTo>
                  <a:cubicBezTo>
                    <a:pt x="64" y="328"/>
                    <a:pt x="53" y="338"/>
                    <a:pt x="41" y="347"/>
                  </a:cubicBezTo>
                  <a:lnTo>
                    <a:pt x="41" y="348"/>
                  </a:lnTo>
                  <a:cubicBezTo>
                    <a:pt x="43" y="351"/>
                    <a:pt x="45" y="353"/>
                    <a:pt x="47" y="355"/>
                  </a:cubicBezTo>
                  <a:cubicBezTo>
                    <a:pt x="103" y="320"/>
                    <a:pt x="145" y="259"/>
                    <a:pt x="186" y="194"/>
                  </a:cubicBezTo>
                  <a:cubicBezTo>
                    <a:pt x="221" y="138"/>
                    <a:pt x="259" y="75"/>
                    <a:pt x="307" y="27"/>
                  </a:cubicBezTo>
                  <a:cubicBezTo>
                    <a:pt x="307" y="27"/>
                    <a:pt x="308" y="27"/>
                    <a:pt x="308" y="26"/>
                  </a:cubicBezTo>
                  <a:cubicBezTo>
                    <a:pt x="313" y="22"/>
                    <a:pt x="318" y="17"/>
                    <a:pt x="323" y="13"/>
                  </a:cubicBezTo>
                  <a:lnTo>
                    <a:pt x="319" y="0"/>
                  </a:lnTo>
                  <a:cubicBezTo>
                    <a:pt x="300" y="15"/>
                    <a:pt x="283" y="33"/>
                    <a:pt x="267" y="52"/>
                  </a:cubicBezTo>
                  <a:cubicBezTo>
                    <a:pt x="267" y="52"/>
                    <a:pt x="267" y="53"/>
                    <a:pt x="267" y="53"/>
                  </a:cubicBezTo>
                  <a:cubicBezTo>
                    <a:pt x="236" y="90"/>
                    <a:pt x="210" y="132"/>
                    <a:pt x="185" y="171"/>
                  </a:cubicBezTo>
                  <a:cubicBezTo>
                    <a:pt x="172" y="191"/>
                    <a:pt x="159" y="212"/>
                    <a:pt x="145" y="232"/>
                  </a:cubicBezTo>
                  <a:cubicBezTo>
                    <a:pt x="145" y="232"/>
                    <a:pt x="145" y="232"/>
                    <a:pt x="145" y="232"/>
                  </a:cubicBezTo>
                  <a:cubicBezTo>
                    <a:pt x="139" y="241"/>
                    <a:pt x="133" y="249"/>
                    <a:pt x="127" y="256"/>
                  </a:cubicBezTo>
                  <a:cubicBezTo>
                    <a:pt x="127" y="257"/>
                    <a:pt x="127" y="257"/>
                    <a:pt x="127" y="257"/>
                  </a:cubicBezTo>
                  <a:cubicBezTo>
                    <a:pt x="122" y="263"/>
                    <a:pt x="118" y="269"/>
                    <a:pt x="114" y="274"/>
                  </a:cubicBezTo>
                  <a:cubicBezTo>
                    <a:pt x="113" y="274"/>
                    <a:pt x="113" y="275"/>
                    <a:pt x="113" y="275"/>
                  </a:cubicBezTo>
                  <a:cubicBezTo>
                    <a:pt x="107" y="283"/>
                    <a:pt x="100" y="291"/>
                    <a:pt x="93" y="298"/>
                  </a:cubicBezTo>
                  <a:cubicBezTo>
                    <a:pt x="93" y="299"/>
                    <a:pt x="93" y="299"/>
                    <a:pt x="92" y="299"/>
                  </a:cubicBezTo>
                  <a:cubicBezTo>
                    <a:pt x="87" y="305"/>
                    <a:pt x="81" y="311"/>
                    <a:pt x="75" y="317"/>
                  </a:cubicBezTo>
                  <a:lnTo>
                    <a:pt x="75" y="317"/>
                  </a:lnTo>
                  <a:lnTo>
                    <a:pt x="75" y="317"/>
                  </a:lnTo>
                  <a:close/>
                  <a:moveTo>
                    <a:pt x="73" y="312"/>
                  </a:moveTo>
                  <a:lnTo>
                    <a:pt x="73" y="312"/>
                  </a:lnTo>
                  <a:cubicBezTo>
                    <a:pt x="77" y="307"/>
                    <a:pt x="81" y="303"/>
                    <a:pt x="85" y="299"/>
                  </a:cubicBezTo>
                  <a:cubicBezTo>
                    <a:pt x="59" y="295"/>
                    <a:pt x="44" y="282"/>
                    <a:pt x="39" y="267"/>
                  </a:cubicBezTo>
                  <a:cubicBezTo>
                    <a:pt x="35" y="270"/>
                    <a:pt x="32" y="273"/>
                    <a:pt x="29" y="274"/>
                  </a:cubicBezTo>
                  <a:cubicBezTo>
                    <a:pt x="30" y="276"/>
                    <a:pt x="31" y="277"/>
                    <a:pt x="31" y="279"/>
                  </a:cubicBezTo>
                  <a:cubicBezTo>
                    <a:pt x="32" y="279"/>
                    <a:pt x="32" y="279"/>
                    <a:pt x="32" y="280"/>
                  </a:cubicBezTo>
                  <a:cubicBezTo>
                    <a:pt x="43" y="297"/>
                    <a:pt x="55" y="302"/>
                    <a:pt x="73" y="312"/>
                  </a:cubicBezTo>
                  <a:lnTo>
                    <a:pt x="73" y="312"/>
                  </a:lnTo>
                  <a:close/>
                  <a:moveTo>
                    <a:pt x="90" y="294"/>
                  </a:moveTo>
                  <a:lnTo>
                    <a:pt x="90" y="294"/>
                  </a:lnTo>
                  <a:cubicBezTo>
                    <a:pt x="94" y="289"/>
                    <a:pt x="98" y="284"/>
                    <a:pt x="102" y="279"/>
                  </a:cubicBezTo>
                  <a:cubicBezTo>
                    <a:pt x="54" y="293"/>
                    <a:pt x="24" y="217"/>
                    <a:pt x="106" y="186"/>
                  </a:cubicBezTo>
                  <a:cubicBezTo>
                    <a:pt x="100" y="184"/>
                    <a:pt x="94" y="182"/>
                    <a:pt x="88" y="179"/>
                  </a:cubicBezTo>
                  <a:cubicBezTo>
                    <a:pt x="35" y="203"/>
                    <a:pt x="17" y="284"/>
                    <a:pt x="90" y="294"/>
                  </a:cubicBezTo>
                  <a:lnTo>
                    <a:pt x="90" y="294"/>
                  </a:lnTo>
                  <a:close/>
                  <a:moveTo>
                    <a:pt x="110" y="270"/>
                  </a:moveTo>
                  <a:lnTo>
                    <a:pt x="110" y="270"/>
                  </a:lnTo>
                  <a:cubicBezTo>
                    <a:pt x="114" y="265"/>
                    <a:pt x="118" y="260"/>
                    <a:pt x="122" y="254"/>
                  </a:cubicBezTo>
                  <a:cubicBezTo>
                    <a:pt x="124" y="240"/>
                    <a:pt x="120" y="224"/>
                    <a:pt x="103" y="216"/>
                  </a:cubicBezTo>
                  <a:cubicBezTo>
                    <a:pt x="98" y="219"/>
                    <a:pt x="93" y="222"/>
                    <a:pt x="89" y="226"/>
                  </a:cubicBezTo>
                  <a:cubicBezTo>
                    <a:pt x="115" y="230"/>
                    <a:pt x="115" y="263"/>
                    <a:pt x="91" y="263"/>
                  </a:cubicBezTo>
                  <a:cubicBezTo>
                    <a:pt x="72" y="263"/>
                    <a:pt x="73" y="239"/>
                    <a:pt x="81" y="227"/>
                  </a:cubicBezTo>
                  <a:cubicBezTo>
                    <a:pt x="81" y="227"/>
                    <a:pt x="82" y="226"/>
                    <a:pt x="82" y="226"/>
                  </a:cubicBezTo>
                  <a:lnTo>
                    <a:pt x="82" y="226"/>
                  </a:lnTo>
                  <a:cubicBezTo>
                    <a:pt x="86" y="221"/>
                    <a:pt x="92" y="216"/>
                    <a:pt x="101" y="211"/>
                  </a:cubicBezTo>
                  <a:cubicBezTo>
                    <a:pt x="101" y="211"/>
                    <a:pt x="101" y="211"/>
                    <a:pt x="102" y="211"/>
                  </a:cubicBezTo>
                  <a:cubicBezTo>
                    <a:pt x="108" y="208"/>
                    <a:pt x="116" y="205"/>
                    <a:pt x="125" y="203"/>
                  </a:cubicBezTo>
                  <a:cubicBezTo>
                    <a:pt x="125" y="202"/>
                    <a:pt x="126" y="202"/>
                    <a:pt x="126" y="202"/>
                  </a:cubicBezTo>
                  <a:cubicBezTo>
                    <a:pt x="131" y="201"/>
                    <a:pt x="137" y="200"/>
                    <a:pt x="144" y="199"/>
                  </a:cubicBezTo>
                  <a:cubicBezTo>
                    <a:pt x="139" y="197"/>
                    <a:pt x="133" y="195"/>
                    <a:pt x="127" y="193"/>
                  </a:cubicBezTo>
                  <a:cubicBezTo>
                    <a:pt x="123" y="192"/>
                    <a:pt x="119" y="190"/>
                    <a:pt x="115" y="189"/>
                  </a:cubicBezTo>
                  <a:cubicBezTo>
                    <a:pt x="26" y="218"/>
                    <a:pt x="62" y="296"/>
                    <a:pt x="110" y="270"/>
                  </a:cubicBezTo>
                  <a:lnTo>
                    <a:pt x="110" y="270"/>
                  </a:lnTo>
                  <a:close/>
                  <a:moveTo>
                    <a:pt x="128" y="246"/>
                  </a:moveTo>
                  <a:lnTo>
                    <a:pt x="128" y="246"/>
                  </a:lnTo>
                  <a:cubicBezTo>
                    <a:pt x="132" y="241"/>
                    <a:pt x="136" y="235"/>
                    <a:pt x="140" y="230"/>
                  </a:cubicBezTo>
                  <a:cubicBezTo>
                    <a:pt x="139" y="225"/>
                    <a:pt x="133" y="215"/>
                    <a:pt x="125" y="208"/>
                  </a:cubicBezTo>
                  <a:cubicBezTo>
                    <a:pt x="120" y="210"/>
                    <a:pt x="114" y="211"/>
                    <a:pt x="109" y="214"/>
                  </a:cubicBezTo>
                  <a:cubicBezTo>
                    <a:pt x="123" y="221"/>
                    <a:pt x="128" y="234"/>
                    <a:pt x="128" y="246"/>
                  </a:cubicBezTo>
                  <a:lnTo>
                    <a:pt x="128" y="246"/>
                  </a:lnTo>
                  <a:close/>
                  <a:moveTo>
                    <a:pt x="144" y="224"/>
                  </a:moveTo>
                  <a:lnTo>
                    <a:pt x="144" y="224"/>
                  </a:lnTo>
                  <a:cubicBezTo>
                    <a:pt x="148" y="218"/>
                    <a:pt x="152" y="212"/>
                    <a:pt x="156" y="206"/>
                  </a:cubicBezTo>
                  <a:cubicBezTo>
                    <a:pt x="155" y="205"/>
                    <a:pt x="154" y="205"/>
                    <a:pt x="153" y="204"/>
                  </a:cubicBezTo>
                  <a:cubicBezTo>
                    <a:pt x="147" y="205"/>
                    <a:pt x="140" y="205"/>
                    <a:pt x="132" y="207"/>
                  </a:cubicBezTo>
                  <a:cubicBezTo>
                    <a:pt x="137" y="212"/>
                    <a:pt x="141" y="219"/>
                    <a:pt x="144" y="224"/>
                  </a:cubicBezTo>
                  <a:lnTo>
                    <a:pt x="144" y="224"/>
                  </a:lnTo>
                  <a:close/>
                  <a:moveTo>
                    <a:pt x="159" y="202"/>
                  </a:moveTo>
                  <a:lnTo>
                    <a:pt x="159" y="202"/>
                  </a:lnTo>
                  <a:cubicBezTo>
                    <a:pt x="163" y="195"/>
                    <a:pt x="167" y="189"/>
                    <a:pt x="171" y="183"/>
                  </a:cubicBezTo>
                  <a:cubicBezTo>
                    <a:pt x="156" y="179"/>
                    <a:pt x="127" y="181"/>
                    <a:pt x="110" y="181"/>
                  </a:cubicBezTo>
                  <a:cubicBezTo>
                    <a:pt x="116" y="184"/>
                    <a:pt x="122" y="186"/>
                    <a:pt x="129" y="188"/>
                  </a:cubicBezTo>
                  <a:cubicBezTo>
                    <a:pt x="138" y="191"/>
                    <a:pt x="147" y="194"/>
                    <a:pt x="154" y="199"/>
                  </a:cubicBezTo>
                  <a:cubicBezTo>
                    <a:pt x="155" y="199"/>
                    <a:pt x="155" y="199"/>
                    <a:pt x="155" y="199"/>
                  </a:cubicBezTo>
                  <a:cubicBezTo>
                    <a:pt x="156" y="200"/>
                    <a:pt x="158" y="201"/>
                    <a:pt x="159" y="202"/>
                  </a:cubicBezTo>
                  <a:lnTo>
                    <a:pt x="159" y="202"/>
                  </a:lnTo>
                  <a:close/>
                  <a:moveTo>
                    <a:pt x="174" y="178"/>
                  </a:moveTo>
                  <a:lnTo>
                    <a:pt x="174" y="178"/>
                  </a:lnTo>
                  <a:cubicBezTo>
                    <a:pt x="177" y="173"/>
                    <a:pt x="180" y="169"/>
                    <a:pt x="183" y="164"/>
                  </a:cubicBezTo>
                  <a:cubicBezTo>
                    <a:pt x="166" y="159"/>
                    <a:pt x="138" y="160"/>
                    <a:pt x="121" y="160"/>
                  </a:cubicBezTo>
                  <a:cubicBezTo>
                    <a:pt x="100" y="161"/>
                    <a:pt x="79" y="161"/>
                    <a:pt x="62" y="157"/>
                  </a:cubicBezTo>
                  <a:cubicBezTo>
                    <a:pt x="71" y="165"/>
                    <a:pt x="82" y="170"/>
                    <a:pt x="94" y="175"/>
                  </a:cubicBezTo>
                  <a:cubicBezTo>
                    <a:pt x="102" y="177"/>
                    <a:pt x="123" y="175"/>
                    <a:pt x="130" y="175"/>
                  </a:cubicBezTo>
                  <a:cubicBezTo>
                    <a:pt x="146" y="175"/>
                    <a:pt x="163" y="175"/>
                    <a:pt x="174" y="178"/>
                  </a:cubicBezTo>
                  <a:lnTo>
                    <a:pt x="174" y="178"/>
                  </a:lnTo>
                  <a:close/>
                  <a:moveTo>
                    <a:pt x="186" y="159"/>
                  </a:moveTo>
                  <a:lnTo>
                    <a:pt x="186" y="159"/>
                  </a:lnTo>
                  <a:cubicBezTo>
                    <a:pt x="188" y="155"/>
                    <a:pt x="191" y="152"/>
                    <a:pt x="193" y="148"/>
                  </a:cubicBezTo>
                  <a:cubicBezTo>
                    <a:pt x="171" y="139"/>
                    <a:pt x="136" y="142"/>
                    <a:pt x="113" y="142"/>
                  </a:cubicBezTo>
                  <a:cubicBezTo>
                    <a:pt x="87" y="142"/>
                    <a:pt x="60" y="141"/>
                    <a:pt x="43" y="126"/>
                  </a:cubicBezTo>
                  <a:cubicBezTo>
                    <a:pt x="46" y="135"/>
                    <a:pt x="50" y="142"/>
                    <a:pt x="54" y="148"/>
                  </a:cubicBezTo>
                  <a:cubicBezTo>
                    <a:pt x="80" y="159"/>
                    <a:pt x="128" y="153"/>
                    <a:pt x="158" y="155"/>
                  </a:cubicBezTo>
                  <a:cubicBezTo>
                    <a:pt x="168" y="155"/>
                    <a:pt x="178" y="156"/>
                    <a:pt x="186" y="159"/>
                  </a:cubicBezTo>
                  <a:lnTo>
                    <a:pt x="186" y="159"/>
                  </a:lnTo>
                  <a:close/>
                  <a:moveTo>
                    <a:pt x="196" y="143"/>
                  </a:moveTo>
                  <a:lnTo>
                    <a:pt x="196" y="143"/>
                  </a:lnTo>
                  <a:cubicBezTo>
                    <a:pt x="199" y="139"/>
                    <a:pt x="201" y="135"/>
                    <a:pt x="204" y="131"/>
                  </a:cubicBezTo>
                  <a:cubicBezTo>
                    <a:pt x="195" y="128"/>
                    <a:pt x="187" y="126"/>
                    <a:pt x="178" y="125"/>
                  </a:cubicBezTo>
                  <a:cubicBezTo>
                    <a:pt x="178" y="125"/>
                    <a:pt x="178" y="125"/>
                    <a:pt x="177" y="125"/>
                  </a:cubicBezTo>
                  <a:cubicBezTo>
                    <a:pt x="155" y="121"/>
                    <a:pt x="133" y="122"/>
                    <a:pt x="110" y="123"/>
                  </a:cubicBezTo>
                  <a:cubicBezTo>
                    <a:pt x="95" y="123"/>
                    <a:pt x="81" y="122"/>
                    <a:pt x="69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58" y="115"/>
                    <a:pt x="49" y="109"/>
                    <a:pt x="42" y="99"/>
                  </a:cubicBezTo>
                  <a:cubicBezTo>
                    <a:pt x="41" y="100"/>
                    <a:pt x="40" y="101"/>
                    <a:pt x="39" y="102"/>
                  </a:cubicBezTo>
                  <a:cubicBezTo>
                    <a:pt x="40" y="107"/>
                    <a:pt x="40" y="111"/>
                    <a:pt x="41" y="115"/>
                  </a:cubicBezTo>
                  <a:cubicBezTo>
                    <a:pt x="55" y="134"/>
                    <a:pt x="83" y="137"/>
                    <a:pt x="113" y="137"/>
                  </a:cubicBezTo>
                  <a:cubicBezTo>
                    <a:pt x="138" y="137"/>
                    <a:pt x="173" y="133"/>
                    <a:pt x="196" y="143"/>
                  </a:cubicBezTo>
                  <a:lnTo>
                    <a:pt x="196" y="143"/>
                  </a:lnTo>
                  <a:close/>
                </a:path>
              </a:pathLst>
            </a:custGeom>
            <a:noFill/>
            <a:ln w="1588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4267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6CE97323-EA31-B978-ED66-B1F83219FC6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13650" y="406400"/>
              <a:ext cx="296863" cy="406400"/>
            </a:xfrm>
            <a:custGeom>
              <a:avLst/>
              <a:gdLst>
                <a:gd name="T0" fmla="*/ 366 w 366"/>
                <a:gd name="T1" fmla="*/ 110 h 496"/>
                <a:gd name="T2" fmla="*/ 303 w 366"/>
                <a:gd name="T3" fmla="*/ 97 h 496"/>
                <a:gd name="T4" fmla="*/ 328 w 366"/>
                <a:gd name="T5" fmla="*/ 122 h 496"/>
                <a:gd name="T6" fmla="*/ 47 w 366"/>
                <a:gd name="T7" fmla="*/ 454 h 496"/>
                <a:gd name="T8" fmla="*/ 91 w 366"/>
                <a:gd name="T9" fmla="*/ 402 h 496"/>
                <a:gd name="T10" fmla="*/ 89 w 366"/>
                <a:gd name="T11" fmla="*/ 397 h 496"/>
                <a:gd name="T12" fmla="*/ 47 w 366"/>
                <a:gd name="T13" fmla="*/ 454 h 496"/>
                <a:gd name="T14" fmla="*/ 101 w 366"/>
                <a:gd name="T15" fmla="*/ 421 h 496"/>
                <a:gd name="T16" fmla="*/ 119 w 366"/>
                <a:gd name="T17" fmla="*/ 448 h 496"/>
                <a:gd name="T18" fmla="*/ 69 w 366"/>
                <a:gd name="T19" fmla="*/ 471 h 496"/>
                <a:gd name="T20" fmla="*/ 101 w 366"/>
                <a:gd name="T21" fmla="*/ 421 h 496"/>
                <a:gd name="T22" fmla="*/ 82 w 366"/>
                <a:gd name="T23" fmla="*/ 381 h 496"/>
                <a:gd name="T24" fmla="*/ 28 w 366"/>
                <a:gd name="T25" fmla="*/ 378 h 496"/>
                <a:gd name="T26" fmla="*/ 7 w 366"/>
                <a:gd name="T27" fmla="*/ 362 h 496"/>
                <a:gd name="T28" fmla="*/ 6 w 366"/>
                <a:gd name="T29" fmla="*/ 357 h 496"/>
                <a:gd name="T30" fmla="*/ 68 w 366"/>
                <a:gd name="T31" fmla="*/ 329 h 496"/>
                <a:gd name="T32" fmla="*/ 67 w 366"/>
                <a:gd name="T33" fmla="*/ 324 h 496"/>
                <a:gd name="T34" fmla="*/ 6 w 366"/>
                <a:gd name="T35" fmla="*/ 357 h 496"/>
                <a:gd name="T36" fmla="*/ 0 w 366"/>
                <a:gd name="T37" fmla="*/ 302 h 496"/>
                <a:gd name="T38" fmla="*/ 15 w 366"/>
                <a:gd name="T39" fmla="*/ 284 h 496"/>
                <a:gd name="T40" fmla="*/ 67 w 366"/>
                <a:gd name="T41" fmla="*/ 267 h 496"/>
                <a:gd name="T42" fmla="*/ 0 w 366"/>
                <a:gd name="T43" fmla="*/ 302 h 496"/>
                <a:gd name="T44" fmla="*/ 68 w 366"/>
                <a:gd name="T45" fmla="*/ 262 h 496"/>
                <a:gd name="T46" fmla="*/ 23 w 366"/>
                <a:gd name="T47" fmla="*/ 228 h 496"/>
                <a:gd name="T48" fmla="*/ 17 w 366"/>
                <a:gd name="T49" fmla="*/ 202 h 496"/>
                <a:gd name="T50" fmla="*/ 19 w 366"/>
                <a:gd name="T51" fmla="*/ 196 h 496"/>
                <a:gd name="T52" fmla="*/ 82 w 366"/>
                <a:gd name="T53" fmla="*/ 213 h 496"/>
                <a:gd name="T54" fmla="*/ 84 w 366"/>
                <a:gd name="T55" fmla="*/ 208 h 496"/>
                <a:gd name="T56" fmla="*/ 19 w 366"/>
                <a:gd name="T57" fmla="*/ 196 h 496"/>
                <a:gd name="T58" fmla="*/ 40 w 366"/>
                <a:gd name="T59" fmla="*/ 149 h 496"/>
                <a:gd name="T60" fmla="*/ 60 w 366"/>
                <a:gd name="T61" fmla="*/ 142 h 496"/>
                <a:gd name="T62" fmla="*/ 111 w 366"/>
                <a:gd name="T63" fmla="*/ 162 h 496"/>
                <a:gd name="T64" fmla="*/ 40 w 366"/>
                <a:gd name="T65" fmla="*/ 149 h 496"/>
                <a:gd name="T66" fmla="*/ 114 w 366"/>
                <a:gd name="T67" fmla="*/ 157 h 496"/>
                <a:gd name="T68" fmla="*/ 95 w 366"/>
                <a:gd name="T69" fmla="*/ 99 h 496"/>
                <a:gd name="T70" fmla="*/ 102 w 366"/>
                <a:gd name="T71" fmla="*/ 72 h 496"/>
                <a:gd name="T72" fmla="*/ 106 w 366"/>
                <a:gd name="T73" fmla="*/ 69 h 496"/>
                <a:gd name="T74" fmla="*/ 150 w 366"/>
                <a:gd name="T75" fmla="*/ 121 h 496"/>
                <a:gd name="T76" fmla="*/ 155 w 366"/>
                <a:gd name="T77" fmla="*/ 117 h 496"/>
                <a:gd name="T78" fmla="*/ 106 w 366"/>
                <a:gd name="T79" fmla="*/ 69 h 496"/>
                <a:gd name="T80" fmla="*/ 149 w 366"/>
                <a:gd name="T81" fmla="*/ 37 h 496"/>
                <a:gd name="T82" fmla="*/ 170 w 366"/>
                <a:gd name="T83" fmla="*/ 42 h 496"/>
                <a:gd name="T84" fmla="*/ 200 w 366"/>
                <a:gd name="T85" fmla="*/ 90 h 496"/>
                <a:gd name="T86" fmla="*/ 149 w 366"/>
                <a:gd name="T87" fmla="*/ 37 h 496"/>
                <a:gd name="T88" fmla="*/ 206 w 366"/>
                <a:gd name="T89" fmla="*/ 88 h 496"/>
                <a:gd name="T90" fmla="*/ 222 w 366"/>
                <a:gd name="T91" fmla="*/ 21 h 496"/>
                <a:gd name="T92" fmla="*/ 243 w 366"/>
                <a:gd name="T93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6" h="496">
                  <a:moveTo>
                    <a:pt x="358" y="119"/>
                  </a:moveTo>
                  <a:lnTo>
                    <a:pt x="358" y="119"/>
                  </a:lnTo>
                  <a:cubicBezTo>
                    <a:pt x="360" y="116"/>
                    <a:pt x="363" y="113"/>
                    <a:pt x="366" y="110"/>
                  </a:cubicBezTo>
                  <a:cubicBezTo>
                    <a:pt x="351" y="105"/>
                    <a:pt x="337" y="102"/>
                    <a:pt x="323" y="99"/>
                  </a:cubicBezTo>
                  <a:cubicBezTo>
                    <a:pt x="323" y="99"/>
                    <a:pt x="322" y="99"/>
                    <a:pt x="322" y="99"/>
                  </a:cubicBezTo>
                  <a:cubicBezTo>
                    <a:pt x="316" y="98"/>
                    <a:pt x="309" y="98"/>
                    <a:pt x="303" y="97"/>
                  </a:cubicBezTo>
                  <a:cubicBezTo>
                    <a:pt x="305" y="101"/>
                    <a:pt x="307" y="106"/>
                    <a:pt x="307" y="112"/>
                  </a:cubicBezTo>
                  <a:cubicBezTo>
                    <a:pt x="310" y="115"/>
                    <a:pt x="312" y="119"/>
                    <a:pt x="312" y="123"/>
                  </a:cubicBezTo>
                  <a:cubicBezTo>
                    <a:pt x="316" y="121"/>
                    <a:pt x="322" y="120"/>
                    <a:pt x="328" y="122"/>
                  </a:cubicBezTo>
                  <a:cubicBezTo>
                    <a:pt x="333" y="111"/>
                    <a:pt x="348" y="109"/>
                    <a:pt x="358" y="119"/>
                  </a:cubicBezTo>
                  <a:lnTo>
                    <a:pt x="358" y="119"/>
                  </a:lnTo>
                  <a:close/>
                  <a:moveTo>
                    <a:pt x="47" y="454"/>
                  </a:moveTo>
                  <a:lnTo>
                    <a:pt x="47" y="454"/>
                  </a:lnTo>
                  <a:lnTo>
                    <a:pt x="98" y="416"/>
                  </a:lnTo>
                  <a:cubicBezTo>
                    <a:pt x="96" y="411"/>
                    <a:pt x="93" y="407"/>
                    <a:pt x="91" y="402"/>
                  </a:cubicBezTo>
                  <a:lnTo>
                    <a:pt x="48" y="429"/>
                  </a:lnTo>
                  <a:cubicBezTo>
                    <a:pt x="45" y="431"/>
                    <a:pt x="42" y="426"/>
                    <a:pt x="45" y="424"/>
                  </a:cubicBezTo>
                  <a:lnTo>
                    <a:pt x="89" y="397"/>
                  </a:lnTo>
                  <a:cubicBezTo>
                    <a:pt x="87" y="394"/>
                    <a:pt x="85" y="390"/>
                    <a:pt x="84" y="386"/>
                  </a:cubicBezTo>
                  <a:lnTo>
                    <a:pt x="25" y="414"/>
                  </a:lnTo>
                  <a:cubicBezTo>
                    <a:pt x="31" y="427"/>
                    <a:pt x="38" y="441"/>
                    <a:pt x="47" y="454"/>
                  </a:cubicBezTo>
                  <a:lnTo>
                    <a:pt x="47" y="454"/>
                  </a:lnTo>
                  <a:close/>
                  <a:moveTo>
                    <a:pt x="101" y="421"/>
                  </a:moveTo>
                  <a:lnTo>
                    <a:pt x="101" y="421"/>
                  </a:lnTo>
                  <a:lnTo>
                    <a:pt x="50" y="459"/>
                  </a:lnTo>
                  <a:cubicBezTo>
                    <a:pt x="58" y="472"/>
                    <a:pt x="68" y="484"/>
                    <a:pt x="79" y="496"/>
                  </a:cubicBezTo>
                  <a:lnTo>
                    <a:pt x="119" y="448"/>
                  </a:lnTo>
                  <a:cubicBezTo>
                    <a:pt x="116" y="445"/>
                    <a:pt x="114" y="441"/>
                    <a:pt x="111" y="437"/>
                  </a:cubicBezTo>
                  <a:lnTo>
                    <a:pt x="73" y="475"/>
                  </a:lnTo>
                  <a:cubicBezTo>
                    <a:pt x="70" y="478"/>
                    <a:pt x="67" y="474"/>
                    <a:pt x="69" y="471"/>
                  </a:cubicBezTo>
                  <a:lnTo>
                    <a:pt x="108" y="433"/>
                  </a:lnTo>
                  <a:cubicBezTo>
                    <a:pt x="106" y="429"/>
                    <a:pt x="103" y="425"/>
                    <a:pt x="101" y="421"/>
                  </a:cubicBezTo>
                  <a:lnTo>
                    <a:pt x="101" y="421"/>
                  </a:lnTo>
                  <a:close/>
                  <a:moveTo>
                    <a:pt x="23" y="408"/>
                  </a:moveTo>
                  <a:lnTo>
                    <a:pt x="23" y="408"/>
                  </a:lnTo>
                  <a:lnTo>
                    <a:pt x="82" y="381"/>
                  </a:lnTo>
                  <a:cubicBezTo>
                    <a:pt x="80" y="377"/>
                    <a:pt x="79" y="373"/>
                    <a:pt x="78" y="369"/>
                  </a:cubicBezTo>
                  <a:lnTo>
                    <a:pt x="29" y="384"/>
                  </a:lnTo>
                  <a:cubicBezTo>
                    <a:pt x="26" y="385"/>
                    <a:pt x="24" y="379"/>
                    <a:pt x="28" y="378"/>
                  </a:cubicBezTo>
                  <a:lnTo>
                    <a:pt x="76" y="364"/>
                  </a:lnTo>
                  <a:cubicBezTo>
                    <a:pt x="74" y="359"/>
                    <a:pt x="73" y="354"/>
                    <a:pt x="72" y="348"/>
                  </a:cubicBezTo>
                  <a:lnTo>
                    <a:pt x="7" y="362"/>
                  </a:lnTo>
                  <a:cubicBezTo>
                    <a:pt x="11" y="378"/>
                    <a:pt x="16" y="393"/>
                    <a:pt x="23" y="408"/>
                  </a:cubicBezTo>
                  <a:lnTo>
                    <a:pt x="23" y="408"/>
                  </a:lnTo>
                  <a:close/>
                  <a:moveTo>
                    <a:pt x="6" y="357"/>
                  </a:moveTo>
                  <a:lnTo>
                    <a:pt x="6" y="357"/>
                  </a:lnTo>
                  <a:lnTo>
                    <a:pt x="70" y="343"/>
                  </a:lnTo>
                  <a:cubicBezTo>
                    <a:pt x="69" y="338"/>
                    <a:pt x="69" y="334"/>
                    <a:pt x="68" y="329"/>
                  </a:cubicBezTo>
                  <a:lnTo>
                    <a:pt x="17" y="334"/>
                  </a:lnTo>
                  <a:cubicBezTo>
                    <a:pt x="13" y="334"/>
                    <a:pt x="13" y="329"/>
                    <a:pt x="16" y="328"/>
                  </a:cubicBezTo>
                  <a:lnTo>
                    <a:pt x="67" y="324"/>
                  </a:lnTo>
                  <a:cubicBezTo>
                    <a:pt x="66" y="319"/>
                    <a:pt x="66" y="314"/>
                    <a:pt x="66" y="308"/>
                  </a:cubicBezTo>
                  <a:lnTo>
                    <a:pt x="0" y="307"/>
                  </a:lnTo>
                  <a:cubicBezTo>
                    <a:pt x="1" y="324"/>
                    <a:pt x="3" y="340"/>
                    <a:pt x="6" y="357"/>
                  </a:cubicBezTo>
                  <a:lnTo>
                    <a:pt x="6" y="357"/>
                  </a:lnTo>
                  <a:close/>
                  <a:moveTo>
                    <a:pt x="0" y="302"/>
                  </a:moveTo>
                  <a:lnTo>
                    <a:pt x="0" y="302"/>
                  </a:lnTo>
                  <a:lnTo>
                    <a:pt x="66" y="303"/>
                  </a:lnTo>
                  <a:cubicBezTo>
                    <a:pt x="65" y="298"/>
                    <a:pt x="65" y="294"/>
                    <a:pt x="66" y="290"/>
                  </a:cubicBezTo>
                  <a:lnTo>
                    <a:pt x="15" y="284"/>
                  </a:lnTo>
                  <a:cubicBezTo>
                    <a:pt x="11" y="284"/>
                    <a:pt x="12" y="278"/>
                    <a:pt x="16" y="278"/>
                  </a:cubicBezTo>
                  <a:lnTo>
                    <a:pt x="66" y="284"/>
                  </a:lnTo>
                  <a:cubicBezTo>
                    <a:pt x="66" y="278"/>
                    <a:pt x="67" y="273"/>
                    <a:pt x="67" y="267"/>
                  </a:cubicBezTo>
                  <a:lnTo>
                    <a:pt x="4" y="254"/>
                  </a:lnTo>
                  <a:cubicBezTo>
                    <a:pt x="1" y="270"/>
                    <a:pt x="0" y="286"/>
                    <a:pt x="0" y="302"/>
                  </a:cubicBezTo>
                  <a:lnTo>
                    <a:pt x="0" y="302"/>
                  </a:lnTo>
                  <a:close/>
                  <a:moveTo>
                    <a:pt x="4" y="249"/>
                  </a:moveTo>
                  <a:lnTo>
                    <a:pt x="4" y="249"/>
                  </a:lnTo>
                  <a:lnTo>
                    <a:pt x="68" y="262"/>
                  </a:lnTo>
                  <a:cubicBezTo>
                    <a:pt x="69" y="257"/>
                    <a:pt x="70" y="253"/>
                    <a:pt x="71" y="249"/>
                  </a:cubicBezTo>
                  <a:lnTo>
                    <a:pt x="22" y="233"/>
                  </a:lnTo>
                  <a:cubicBezTo>
                    <a:pt x="18" y="232"/>
                    <a:pt x="20" y="227"/>
                    <a:pt x="23" y="228"/>
                  </a:cubicBezTo>
                  <a:lnTo>
                    <a:pt x="72" y="243"/>
                  </a:lnTo>
                  <a:cubicBezTo>
                    <a:pt x="73" y="239"/>
                    <a:pt x="74" y="235"/>
                    <a:pt x="75" y="231"/>
                  </a:cubicBezTo>
                  <a:lnTo>
                    <a:pt x="17" y="202"/>
                  </a:lnTo>
                  <a:cubicBezTo>
                    <a:pt x="11" y="217"/>
                    <a:pt x="7" y="233"/>
                    <a:pt x="4" y="249"/>
                  </a:cubicBezTo>
                  <a:lnTo>
                    <a:pt x="4" y="249"/>
                  </a:lnTo>
                  <a:close/>
                  <a:moveTo>
                    <a:pt x="19" y="196"/>
                  </a:moveTo>
                  <a:lnTo>
                    <a:pt x="19" y="196"/>
                  </a:lnTo>
                  <a:lnTo>
                    <a:pt x="77" y="225"/>
                  </a:lnTo>
                  <a:cubicBezTo>
                    <a:pt x="79" y="221"/>
                    <a:pt x="80" y="217"/>
                    <a:pt x="82" y="213"/>
                  </a:cubicBezTo>
                  <a:lnTo>
                    <a:pt x="37" y="186"/>
                  </a:lnTo>
                  <a:cubicBezTo>
                    <a:pt x="34" y="184"/>
                    <a:pt x="37" y="179"/>
                    <a:pt x="40" y="181"/>
                  </a:cubicBezTo>
                  <a:lnTo>
                    <a:pt x="84" y="208"/>
                  </a:lnTo>
                  <a:cubicBezTo>
                    <a:pt x="86" y="203"/>
                    <a:pt x="88" y="199"/>
                    <a:pt x="90" y="195"/>
                  </a:cubicBezTo>
                  <a:lnTo>
                    <a:pt x="38" y="154"/>
                  </a:lnTo>
                  <a:cubicBezTo>
                    <a:pt x="30" y="168"/>
                    <a:pt x="24" y="182"/>
                    <a:pt x="19" y="196"/>
                  </a:cubicBezTo>
                  <a:lnTo>
                    <a:pt x="19" y="196"/>
                  </a:lnTo>
                  <a:close/>
                  <a:moveTo>
                    <a:pt x="40" y="149"/>
                  </a:moveTo>
                  <a:lnTo>
                    <a:pt x="40" y="149"/>
                  </a:lnTo>
                  <a:lnTo>
                    <a:pt x="93" y="190"/>
                  </a:lnTo>
                  <a:cubicBezTo>
                    <a:pt x="95" y="186"/>
                    <a:pt x="97" y="183"/>
                    <a:pt x="99" y="179"/>
                  </a:cubicBezTo>
                  <a:lnTo>
                    <a:pt x="60" y="142"/>
                  </a:lnTo>
                  <a:cubicBezTo>
                    <a:pt x="58" y="140"/>
                    <a:pt x="62" y="136"/>
                    <a:pt x="64" y="138"/>
                  </a:cubicBezTo>
                  <a:lnTo>
                    <a:pt x="102" y="174"/>
                  </a:lnTo>
                  <a:cubicBezTo>
                    <a:pt x="105" y="170"/>
                    <a:pt x="108" y="166"/>
                    <a:pt x="111" y="162"/>
                  </a:cubicBezTo>
                  <a:lnTo>
                    <a:pt x="67" y="111"/>
                  </a:lnTo>
                  <a:cubicBezTo>
                    <a:pt x="57" y="123"/>
                    <a:pt x="48" y="136"/>
                    <a:pt x="40" y="149"/>
                  </a:cubicBezTo>
                  <a:lnTo>
                    <a:pt x="40" y="149"/>
                  </a:lnTo>
                  <a:close/>
                  <a:moveTo>
                    <a:pt x="70" y="106"/>
                  </a:moveTo>
                  <a:lnTo>
                    <a:pt x="70" y="106"/>
                  </a:lnTo>
                  <a:lnTo>
                    <a:pt x="114" y="157"/>
                  </a:lnTo>
                  <a:cubicBezTo>
                    <a:pt x="117" y="154"/>
                    <a:pt x="120" y="150"/>
                    <a:pt x="123" y="147"/>
                  </a:cubicBezTo>
                  <a:lnTo>
                    <a:pt x="90" y="102"/>
                  </a:lnTo>
                  <a:cubicBezTo>
                    <a:pt x="88" y="99"/>
                    <a:pt x="93" y="96"/>
                    <a:pt x="95" y="99"/>
                  </a:cubicBezTo>
                  <a:lnTo>
                    <a:pt x="127" y="143"/>
                  </a:lnTo>
                  <a:cubicBezTo>
                    <a:pt x="130" y="139"/>
                    <a:pt x="133" y="136"/>
                    <a:pt x="137" y="133"/>
                  </a:cubicBezTo>
                  <a:lnTo>
                    <a:pt x="102" y="72"/>
                  </a:lnTo>
                  <a:cubicBezTo>
                    <a:pt x="91" y="83"/>
                    <a:pt x="80" y="94"/>
                    <a:pt x="70" y="106"/>
                  </a:cubicBezTo>
                  <a:lnTo>
                    <a:pt x="70" y="106"/>
                  </a:lnTo>
                  <a:close/>
                  <a:moveTo>
                    <a:pt x="106" y="69"/>
                  </a:moveTo>
                  <a:lnTo>
                    <a:pt x="106" y="69"/>
                  </a:lnTo>
                  <a:lnTo>
                    <a:pt x="141" y="129"/>
                  </a:lnTo>
                  <a:cubicBezTo>
                    <a:pt x="144" y="126"/>
                    <a:pt x="147" y="123"/>
                    <a:pt x="150" y="121"/>
                  </a:cubicBezTo>
                  <a:lnTo>
                    <a:pt x="127" y="68"/>
                  </a:lnTo>
                  <a:cubicBezTo>
                    <a:pt x="126" y="64"/>
                    <a:pt x="131" y="62"/>
                    <a:pt x="133" y="66"/>
                  </a:cubicBezTo>
                  <a:lnTo>
                    <a:pt x="155" y="117"/>
                  </a:lnTo>
                  <a:cubicBezTo>
                    <a:pt x="159" y="114"/>
                    <a:pt x="163" y="111"/>
                    <a:pt x="167" y="108"/>
                  </a:cubicBezTo>
                  <a:lnTo>
                    <a:pt x="144" y="40"/>
                  </a:lnTo>
                  <a:cubicBezTo>
                    <a:pt x="131" y="49"/>
                    <a:pt x="118" y="58"/>
                    <a:pt x="106" y="69"/>
                  </a:cubicBezTo>
                  <a:lnTo>
                    <a:pt x="106" y="69"/>
                  </a:lnTo>
                  <a:close/>
                  <a:moveTo>
                    <a:pt x="149" y="37"/>
                  </a:moveTo>
                  <a:lnTo>
                    <a:pt x="149" y="37"/>
                  </a:lnTo>
                  <a:lnTo>
                    <a:pt x="172" y="105"/>
                  </a:lnTo>
                  <a:cubicBezTo>
                    <a:pt x="176" y="103"/>
                    <a:pt x="179" y="101"/>
                    <a:pt x="183" y="99"/>
                  </a:cubicBezTo>
                  <a:lnTo>
                    <a:pt x="170" y="42"/>
                  </a:lnTo>
                  <a:cubicBezTo>
                    <a:pt x="169" y="38"/>
                    <a:pt x="174" y="37"/>
                    <a:pt x="175" y="40"/>
                  </a:cubicBezTo>
                  <a:lnTo>
                    <a:pt x="188" y="96"/>
                  </a:lnTo>
                  <a:cubicBezTo>
                    <a:pt x="192" y="94"/>
                    <a:pt x="196" y="92"/>
                    <a:pt x="200" y="90"/>
                  </a:cubicBezTo>
                  <a:lnTo>
                    <a:pt x="191" y="16"/>
                  </a:lnTo>
                  <a:cubicBezTo>
                    <a:pt x="176" y="22"/>
                    <a:pt x="162" y="29"/>
                    <a:pt x="149" y="37"/>
                  </a:cubicBezTo>
                  <a:lnTo>
                    <a:pt x="149" y="37"/>
                  </a:lnTo>
                  <a:close/>
                  <a:moveTo>
                    <a:pt x="196" y="14"/>
                  </a:moveTo>
                  <a:lnTo>
                    <a:pt x="196" y="14"/>
                  </a:lnTo>
                  <a:lnTo>
                    <a:pt x="206" y="88"/>
                  </a:lnTo>
                  <a:cubicBezTo>
                    <a:pt x="210" y="86"/>
                    <a:pt x="214" y="84"/>
                    <a:pt x="219" y="83"/>
                  </a:cubicBezTo>
                  <a:lnTo>
                    <a:pt x="217" y="21"/>
                  </a:lnTo>
                  <a:cubicBezTo>
                    <a:pt x="217" y="17"/>
                    <a:pt x="222" y="17"/>
                    <a:pt x="222" y="21"/>
                  </a:cubicBezTo>
                  <a:lnTo>
                    <a:pt x="224" y="81"/>
                  </a:lnTo>
                  <a:cubicBezTo>
                    <a:pt x="229" y="79"/>
                    <a:pt x="233" y="78"/>
                    <a:pt x="237" y="77"/>
                  </a:cubicBezTo>
                  <a:lnTo>
                    <a:pt x="243" y="0"/>
                  </a:lnTo>
                  <a:cubicBezTo>
                    <a:pt x="227" y="3"/>
                    <a:pt x="211" y="8"/>
                    <a:pt x="196" y="14"/>
                  </a:cubicBezTo>
                  <a:lnTo>
                    <a:pt x="196" y="14"/>
                  </a:lnTo>
                  <a:close/>
                </a:path>
              </a:pathLst>
            </a:custGeom>
            <a:noFill/>
            <a:ln w="1588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4267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88BFE13B-74F5-DD35-6914-A8A6E24A024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700963" y="400050"/>
              <a:ext cx="238125" cy="323850"/>
            </a:xfrm>
            <a:custGeom>
              <a:avLst/>
              <a:gdLst>
                <a:gd name="T0" fmla="*/ 134 w 292"/>
                <a:gd name="T1" fmla="*/ 82 h 393"/>
                <a:gd name="T2" fmla="*/ 164 w 292"/>
                <a:gd name="T3" fmla="*/ 19 h 393"/>
                <a:gd name="T4" fmla="*/ 187 w 292"/>
                <a:gd name="T5" fmla="*/ 0 h 393"/>
                <a:gd name="T6" fmla="*/ 193 w 292"/>
                <a:gd name="T7" fmla="*/ 0 h 393"/>
                <a:gd name="T8" fmla="*/ 188 w 292"/>
                <a:gd name="T9" fmla="*/ 77 h 393"/>
                <a:gd name="T10" fmla="*/ 194 w 292"/>
                <a:gd name="T11" fmla="*/ 78 h 393"/>
                <a:gd name="T12" fmla="*/ 193 w 292"/>
                <a:gd name="T13" fmla="*/ 0 h 393"/>
                <a:gd name="T14" fmla="*/ 246 w 292"/>
                <a:gd name="T15" fmla="*/ 5 h 393"/>
                <a:gd name="T16" fmla="*/ 258 w 292"/>
                <a:gd name="T17" fmla="*/ 22 h 393"/>
                <a:gd name="T18" fmla="*/ 248 w 292"/>
                <a:gd name="T19" fmla="*/ 90 h 393"/>
                <a:gd name="T20" fmla="*/ 246 w 292"/>
                <a:gd name="T21" fmla="*/ 5 h 393"/>
                <a:gd name="T22" fmla="*/ 144 w 292"/>
                <a:gd name="T23" fmla="*/ 176 h 393"/>
                <a:gd name="T24" fmla="*/ 128 w 292"/>
                <a:gd name="T25" fmla="*/ 177 h 393"/>
                <a:gd name="T26" fmla="*/ 149 w 292"/>
                <a:gd name="T27" fmla="*/ 197 h 393"/>
                <a:gd name="T28" fmla="*/ 167 w 292"/>
                <a:gd name="T29" fmla="*/ 103 h 393"/>
                <a:gd name="T30" fmla="*/ 141 w 292"/>
                <a:gd name="T31" fmla="*/ 137 h 393"/>
                <a:gd name="T32" fmla="*/ 135 w 292"/>
                <a:gd name="T33" fmla="*/ 138 h 393"/>
                <a:gd name="T34" fmla="*/ 133 w 292"/>
                <a:gd name="T35" fmla="*/ 154 h 393"/>
                <a:gd name="T36" fmla="*/ 142 w 292"/>
                <a:gd name="T37" fmla="*/ 152 h 393"/>
                <a:gd name="T38" fmla="*/ 144 w 292"/>
                <a:gd name="T39" fmla="*/ 174 h 393"/>
                <a:gd name="T40" fmla="*/ 123 w 292"/>
                <a:gd name="T41" fmla="*/ 123 h 393"/>
                <a:gd name="T42" fmla="*/ 126 w 292"/>
                <a:gd name="T43" fmla="*/ 124 h 393"/>
                <a:gd name="T44" fmla="*/ 111 w 292"/>
                <a:gd name="T45" fmla="*/ 115 h 393"/>
                <a:gd name="T46" fmla="*/ 138 w 292"/>
                <a:gd name="T47" fmla="*/ 172 h 393"/>
                <a:gd name="T48" fmla="*/ 113 w 292"/>
                <a:gd name="T49" fmla="*/ 140 h 393"/>
                <a:gd name="T50" fmla="*/ 123 w 292"/>
                <a:gd name="T51" fmla="*/ 123 h 393"/>
                <a:gd name="T52" fmla="*/ 105 w 292"/>
                <a:gd name="T53" fmla="*/ 164 h 393"/>
                <a:gd name="T54" fmla="*/ 54 w 292"/>
                <a:gd name="T55" fmla="*/ 162 h 393"/>
                <a:gd name="T56" fmla="*/ 59 w 292"/>
                <a:gd name="T57" fmla="*/ 164 h 393"/>
                <a:gd name="T58" fmla="*/ 121 w 292"/>
                <a:gd name="T59" fmla="*/ 175 h 393"/>
                <a:gd name="T60" fmla="*/ 101 w 292"/>
                <a:gd name="T61" fmla="*/ 119 h 393"/>
                <a:gd name="T62" fmla="*/ 101 w 292"/>
                <a:gd name="T63" fmla="*/ 159 h 393"/>
                <a:gd name="T64" fmla="*/ 56 w 292"/>
                <a:gd name="T65" fmla="*/ 168 h 393"/>
                <a:gd name="T66" fmla="*/ 128 w 292"/>
                <a:gd name="T67" fmla="*/ 196 h 393"/>
                <a:gd name="T68" fmla="*/ 56 w 292"/>
                <a:gd name="T69" fmla="*/ 169 h 393"/>
                <a:gd name="T70" fmla="*/ 55 w 292"/>
                <a:gd name="T71" fmla="*/ 250 h 393"/>
                <a:gd name="T72" fmla="*/ 25 w 292"/>
                <a:gd name="T73" fmla="*/ 276 h 393"/>
                <a:gd name="T74" fmla="*/ 19 w 292"/>
                <a:gd name="T75" fmla="*/ 285 h 393"/>
                <a:gd name="T76" fmla="*/ 21 w 292"/>
                <a:gd name="T77" fmla="*/ 340 h 393"/>
                <a:gd name="T78" fmla="*/ 69 w 292"/>
                <a:gd name="T79" fmla="*/ 310 h 393"/>
                <a:gd name="T80" fmla="*/ 75 w 292"/>
                <a:gd name="T81" fmla="*/ 336 h 393"/>
                <a:gd name="T82" fmla="*/ 37 w 292"/>
                <a:gd name="T83" fmla="*/ 256 h 393"/>
                <a:gd name="T84" fmla="*/ 13 w 292"/>
                <a:gd name="T85" fmla="*/ 247 h 393"/>
                <a:gd name="T86" fmla="*/ 37 w 292"/>
                <a:gd name="T87" fmla="*/ 256 h 393"/>
                <a:gd name="T88" fmla="*/ 17 w 292"/>
                <a:gd name="T89" fmla="*/ 369 h 393"/>
                <a:gd name="T90" fmla="*/ 17 w 292"/>
                <a:gd name="T91" fmla="*/ 369 h 393"/>
                <a:gd name="T92" fmla="*/ 14 w 292"/>
                <a:gd name="T93" fmla="*/ 265 h 393"/>
                <a:gd name="T94" fmla="*/ 15 w 292"/>
                <a:gd name="T95" fmla="*/ 281 h 393"/>
                <a:gd name="T96" fmla="*/ 14 w 292"/>
                <a:gd name="T97" fmla="*/ 265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2" h="393">
                  <a:moveTo>
                    <a:pt x="139" y="5"/>
                  </a:moveTo>
                  <a:lnTo>
                    <a:pt x="139" y="5"/>
                  </a:lnTo>
                  <a:lnTo>
                    <a:pt x="134" y="82"/>
                  </a:lnTo>
                  <a:cubicBezTo>
                    <a:pt x="139" y="81"/>
                    <a:pt x="144" y="80"/>
                    <a:pt x="149" y="79"/>
                  </a:cubicBezTo>
                  <a:lnTo>
                    <a:pt x="159" y="18"/>
                  </a:lnTo>
                  <a:cubicBezTo>
                    <a:pt x="159" y="15"/>
                    <a:pt x="165" y="16"/>
                    <a:pt x="164" y="19"/>
                  </a:cubicBezTo>
                  <a:lnTo>
                    <a:pt x="155" y="78"/>
                  </a:lnTo>
                  <a:cubicBezTo>
                    <a:pt x="159" y="78"/>
                    <a:pt x="163" y="78"/>
                    <a:pt x="167" y="77"/>
                  </a:cubicBezTo>
                  <a:lnTo>
                    <a:pt x="187" y="0"/>
                  </a:lnTo>
                  <a:cubicBezTo>
                    <a:pt x="171" y="1"/>
                    <a:pt x="155" y="2"/>
                    <a:pt x="139" y="5"/>
                  </a:cubicBezTo>
                  <a:lnTo>
                    <a:pt x="139" y="5"/>
                  </a:lnTo>
                  <a:close/>
                  <a:moveTo>
                    <a:pt x="193" y="0"/>
                  </a:moveTo>
                  <a:lnTo>
                    <a:pt x="193" y="0"/>
                  </a:lnTo>
                  <a:lnTo>
                    <a:pt x="173" y="77"/>
                  </a:lnTo>
                  <a:cubicBezTo>
                    <a:pt x="178" y="77"/>
                    <a:pt x="183" y="77"/>
                    <a:pt x="188" y="77"/>
                  </a:cubicBezTo>
                  <a:lnTo>
                    <a:pt x="207" y="17"/>
                  </a:lnTo>
                  <a:cubicBezTo>
                    <a:pt x="208" y="13"/>
                    <a:pt x="214" y="15"/>
                    <a:pt x="213" y="18"/>
                  </a:cubicBezTo>
                  <a:lnTo>
                    <a:pt x="194" y="78"/>
                  </a:lnTo>
                  <a:cubicBezTo>
                    <a:pt x="199" y="78"/>
                    <a:pt x="203" y="79"/>
                    <a:pt x="208" y="80"/>
                  </a:cubicBezTo>
                  <a:lnTo>
                    <a:pt x="240" y="4"/>
                  </a:lnTo>
                  <a:cubicBezTo>
                    <a:pt x="224" y="2"/>
                    <a:pt x="208" y="0"/>
                    <a:pt x="193" y="0"/>
                  </a:cubicBezTo>
                  <a:lnTo>
                    <a:pt x="193" y="0"/>
                  </a:lnTo>
                  <a:close/>
                  <a:moveTo>
                    <a:pt x="246" y="5"/>
                  </a:moveTo>
                  <a:lnTo>
                    <a:pt x="246" y="5"/>
                  </a:lnTo>
                  <a:lnTo>
                    <a:pt x="214" y="81"/>
                  </a:lnTo>
                  <a:cubicBezTo>
                    <a:pt x="218" y="81"/>
                    <a:pt x="222" y="82"/>
                    <a:pt x="226" y="83"/>
                  </a:cubicBezTo>
                  <a:lnTo>
                    <a:pt x="258" y="22"/>
                  </a:lnTo>
                  <a:cubicBezTo>
                    <a:pt x="260" y="19"/>
                    <a:pt x="265" y="21"/>
                    <a:pt x="263" y="25"/>
                  </a:cubicBezTo>
                  <a:lnTo>
                    <a:pt x="232" y="85"/>
                  </a:lnTo>
                  <a:cubicBezTo>
                    <a:pt x="237" y="86"/>
                    <a:pt x="243" y="88"/>
                    <a:pt x="248" y="90"/>
                  </a:cubicBezTo>
                  <a:lnTo>
                    <a:pt x="292" y="17"/>
                  </a:lnTo>
                  <a:cubicBezTo>
                    <a:pt x="277" y="12"/>
                    <a:pt x="261" y="8"/>
                    <a:pt x="246" y="5"/>
                  </a:cubicBezTo>
                  <a:lnTo>
                    <a:pt x="246" y="5"/>
                  </a:lnTo>
                  <a:close/>
                  <a:moveTo>
                    <a:pt x="144" y="174"/>
                  </a:moveTo>
                  <a:lnTo>
                    <a:pt x="144" y="174"/>
                  </a:lnTo>
                  <a:cubicBezTo>
                    <a:pt x="144" y="175"/>
                    <a:pt x="144" y="175"/>
                    <a:pt x="144" y="176"/>
                  </a:cubicBezTo>
                  <a:cubicBezTo>
                    <a:pt x="143" y="176"/>
                    <a:pt x="143" y="176"/>
                    <a:pt x="142" y="177"/>
                  </a:cubicBezTo>
                  <a:cubicBezTo>
                    <a:pt x="142" y="177"/>
                    <a:pt x="142" y="177"/>
                    <a:pt x="142" y="177"/>
                  </a:cubicBezTo>
                  <a:cubicBezTo>
                    <a:pt x="137" y="178"/>
                    <a:pt x="132" y="177"/>
                    <a:pt x="128" y="177"/>
                  </a:cubicBezTo>
                  <a:cubicBezTo>
                    <a:pt x="127" y="177"/>
                    <a:pt x="127" y="177"/>
                    <a:pt x="126" y="178"/>
                  </a:cubicBezTo>
                  <a:cubicBezTo>
                    <a:pt x="127" y="183"/>
                    <a:pt x="130" y="190"/>
                    <a:pt x="136" y="196"/>
                  </a:cubicBezTo>
                  <a:cubicBezTo>
                    <a:pt x="140" y="196"/>
                    <a:pt x="144" y="196"/>
                    <a:pt x="149" y="197"/>
                  </a:cubicBezTo>
                  <a:lnTo>
                    <a:pt x="161" y="145"/>
                  </a:lnTo>
                  <a:cubicBezTo>
                    <a:pt x="147" y="141"/>
                    <a:pt x="144" y="117"/>
                    <a:pt x="162" y="113"/>
                  </a:cubicBezTo>
                  <a:cubicBezTo>
                    <a:pt x="162" y="109"/>
                    <a:pt x="164" y="106"/>
                    <a:pt x="167" y="103"/>
                  </a:cubicBezTo>
                  <a:cubicBezTo>
                    <a:pt x="157" y="104"/>
                    <a:pt x="147" y="105"/>
                    <a:pt x="138" y="107"/>
                  </a:cubicBezTo>
                  <a:lnTo>
                    <a:pt x="141" y="136"/>
                  </a:lnTo>
                  <a:cubicBezTo>
                    <a:pt x="141" y="136"/>
                    <a:pt x="141" y="136"/>
                    <a:pt x="141" y="137"/>
                  </a:cubicBezTo>
                  <a:lnTo>
                    <a:pt x="141" y="140"/>
                  </a:lnTo>
                  <a:cubicBezTo>
                    <a:pt x="141" y="143"/>
                    <a:pt x="136" y="144"/>
                    <a:pt x="135" y="140"/>
                  </a:cubicBezTo>
                  <a:lnTo>
                    <a:pt x="135" y="138"/>
                  </a:lnTo>
                  <a:lnTo>
                    <a:pt x="124" y="130"/>
                  </a:lnTo>
                  <a:cubicBezTo>
                    <a:pt x="121" y="132"/>
                    <a:pt x="119" y="136"/>
                    <a:pt x="119" y="140"/>
                  </a:cubicBezTo>
                  <a:cubicBezTo>
                    <a:pt x="119" y="148"/>
                    <a:pt x="125" y="154"/>
                    <a:pt x="133" y="154"/>
                  </a:cubicBezTo>
                  <a:cubicBezTo>
                    <a:pt x="134" y="154"/>
                    <a:pt x="135" y="154"/>
                    <a:pt x="137" y="154"/>
                  </a:cubicBezTo>
                  <a:lnTo>
                    <a:pt x="137" y="153"/>
                  </a:lnTo>
                  <a:cubicBezTo>
                    <a:pt x="136" y="149"/>
                    <a:pt x="142" y="148"/>
                    <a:pt x="142" y="152"/>
                  </a:cubicBezTo>
                  <a:lnTo>
                    <a:pt x="142" y="155"/>
                  </a:lnTo>
                  <a:cubicBezTo>
                    <a:pt x="143" y="155"/>
                    <a:pt x="143" y="155"/>
                    <a:pt x="143" y="156"/>
                  </a:cubicBezTo>
                  <a:lnTo>
                    <a:pt x="144" y="174"/>
                  </a:lnTo>
                  <a:cubicBezTo>
                    <a:pt x="144" y="174"/>
                    <a:pt x="144" y="174"/>
                    <a:pt x="144" y="174"/>
                  </a:cubicBezTo>
                  <a:lnTo>
                    <a:pt x="144" y="174"/>
                  </a:lnTo>
                  <a:close/>
                  <a:moveTo>
                    <a:pt x="123" y="123"/>
                  </a:moveTo>
                  <a:lnTo>
                    <a:pt x="123" y="123"/>
                  </a:lnTo>
                  <a:lnTo>
                    <a:pt x="125" y="124"/>
                  </a:lnTo>
                  <a:cubicBezTo>
                    <a:pt x="125" y="124"/>
                    <a:pt x="125" y="124"/>
                    <a:pt x="126" y="124"/>
                  </a:cubicBezTo>
                  <a:lnTo>
                    <a:pt x="135" y="131"/>
                  </a:lnTo>
                  <a:lnTo>
                    <a:pt x="133" y="108"/>
                  </a:lnTo>
                  <a:cubicBezTo>
                    <a:pt x="125" y="110"/>
                    <a:pt x="118" y="112"/>
                    <a:pt x="111" y="115"/>
                  </a:cubicBezTo>
                  <a:cubicBezTo>
                    <a:pt x="97" y="130"/>
                    <a:pt x="98" y="147"/>
                    <a:pt x="107" y="159"/>
                  </a:cubicBezTo>
                  <a:cubicBezTo>
                    <a:pt x="108" y="159"/>
                    <a:pt x="108" y="159"/>
                    <a:pt x="108" y="159"/>
                  </a:cubicBezTo>
                  <a:cubicBezTo>
                    <a:pt x="115" y="168"/>
                    <a:pt x="127" y="173"/>
                    <a:pt x="138" y="172"/>
                  </a:cubicBezTo>
                  <a:lnTo>
                    <a:pt x="137" y="159"/>
                  </a:lnTo>
                  <a:cubicBezTo>
                    <a:pt x="136" y="160"/>
                    <a:pt x="134" y="160"/>
                    <a:pt x="133" y="160"/>
                  </a:cubicBezTo>
                  <a:cubicBezTo>
                    <a:pt x="122" y="160"/>
                    <a:pt x="113" y="151"/>
                    <a:pt x="113" y="140"/>
                  </a:cubicBezTo>
                  <a:cubicBezTo>
                    <a:pt x="113" y="135"/>
                    <a:pt x="116" y="130"/>
                    <a:pt x="119" y="126"/>
                  </a:cubicBezTo>
                  <a:cubicBezTo>
                    <a:pt x="118" y="124"/>
                    <a:pt x="121" y="121"/>
                    <a:pt x="123" y="123"/>
                  </a:cubicBezTo>
                  <a:lnTo>
                    <a:pt x="123" y="123"/>
                  </a:lnTo>
                  <a:close/>
                  <a:moveTo>
                    <a:pt x="121" y="175"/>
                  </a:moveTo>
                  <a:lnTo>
                    <a:pt x="121" y="175"/>
                  </a:lnTo>
                  <a:cubicBezTo>
                    <a:pt x="115" y="172"/>
                    <a:pt x="109" y="169"/>
                    <a:pt x="105" y="164"/>
                  </a:cubicBezTo>
                  <a:cubicBezTo>
                    <a:pt x="85" y="169"/>
                    <a:pt x="68" y="154"/>
                    <a:pt x="62" y="142"/>
                  </a:cubicBezTo>
                  <a:cubicBezTo>
                    <a:pt x="55" y="147"/>
                    <a:pt x="48" y="153"/>
                    <a:pt x="42" y="159"/>
                  </a:cubicBezTo>
                  <a:lnTo>
                    <a:pt x="54" y="162"/>
                  </a:lnTo>
                  <a:cubicBezTo>
                    <a:pt x="55" y="162"/>
                    <a:pt x="55" y="162"/>
                    <a:pt x="55" y="162"/>
                  </a:cubicBezTo>
                  <a:lnTo>
                    <a:pt x="58" y="163"/>
                  </a:lnTo>
                  <a:cubicBezTo>
                    <a:pt x="58" y="163"/>
                    <a:pt x="59" y="163"/>
                    <a:pt x="59" y="164"/>
                  </a:cubicBezTo>
                  <a:cubicBezTo>
                    <a:pt x="60" y="164"/>
                    <a:pt x="60" y="164"/>
                    <a:pt x="60" y="165"/>
                  </a:cubicBezTo>
                  <a:cubicBezTo>
                    <a:pt x="74" y="181"/>
                    <a:pt x="108" y="181"/>
                    <a:pt x="121" y="175"/>
                  </a:cubicBezTo>
                  <a:lnTo>
                    <a:pt x="121" y="175"/>
                  </a:lnTo>
                  <a:close/>
                  <a:moveTo>
                    <a:pt x="101" y="159"/>
                  </a:moveTo>
                  <a:lnTo>
                    <a:pt x="101" y="159"/>
                  </a:lnTo>
                  <a:cubicBezTo>
                    <a:pt x="93" y="148"/>
                    <a:pt x="92" y="134"/>
                    <a:pt x="101" y="119"/>
                  </a:cubicBezTo>
                  <a:cubicBezTo>
                    <a:pt x="89" y="124"/>
                    <a:pt x="77" y="131"/>
                    <a:pt x="66" y="139"/>
                  </a:cubicBezTo>
                  <a:cubicBezTo>
                    <a:pt x="71" y="149"/>
                    <a:pt x="85" y="161"/>
                    <a:pt x="101" y="159"/>
                  </a:cubicBezTo>
                  <a:lnTo>
                    <a:pt x="101" y="159"/>
                  </a:lnTo>
                  <a:close/>
                  <a:moveTo>
                    <a:pt x="56" y="169"/>
                  </a:moveTo>
                  <a:lnTo>
                    <a:pt x="56" y="169"/>
                  </a:lnTo>
                  <a:lnTo>
                    <a:pt x="56" y="168"/>
                  </a:lnTo>
                  <a:cubicBezTo>
                    <a:pt x="54" y="174"/>
                    <a:pt x="54" y="186"/>
                    <a:pt x="55" y="192"/>
                  </a:cubicBezTo>
                  <a:cubicBezTo>
                    <a:pt x="66" y="196"/>
                    <a:pt x="79" y="196"/>
                    <a:pt x="94" y="196"/>
                  </a:cubicBezTo>
                  <a:cubicBezTo>
                    <a:pt x="106" y="196"/>
                    <a:pt x="117" y="196"/>
                    <a:pt x="128" y="196"/>
                  </a:cubicBezTo>
                  <a:cubicBezTo>
                    <a:pt x="124" y="191"/>
                    <a:pt x="122" y="185"/>
                    <a:pt x="121" y="181"/>
                  </a:cubicBezTo>
                  <a:cubicBezTo>
                    <a:pt x="104" y="187"/>
                    <a:pt x="71" y="185"/>
                    <a:pt x="56" y="169"/>
                  </a:cubicBezTo>
                  <a:lnTo>
                    <a:pt x="56" y="169"/>
                  </a:lnTo>
                  <a:close/>
                  <a:moveTo>
                    <a:pt x="66" y="255"/>
                  </a:moveTo>
                  <a:lnTo>
                    <a:pt x="66" y="255"/>
                  </a:lnTo>
                  <a:cubicBezTo>
                    <a:pt x="62" y="254"/>
                    <a:pt x="59" y="252"/>
                    <a:pt x="55" y="250"/>
                  </a:cubicBezTo>
                  <a:cubicBezTo>
                    <a:pt x="51" y="253"/>
                    <a:pt x="47" y="255"/>
                    <a:pt x="44" y="258"/>
                  </a:cubicBezTo>
                  <a:cubicBezTo>
                    <a:pt x="44" y="258"/>
                    <a:pt x="43" y="259"/>
                    <a:pt x="43" y="259"/>
                  </a:cubicBezTo>
                  <a:cubicBezTo>
                    <a:pt x="36" y="265"/>
                    <a:pt x="30" y="271"/>
                    <a:pt x="25" y="276"/>
                  </a:cubicBezTo>
                  <a:cubicBezTo>
                    <a:pt x="25" y="276"/>
                    <a:pt x="25" y="277"/>
                    <a:pt x="25" y="277"/>
                  </a:cubicBezTo>
                  <a:cubicBezTo>
                    <a:pt x="23" y="279"/>
                    <a:pt x="21" y="282"/>
                    <a:pt x="19" y="284"/>
                  </a:cubicBezTo>
                  <a:cubicBezTo>
                    <a:pt x="19" y="285"/>
                    <a:pt x="19" y="285"/>
                    <a:pt x="19" y="285"/>
                  </a:cubicBezTo>
                  <a:cubicBezTo>
                    <a:pt x="12" y="295"/>
                    <a:pt x="9" y="304"/>
                    <a:pt x="8" y="312"/>
                  </a:cubicBezTo>
                  <a:cubicBezTo>
                    <a:pt x="6" y="324"/>
                    <a:pt x="7" y="340"/>
                    <a:pt x="0" y="350"/>
                  </a:cubicBezTo>
                  <a:cubicBezTo>
                    <a:pt x="11" y="349"/>
                    <a:pt x="14" y="346"/>
                    <a:pt x="21" y="340"/>
                  </a:cubicBezTo>
                  <a:cubicBezTo>
                    <a:pt x="14" y="310"/>
                    <a:pt x="36" y="271"/>
                    <a:pt x="66" y="255"/>
                  </a:cubicBezTo>
                  <a:lnTo>
                    <a:pt x="66" y="255"/>
                  </a:lnTo>
                  <a:close/>
                  <a:moveTo>
                    <a:pt x="69" y="310"/>
                  </a:moveTo>
                  <a:lnTo>
                    <a:pt x="69" y="310"/>
                  </a:lnTo>
                  <a:cubicBezTo>
                    <a:pt x="68" y="311"/>
                    <a:pt x="68" y="312"/>
                    <a:pt x="67" y="314"/>
                  </a:cubicBezTo>
                  <a:cubicBezTo>
                    <a:pt x="61" y="326"/>
                    <a:pt x="68" y="336"/>
                    <a:pt x="75" y="336"/>
                  </a:cubicBezTo>
                  <a:cubicBezTo>
                    <a:pt x="93" y="336"/>
                    <a:pt x="92" y="311"/>
                    <a:pt x="69" y="310"/>
                  </a:cubicBezTo>
                  <a:lnTo>
                    <a:pt x="69" y="310"/>
                  </a:lnTo>
                  <a:close/>
                  <a:moveTo>
                    <a:pt x="37" y="256"/>
                  </a:moveTo>
                  <a:lnTo>
                    <a:pt x="37" y="256"/>
                  </a:lnTo>
                  <a:cubicBezTo>
                    <a:pt x="28" y="249"/>
                    <a:pt x="17" y="240"/>
                    <a:pt x="12" y="229"/>
                  </a:cubicBezTo>
                  <a:cubicBezTo>
                    <a:pt x="11" y="235"/>
                    <a:pt x="11" y="241"/>
                    <a:pt x="13" y="247"/>
                  </a:cubicBezTo>
                  <a:lnTo>
                    <a:pt x="13" y="247"/>
                  </a:lnTo>
                  <a:cubicBezTo>
                    <a:pt x="15" y="256"/>
                    <a:pt x="19" y="264"/>
                    <a:pt x="23" y="270"/>
                  </a:cubicBezTo>
                  <a:cubicBezTo>
                    <a:pt x="27" y="266"/>
                    <a:pt x="32" y="261"/>
                    <a:pt x="37" y="256"/>
                  </a:cubicBezTo>
                  <a:lnTo>
                    <a:pt x="37" y="256"/>
                  </a:lnTo>
                  <a:close/>
                  <a:moveTo>
                    <a:pt x="17" y="369"/>
                  </a:moveTo>
                  <a:lnTo>
                    <a:pt x="17" y="369"/>
                  </a:lnTo>
                  <a:cubicBezTo>
                    <a:pt x="17" y="377"/>
                    <a:pt x="18" y="385"/>
                    <a:pt x="17" y="393"/>
                  </a:cubicBezTo>
                  <a:cubicBezTo>
                    <a:pt x="26" y="392"/>
                    <a:pt x="29" y="390"/>
                    <a:pt x="34" y="385"/>
                  </a:cubicBezTo>
                  <a:cubicBezTo>
                    <a:pt x="28" y="381"/>
                    <a:pt x="22" y="376"/>
                    <a:pt x="17" y="369"/>
                  </a:cubicBezTo>
                  <a:lnTo>
                    <a:pt x="17" y="369"/>
                  </a:lnTo>
                  <a:close/>
                  <a:moveTo>
                    <a:pt x="14" y="265"/>
                  </a:moveTo>
                  <a:lnTo>
                    <a:pt x="14" y="265"/>
                  </a:lnTo>
                  <a:lnTo>
                    <a:pt x="3" y="271"/>
                  </a:lnTo>
                  <a:lnTo>
                    <a:pt x="9" y="283"/>
                  </a:lnTo>
                  <a:cubicBezTo>
                    <a:pt x="11" y="282"/>
                    <a:pt x="13" y="281"/>
                    <a:pt x="15" y="281"/>
                  </a:cubicBezTo>
                  <a:cubicBezTo>
                    <a:pt x="16" y="279"/>
                    <a:pt x="18" y="277"/>
                    <a:pt x="20" y="275"/>
                  </a:cubicBezTo>
                  <a:cubicBezTo>
                    <a:pt x="18" y="272"/>
                    <a:pt x="16" y="268"/>
                    <a:pt x="14" y="265"/>
                  </a:cubicBezTo>
                  <a:lnTo>
                    <a:pt x="14" y="265"/>
                  </a:lnTo>
                  <a:close/>
                </a:path>
              </a:pathLst>
            </a:custGeom>
            <a:noFill/>
            <a:ln w="1588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4267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00CFEF3E-A6FE-E8FE-10F8-3ED6C3F212C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86675" y="476250"/>
              <a:ext cx="280988" cy="304800"/>
            </a:xfrm>
            <a:custGeom>
              <a:avLst/>
              <a:gdLst>
                <a:gd name="T0" fmla="*/ 1 w 346"/>
                <a:gd name="T1" fmla="*/ 230 h 372"/>
                <a:gd name="T2" fmla="*/ 27 w 346"/>
                <a:gd name="T3" fmla="*/ 197 h 372"/>
                <a:gd name="T4" fmla="*/ 1 w 346"/>
                <a:gd name="T5" fmla="*/ 223 h 372"/>
                <a:gd name="T6" fmla="*/ 1 w 346"/>
                <a:gd name="T7" fmla="*/ 214 h 372"/>
                <a:gd name="T8" fmla="*/ 2 w 346"/>
                <a:gd name="T9" fmla="*/ 188 h 372"/>
                <a:gd name="T10" fmla="*/ 3 w 346"/>
                <a:gd name="T11" fmla="*/ 179 h 372"/>
                <a:gd name="T12" fmla="*/ 29 w 346"/>
                <a:gd name="T13" fmla="*/ 168 h 372"/>
                <a:gd name="T14" fmla="*/ 5 w 346"/>
                <a:gd name="T15" fmla="*/ 169 h 372"/>
                <a:gd name="T16" fmla="*/ 7 w 346"/>
                <a:gd name="T17" fmla="*/ 161 h 372"/>
                <a:gd name="T18" fmla="*/ 32 w 346"/>
                <a:gd name="T19" fmla="*/ 127 h 372"/>
                <a:gd name="T20" fmla="*/ 36 w 346"/>
                <a:gd name="T21" fmla="*/ 96 h 372"/>
                <a:gd name="T22" fmla="*/ 56 w 346"/>
                <a:gd name="T23" fmla="*/ 72 h 372"/>
                <a:gd name="T24" fmla="*/ 68 w 346"/>
                <a:gd name="T25" fmla="*/ 75 h 372"/>
                <a:gd name="T26" fmla="*/ 214 w 346"/>
                <a:gd name="T27" fmla="*/ 53 h 372"/>
                <a:gd name="T28" fmla="*/ 203 w 346"/>
                <a:gd name="T29" fmla="*/ 80 h 372"/>
                <a:gd name="T30" fmla="*/ 214 w 346"/>
                <a:gd name="T31" fmla="*/ 53 h 372"/>
                <a:gd name="T32" fmla="*/ 187 w 346"/>
                <a:gd name="T33" fmla="*/ 64 h 372"/>
                <a:gd name="T34" fmla="*/ 199 w 346"/>
                <a:gd name="T35" fmla="*/ 53 h 372"/>
                <a:gd name="T36" fmla="*/ 205 w 346"/>
                <a:gd name="T37" fmla="*/ 50 h 372"/>
                <a:gd name="T38" fmla="*/ 210 w 346"/>
                <a:gd name="T39" fmla="*/ 23 h 372"/>
                <a:gd name="T40" fmla="*/ 182 w 346"/>
                <a:gd name="T41" fmla="*/ 27 h 372"/>
                <a:gd name="T42" fmla="*/ 186 w 346"/>
                <a:gd name="T43" fmla="*/ 49 h 372"/>
                <a:gd name="T44" fmla="*/ 172 w 346"/>
                <a:gd name="T45" fmla="*/ 105 h 372"/>
                <a:gd name="T46" fmla="*/ 197 w 346"/>
                <a:gd name="T47" fmla="*/ 70 h 372"/>
                <a:gd name="T48" fmla="*/ 225 w 346"/>
                <a:gd name="T49" fmla="*/ 90 h 372"/>
                <a:gd name="T50" fmla="*/ 232 w 346"/>
                <a:gd name="T51" fmla="*/ 80 h 372"/>
                <a:gd name="T52" fmla="*/ 242 w 346"/>
                <a:gd name="T53" fmla="*/ 51 h 372"/>
                <a:gd name="T54" fmla="*/ 222 w 346"/>
                <a:gd name="T55" fmla="*/ 60 h 372"/>
                <a:gd name="T56" fmla="*/ 203 w 346"/>
                <a:gd name="T57" fmla="*/ 88 h 372"/>
                <a:gd name="T58" fmla="*/ 225 w 346"/>
                <a:gd name="T59" fmla="*/ 90 h 372"/>
                <a:gd name="T60" fmla="*/ 200 w 346"/>
                <a:gd name="T61" fmla="*/ 247 h 372"/>
                <a:gd name="T62" fmla="*/ 200 w 346"/>
                <a:gd name="T63" fmla="*/ 247 h 372"/>
                <a:gd name="T64" fmla="*/ 262 w 346"/>
                <a:gd name="T65" fmla="*/ 176 h 372"/>
                <a:gd name="T66" fmla="*/ 262 w 346"/>
                <a:gd name="T67" fmla="*/ 176 h 372"/>
                <a:gd name="T68" fmla="*/ 303 w 346"/>
                <a:gd name="T69" fmla="*/ 125 h 372"/>
                <a:gd name="T70" fmla="*/ 303 w 346"/>
                <a:gd name="T71" fmla="*/ 125 h 372"/>
                <a:gd name="T72" fmla="*/ 302 w 346"/>
                <a:gd name="T73" fmla="*/ 148 h 372"/>
                <a:gd name="T74" fmla="*/ 303 w 346"/>
                <a:gd name="T75" fmla="*/ 132 h 372"/>
                <a:gd name="T76" fmla="*/ 189 w 346"/>
                <a:gd name="T77" fmla="*/ 269 h 372"/>
                <a:gd name="T78" fmla="*/ 257 w 346"/>
                <a:gd name="T79" fmla="*/ 205 h 372"/>
                <a:gd name="T80" fmla="*/ 257 w 346"/>
                <a:gd name="T81" fmla="*/ 181 h 372"/>
                <a:gd name="T82" fmla="*/ 194 w 346"/>
                <a:gd name="T83" fmla="*/ 255 h 372"/>
                <a:gd name="T84" fmla="*/ 189 w 346"/>
                <a:gd name="T85" fmla="*/ 269 h 372"/>
                <a:gd name="T86" fmla="*/ 68 w 346"/>
                <a:gd name="T87" fmla="*/ 369 h 372"/>
                <a:gd name="T88" fmla="*/ 101 w 346"/>
                <a:gd name="T89" fmla="*/ 350 h 372"/>
                <a:gd name="T90" fmla="*/ 129 w 346"/>
                <a:gd name="T91" fmla="*/ 325 h 372"/>
                <a:gd name="T92" fmla="*/ 148 w 346"/>
                <a:gd name="T93" fmla="*/ 305 h 372"/>
                <a:gd name="T94" fmla="*/ 176 w 346"/>
                <a:gd name="T95" fmla="*/ 271 h 372"/>
                <a:gd name="T96" fmla="*/ 191 w 346"/>
                <a:gd name="T97" fmla="*/ 250 h 372"/>
                <a:gd name="T98" fmla="*/ 253 w 346"/>
                <a:gd name="T99" fmla="*/ 160 h 372"/>
                <a:gd name="T100" fmla="*/ 279 w 346"/>
                <a:gd name="T101" fmla="*/ 125 h 372"/>
                <a:gd name="T102" fmla="*/ 295 w 346"/>
                <a:gd name="T103" fmla="*/ 106 h 372"/>
                <a:gd name="T104" fmla="*/ 341 w 346"/>
                <a:gd name="T105" fmla="*/ 64 h 372"/>
                <a:gd name="T106" fmla="*/ 343 w 346"/>
                <a:gd name="T107" fmla="*/ 63 h 372"/>
                <a:gd name="T108" fmla="*/ 331 w 346"/>
                <a:gd name="T109" fmla="*/ 52 h 372"/>
                <a:gd name="T110" fmla="*/ 68 w 346"/>
                <a:gd name="T111" fmla="*/ 369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6" h="372">
                  <a:moveTo>
                    <a:pt x="1" y="223"/>
                  </a:moveTo>
                  <a:lnTo>
                    <a:pt x="1" y="223"/>
                  </a:lnTo>
                  <a:cubicBezTo>
                    <a:pt x="1" y="225"/>
                    <a:pt x="1" y="228"/>
                    <a:pt x="1" y="230"/>
                  </a:cubicBezTo>
                  <a:cubicBezTo>
                    <a:pt x="7" y="226"/>
                    <a:pt x="15" y="220"/>
                    <a:pt x="20" y="219"/>
                  </a:cubicBezTo>
                  <a:cubicBezTo>
                    <a:pt x="22" y="212"/>
                    <a:pt x="24" y="205"/>
                    <a:pt x="28" y="196"/>
                  </a:cubicBezTo>
                  <a:cubicBezTo>
                    <a:pt x="28" y="197"/>
                    <a:pt x="27" y="197"/>
                    <a:pt x="27" y="197"/>
                  </a:cubicBezTo>
                  <a:cubicBezTo>
                    <a:pt x="27" y="197"/>
                    <a:pt x="27" y="197"/>
                    <a:pt x="27" y="197"/>
                  </a:cubicBezTo>
                  <a:cubicBezTo>
                    <a:pt x="15" y="204"/>
                    <a:pt x="3" y="218"/>
                    <a:pt x="1" y="223"/>
                  </a:cubicBezTo>
                  <a:lnTo>
                    <a:pt x="1" y="223"/>
                  </a:lnTo>
                  <a:close/>
                  <a:moveTo>
                    <a:pt x="2" y="188"/>
                  </a:moveTo>
                  <a:lnTo>
                    <a:pt x="2" y="188"/>
                  </a:lnTo>
                  <a:cubicBezTo>
                    <a:pt x="1" y="196"/>
                    <a:pt x="0" y="205"/>
                    <a:pt x="1" y="214"/>
                  </a:cubicBezTo>
                  <a:cubicBezTo>
                    <a:pt x="3" y="210"/>
                    <a:pt x="7" y="206"/>
                    <a:pt x="11" y="202"/>
                  </a:cubicBezTo>
                  <a:lnTo>
                    <a:pt x="2" y="188"/>
                  </a:lnTo>
                  <a:lnTo>
                    <a:pt x="2" y="188"/>
                  </a:lnTo>
                  <a:close/>
                  <a:moveTo>
                    <a:pt x="5" y="169"/>
                  </a:moveTo>
                  <a:lnTo>
                    <a:pt x="5" y="169"/>
                  </a:lnTo>
                  <a:cubicBezTo>
                    <a:pt x="4" y="172"/>
                    <a:pt x="4" y="176"/>
                    <a:pt x="3" y="179"/>
                  </a:cubicBezTo>
                  <a:lnTo>
                    <a:pt x="15" y="198"/>
                  </a:lnTo>
                  <a:cubicBezTo>
                    <a:pt x="17" y="197"/>
                    <a:pt x="20" y="195"/>
                    <a:pt x="22" y="194"/>
                  </a:cubicBezTo>
                  <a:cubicBezTo>
                    <a:pt x="12" y="174"/>
                    <a:pt x="10" y="178"/>
                    <a:pt x="29" y="168"/>
                  </a:cubicBezTo>
                  <a:cubicBezTo>
                    <a:pt x="28" y="165"/>
                    <a:pt x="27" y="162"/>
                    <a:pt x="26" y="159"/>
                  </a:cubicBezTo>
                  <a:cubicBezTo>
                    <a:pt x="21" y="160"/>
                    <a:pt x="12" y="164"/>
                    <a:pt x="5" y="169"/>
                  </a:cubicBezTo>
                  <a:lnTo>
                    <a:pt x="5" y="169"/>
                  </a:lnTo>
                  <a:close/>
                  <a:moveTo>
                    <a:pt x="36" y="96"/>
                  </a:moveTo>
                  <a:lnTo>
                    <a:pt x="36" y="96"/>
                  </a:lnTo>
                  <a:cubicBezTo>
                    <a:pt x="23" y="116"/>
                    <a:pt x="13" y="138"/>
                    <a:pt x="7" y="161"/>
                  </a:cubicBezTo>
                  <a:cubicBezTo>
                    <a:pt x="13" y="157"/>
                    <a:pt x="20" y="155"/>
                    <a:pt x="24" y="153"/>
                  </a:cubicBezTo>
                  <a:cubicBezTo>
                    <a:pt x="23" y="145"/>
                    <a:pt x="23" y="136"/>
                    <a:pt x="27" y="126"/>
                  </a:cubicBezTo>
                  <a:cubicBezTo>
                    <a:pt x="28" y="123"/>
                    <a:pt x="32" y="123"/>
                    <a:pt x="32" y="127"/>
                  </a:cubicBezTo>
                  <a:cubicBezTo>
                    <a:pt x="34" y="141"/>
                    <a:pt x="49" y="152"/>
                    <a:pt x="60" y="161"/>
                  </a:cubicBezTo>
                  <a:cubicBezTo>
                    <a:pt x="62" y="159"/>
                    <a:pt x="65" y="156"/>
                    <a:pt x="68" y="154"/>
                  </a:cubicBezTo>
                  <a:cubicBezTo>
                    <a:pt x="52" y="142"/>
                    <a:pt x="40" y="125"/>
                    <a:pt x="36" y="96"/>
                  </a:cubicBezTo>
                  <a:lnTo>
                    <a:pt x="36" y="96"/>
                  </a:lnTo>
                  <a:close/>
                  <a:moveTo>
                    <a:pt x="56" y="72"/>
                  </a:moveTo>
                  <a:lnTo>
                    <a:pt x="56" y="72"/>
                  </a:lnTo>
                  <a:cubicBezTo>
                    <a:pt x="53" y="75"/>
                    <a:pt x="50" y="78"/>
                    <a:pt x="47" y="82"/>
                  </a:cubicBezTo>
                  <a:cubicBezTo>
                    <a:pt x="53" y="90"/>
                    <a:pt x="59" y="95"/>
                    <a:pt x="67" y="98"/>
                  </a:cubicBezTo>
                  <a:cubicBezTo>
                    <a:pt x="66" y="91"/>
                    <a:pt x="66" y="81"/>
                    <a:pt x="68" y="75"/>
                  </a:cubicBezTo>
                  <a:lnTo>
                    <a:pt x="56" y="72"/>
                  </a:lnTo>
                  <a:lnTo>
                    <a:pt x="56" y="72"/>
                  </a:lnTo>
                  <a:close/>
                  <a:moveTo>
                    <a:pt x="214" y="53"/>
                  </a:moveTo>
                  <a:lnTo>
                    <a:pt x="214" y="53"/>
                  </a:lnTo>
                  <a:cubicBezTo>
                    <a:pt x="211" y="55"/>
                    <a:pt x="208" y="56"/>
                    <a:pt x="204" y="56"/>
                  </a:cubicBezTo>
                  <a:cubicBezTo>
                    <a:pt x="203" y="64"/>
                    <a:pt x="202" y="72"/>
                    <a:pt x="203" y="80"/>
                  </a:cubicBezTo>
                  <a:lnTo>
                    <a:pt x="218" y="64"/>
                  </a:lnTo>
                  <a:cubicBezTo>
                    <a:pt x="215" y="60"/>
                    <a:pt x="214" y="57"/>
                    <a:pt x="214" y="53"/>
                  </a:cubicBezTo>
                  <a:lnTo>
                    <a:pt x="214" y="53"/>
                  </a:lnTo>
                  <a:close/>
                  <a:moveTo>
                    <a:pt x="197" y="70"/>
                  </a:moveTo>
                  <a:lnTo>
                    <a:pt x="197" y="70"/>
                  </a:lnTo>
                  <a:cubicBezTo>
                    <a:pt x="193" y="69"/>
                    <a:pt x="189" y="68"/>
                    <a:pt x="187" y="64"/>
                  </a:cubicBezTo>
                  <a:cubicBezTo>
                    <a:pt x="186" y="62"/>
                    <a:pt x="192" y="63"/>
                    <a:pt x="193" y="63"/>
                  </a:cubicBezTo>
                  <a:cubicBezTo>
                    <a:pt x="195" y="63"/>
                    <a:pt x="196" y="62"/>
                    <a:pt x="198" y="62"/>
                  </a:cubicBezTo>
                  <a:cubicBezTo>
                    <a:pt x="198" y="59"/>
                    <a:pt x="198" y="56"/>
                    <a:pt x="199" y="53"/>
                  </a:cubicBezTo>
                  <a:cubicBezTo>
                    <a:pt x="199" y="53"/>
                    <a:pt x="199" y="52"/>
                    <a:pt x="199" y="52"/>
                  </a:cubicBezTo>
                  <a:cubicBezTo>
                    <a:pt x="199" y="51"/>
                    <a:pt x="199" y="50"/>
                    <a:pt x="199" y="49"/>
                  </a:cubicBezTo>
                  <a:cubicBezTo>
                    <a:pt x="200" y="46"/>
                    <a:pt x="205" y="46"/>
                    <a:pt x="205" y="50"/>
                  </a:cubicBezTo>
                  <a:cubicBezTo>
                    <a:pt x="221" y="49"/>
                    <a:pt x="218" y="25"/>
                    <a:pt x="201" y="29"/>
                  </a:cubicBezTo>
                  <a:cubicBezTo>
                    <a:pt x="197" y="29"/>
                    <a:pt x="196" y="24"/>
                    <a:pt x="200" y="23"/>
                  </a:cubicBezTo>
                  <a:cubicBezTo>
                    <a:pt x="204" y="22"/>
                    <a:pt x="207" y="22"/>
                    <a:pt x="210" y="23"/>
                  </a:cubicBezTo>
                  <a:cubicBezTo>
                    <a:pt x="208" y="0"/>
                    <a:pt x="172" y="14"/>
                    <a:pt x="192" y="32"/>
                  </a:cubicBezTo>
                  <a:cubicBezTo>
                    <a:pt x="195" y="34"/>
                    <a:pt x="192" y="39"/>
                    <a:pt x="189" y="36"/>
                  </a:cubicBezTo>
                  <a:cubicBezTo>
                    <a:pt x="185" y="33"/>
                    <a:pt x="183" y="30"/>
                    <a:pt x="182" y="27"/>
                  </a:cubicBezTo>
                  <a:cubicBezTo>
                    <a:pt x="169" y="29"/>
                    <a:pt x="172" y="45"/>
                    <a:pt x="181" y="48"/>
                  </a:cubicBezTo>
                  <a:lnTo>
                    <a:pt x="181" y="47"/>
                  </a:lnTo>
                  <a:cubicBezTo>
                    <a:pt x="182" y="44"/>
                    <a:pt x="187" y="45"/>
                    <a:pt x="186" y="49"/>
                  </a:cubicBezTo>
                  <a:lnTo>
                    <a:pt x="185" y="51"/>
                  </a:lnTo>
                  <a:cubicBezTo>
                    <a:pt x="185" y="52"/>
                    <a:pt x="185" y="52"/>
                    <a:pt x="185" y="52"/>
                  </a:cubicBezTo>
                  <a:lnTo>
                    <a:pt x="172" y="105"/>
                  </a:lnTo>
                  <a:cubicBezTo>
                    <a:pt x="175" y="105"/>
                    <a:pt x="177" y="106"/>
                    <a:pt x="179" y="106"/>
                  </a:cubicBezTo>
                  <a:lnTo>
                    <a:pt x="199" y="85"/>
                  </a:lnTo>
                  <a:cubicBezTo>
                    <a:pt x="197" y="80"/>
                    <a:pt x="197" y="75"/>
                    <a:pt x="197" y="70"/>
                  </a:cubicBezTo>
                  <a:lnTo>
                    <a:pt x="197" y="70"/>
                  </a:lnTo>
                  <a:close/>
                  <a:moveTo>
                    <a:pt x="225" y="90"/>
                  </a:moveTo>
                  <a:lnTo>
                    <a:pt x="225" y="90"/>
                  </a:lnTo>
                  <a:cubicBezTo>
                    <a:pt x="222" y="85"/>
                    <a:pt x="221" y="79"/>
                    <a:pt x="222" y="74"/>
                  </a:cubicBezTo>
                  <a:cubicBezTo>
                    <a:pt x="222" y="71"/>
                    <a:pt x="225" y="76"/>
                    <a:pt x="225" y="76"/>
                  </a:cubicBezTo>
                  <a:cubicBezTo>
                    <a:pt x="227" y="78"/>
                    <a:pt x="229" y="79"/>
                    <a:pt x="232" y="80"/>
                  </a:cubicBezTo>
                  <a:cubicBezTo>
                    <a:pt x="236" y="73"/>
                    <a:pt x="241" y="66"/>
                    <a:pt x="246" y="60"/>
                  </a:cubicBezTo>
                  <a:cubicBezTo>
                    <a:pt x="252" y="52"/>
                    <a:pt x="257" y="45"/>
                    <a:pt x="263" y="38"/>
                  </a:cubicBezTo>
                  <a:cubicBezTo>
                    <a:pt x="253" y="26"/>
                    <a:pt x="237" y="33"/>
                    <a:pt x="242" y="51"/>
                  </a:cubicBezTo>
                  <a:cubicBezTo>
                    <a:pt x="243" y="55"/>
                    <a:pt x="237" y="56"/>
                    <a:pt x="236" y="52"/>
                  </a:cubicBezTo>
                  <a:cubicBezTo>
                    <a:pt x="235" y="48"/>
                    <a:pt x="235" y="45"/>
                    <a:pt x="235" y="42"/>
                  </a:cubicBezTo>
                  <a:cubicBezTo>
                    <a:pt x="223" y="38"/>
                    <a:pt x="214" y="49"/>
                    <a:pt x="222" y="60"/>
                  </a:cubicBezTo>
                  <a:cubicBezTo>
                    <a:pt x="225" y="57"/>
                    <a:pt x="228" y="61"/>
                    <a:pt x="226" y="64"/>
                  </a:cubicBezTo>
                  <a:lnTo>
                    <a:pt x="204" y="87"/>
                  </a:lnTo>
                  <a:cubicBezTo>
                    <a:pt x="204" y="88"/>
                    <a:pt x="204" y="88"/>
                    <a:pt x="203" y="88"/>
                  </a:cubicBezTo>
                  <a:lnTo>
                    <a:pt x="186" y="107"/>
                  </a:lnTo>
                  <a:cubicBezTo>
                    <a:pt x="193" y="109"/>
                    <a:pt x="201" y="110"/>
                    <a:pt x="209" y="113"/>
                  </a:cubicBezTo>
                  <a:cubicBezTo>
                    <a:pt x="214" y="105"/>
                    <a:pt x="220" y="97"/>
                    <a:pt x="225" y="90"/>
                  </a:cubicBezTo>
                  <a:lnTo>
                    <a:pt x="225" y="90"/>
                  </a:lnTo>
                  <a:close/>
                  <a:moveTo>
                    <a:pt x="200" y="247"/>
                  </a:moveTo>
                  <a:lnTo>
                    <a:pt x="200" y="247"/>
                  </a:lnTo>
                  <a:cubicBezTo>
                    <a:pt x="231" y="234"/>
                    <a:pt x="241" y="209"/>
                    <a:pt x="240" y="189"/>
                  </a:cubicBezTo>
                  <a:cubicBezTo>
                    <a:pt x="233" y="199"/>
                    <a:pt x="226" y="210"/>
                    <a:pt x="219" y="219"/>
                  </a:cubicBezTo>
                  <a:cubicBezTo>
                    <a:pt x="213" y="229"/>
                    <a:pt x="206" y="238"/>
                    <a:pt x="200" y="247"/>
                  </a:cubicBezTo>
                  <a:lnTo>
                    <a:pt x="200" y="247"/>
                  </a:lnTo>
                  <a:close/>
                  <a:moveTo>
                    <a:pt x="262" y="176"/>
                  </a:moveTo>
                  <a:lnTo>
                    <a:pt x="262" y="176"/>
                  </a:lnTo>
                  <a:cubicBezTo>
                    <a:pt x="275" y="162"/>
                    <a:pt x="280" y="148"/>
                    <a:pt x="280" y="134"/>
                  </a:cubicBezTo>
                  <a:cubicBezTo>
                    <a:pt x="272" y="143"/>
                    <a:pt x="265" y="152"/>
                    <a:pt x="259" y="162"/>
                  </a:cubicBezTo>
                  <a:cubicBezTo>
                    <a:pt x="260" y="166"/>
                    <a:pt x="261" y="171"/>
                    <a:pt x="262" y="176"/>
                  </a:cubicBezTo>
                  <a:lnTo>
                    <a:pt x="262" y="176"/>
                  </a:lnTo>
                  <a:close/>
                  <a:moveTo>
                    <a:pt x="303" y="125"/>
                  </a:moveTo>
                  <a:lnTo>
                    <a:pt x="303" y="125"/>
                  </a:lnTo>
                  <a:cubicBezTo>
                    <a:pt x="317" y="114"/>
                    <a:pt x="322" y="102"/>
                    <a:pt x="322" y="87"/>
                  </a:cubicBezTo>
                  <a:cubicBezTo>
                    <a:pt x="314" y="94"/>
                    <a:pt x="307" y="101"/>
                    <a:pt x="300" y="109"/>
                  </a:cubicBezTo>
                  <a:cubicBezTo>
                    <a:pt x="301" y="115"/>
                    <a:pt x="302" y="120"/>
                    <a:pt x="303" y="125"/>
                  </a:cubicBezTo>
                  <a:lnTo>
                    <a:pt x="303" y="125"/>
                  </a:lnTo>
                  <a:close/>
                  <a:moveTo>
                    <a:pt x="302" y="148"/>
                  </a:moveTo>
                  <a:lnTo>
                    <a:pt x="302" y="148"/>
                  </a:lnTo>
                  <a:cubicBezTo>
                    <a:pt x="331" y="135"/>
                    <a:pt x="344" y="104"/>
                    <a:pt x="341" y="71"/>
                  </a:cubicBezTo>
                  <a:cubicBezTo>
                    <a:pt x="336" y="75"/>
                    <a:pt x="332" y="78"/>
                    <a:pt x="327" y="82"/>
                  </a:cubicBezTo>
                  <a:cubicBezTo>
                    <a:pt x="329" y="102"/>
                    <a:pt x="322" y="118"/>
                    <a:pt x="303" y="132"/>
                  </a:cubicBezTo>
                  <a:cubicBezTo>
                    <a:pt x="303" y="138"/>
                    <a:pt x="303" y="143"/>
                    <a:pt x="302" y="148"/>
                  </a:cubicBezTo>
                  <a:lnTo>
                    <a:pt x="302" y="148"/>
                  </a:lnTo>
                  <a:close/>
                  <a:moveTo>
                    <a:pt x="189" y="269"/>
                  </a:moveTo>
                  <a:lnTo>
                    <a:pt x="189" y="269"/>
                  </a:lnTo>
                  <a:cubicBezTo>
                    <a:pt x="189" y="269"/>
                    <a:pt x="189" y="269"/>
                    <a:pt x="189" y="269"/>
                  </a:cubicBezTo>
                  <a:cubicBezTo>
                    <a:pt x="222" y="266"/>
                    <a:pt x="251" y="240"/>
                    <a:pt x="257" y="205"/>
                  </a:cubicBezTo>
                  <a:cubicBezTo>
                    <a:pt x="257" y="204"/>
                    <a:pt x="257" y="204"/>
                    <a:pt x="257" y="204"/>
                  </a:cubicBezTo>
                  <a:cubicBezTo>
                    <a:pt x="258" y="197"/>
                    <a:pt x="258" y="190"/>
                    <a:pt x="257" y="182"/>
                  </a:cubicBezTo>
                  <a:cubicBezTo>
                    <a:pt x="257" y="182"/>
                    <a:pt x="257" y="181"/>
                    <a:pt x="257" y="181"/>
                  </a:cubicBezTo>
                  <a:cubicBezTo>
                    <a:pt x="257" y="177"/>
                    <a:pt x="256" y="172"/>
                    <a:pt x="254" y="168"/>
                  </a:cubicBezTo>
                  <a:cubicBezTo>
                    <a:pt x="251" y="172"/>
                    <a:pt x="248" y="177"/>
                    <a:pt x="244" y="182"/>
                  </a:cubicBezTo>
                  <a:cubicBezTo>
                    <a:pt x="249" y="207"/>
                    <a:pt x="238" y="242"/>
                    <a:pt x="194" y="255"/>
                  </a:cubicBezTo>
                  <a:cubicBezTo>
                    <a:pt x="191" y="260"/>
                    <a:pt x="187" y="264"/>
                    <a:pt x="184" y="269"/>
                  </a:cubicBezTo>
                  <a:cubicBezTo>
                    <a:pt x="185" y="269"/>
                    <a:pt x="187" y="269"/>
                    <a:pt x="189" y="269"/>
                  </a:cubicBezTo>
                  <a:lnTo>
                    <a:pt x="189" y="269"/>
                  </a:lnTo>
                  <a:close/>
                  <a:moveTo>
                    <a:pt x="68" y="369"/>
                  </a:moveTo>
                  <a:lnTo>
                    <a:pt x="68" y="369"/>
                  </a:lnTo>
                  <a:cubicBezTo>
                    <a:pt x="68" y="369"/>
                    <a:pt x="68" y="369"/>
                    <a:pt x="68" y="369"/>
                  </a:cubicBezTo>
                  <a:cubicBezTo>
                    <a:pt x="68" y="370"/>
                    <a:pt x="69" y="371"/>
                    <a:pt x="70" y="372"/>
                  </a:cubicBezTo>
                  <a:cubicBezTo>
                    <a:pt x="81" y="366"/>
                    <a:pt x="91" y="358"/>
                    <a:pt x="101" y="350"/>
                  </a:cubicBezTo>
                  <a:cubicBezTo>
                    <a:pt x="101" y="350"/>
                    <a:pt x="101" y="350"/>
                    <a:pt x="101" y="350"/>
                  </a:cubicBezTo>
                  <a:cubicBezTo>
                    <a:pt x="106" y="346"/>
                    <a:pt x="111" y="342"/>
                    <a:pt x="115" y="338"/>
                  </a:cubicBezTo>
                  <a:cubicBezTo>
                    <a:pt x="115" y="338"/>
                    <a:pt x="116" y="338"/>
                    <a:pt x="116" y="338"/>
                  </a:cubicBezTo>
                  <a:cubicBezTo>
                    <a:pt x="120" y="334"/>
                    <a:pt x="125" y="329"/>
                    <a:pt x="129" y="325"/>
                  </a:cubicBezTo>
                  <a:cubicBezTo>
                    <a:pt x="129" y="325"/>
                    <a:pt x="130" y="325"/>
                    <a:pt x="130" y="324"/>
                  </a:cubicBezTo>
                  <a:cubicBezTo>
                    <a:pt x="136" y="319"/>
                    <a:pt x="141" y="312"/>
                    <a:pt x="147" y="306"/>
                  </a:cubicBezTo>
                  <a:cubicBezTo>
                    <a:pt x="147" y="306"/>
                    <a:pt x="147" y="305"/>
                    <a:pt x="148" y="305"/>
                  </a:cubicBezTo>
                  <a:cubicBezTo>
                    <a:pt x="153" y="300"/>
                    <a:pt x="158" y="294"/>
                    <a:pt x="162" y="288"/>
                  </a:cubicBezTo>
                  <a:cubicBezTo>
                    <a:pt x="163" y="287"/>
                    <a:pt x="163" y="287"/>
                    <a:pt x="163" y="287"/>
                  </a:cubicBezTo>
                  <a:cubicBezTo>
                    <a:pt x="167" y="282"/>
                    <a:pt x="172" y="276"/>
                    <a:pt x="176" y="271"/>
                  </a:cubicBezTo>
                  <a:cubicBezTo>
                    <a:pt x="176" y="270"/>
                    <a:pt x="176" y="270"/>
                    <a:pt x="176" y="270"/>
                  </a:cubicBezTo>
                  <a:cubicBezTo>
                    <a:pt x="181" y="264"/>
                    <a:pt x="186" y="257"/>
                    <a:pt x="190" y="251"/>
                  </a:cubicBezTo>
                  <a:cubicBezTo>
                    <a:pt x="190" y="251"/>
                    <a:pt x="190" y="251"/>
                    <a:pt x="191" y="250"/>
                  </a:cubicBezTo>
                  <a:cubicBezTo>
                    <a:pt x="207" y="227"/>
                    <a:pt x="223" y="203"/>
                    <a:pt x="239" y="180"/>
                  </a:cubicBezTo>
                  <a:cubicBezTo>
                    <a:pt x="239" y="180"/>
                    <a:pt x="239" y="180"/>
                    <a:pt x="239" y="180"/>
                  </a:cubicBezTo>
                  <a:cubicBezTo>
                    <a:pt x="244" y="173"/>
                    <a:pt x="248" y="167"/>
                    <a:pt x="253" y="160"/>
                  </a:cubicBezTo>
                  <a:cubicBezTo>
                    <a:pt x="253" y="160"/>
                    <a:pt x="253" y="160"/>
                    <a:pt x="253" y="160"/>
                  </a:cubicBezTo>
                  <a:cubicBezTo>
                    <a:pt x="261" y="149"/>
                    <a:pt x="269" y="138"/>
                    <a:pt x="277" y="128"/>
                  </a:cubicBezTo>
                  <a:cubicBezTo>
                    <a:pt x="278" y="127"/>
                    <a:pt x="279" y="126"/>
                    <a:pt x="279" y="125"/>
                  </a:cubicBezTo>
                  <a:cubicBezTo>
                    <a:pt x="280" y="125"/>
                    <a:pt x="280" y="124"/>
                    <a:pt x="280" y="124"/>
                  </a:cubicBezTo>
                  <a:cubicBezTo>
                    <a:pt x="285" y="118"/>
                    <a:pt x="290" y="113"/>
                    <a:pt x="295" y="107"/>
                  </a:cubicBezTo>
                  <a:cubicBezTo>
                    <a:pt x="295" y="107"/>
                    <a:pt x="295" y="107"/>
                    <a:pt x="295" y="106"/>
                  </a:cubicBezTo>
                  <a:cubicBezTo>
                    <a:pt x="304" y="97"/>
                    <a:pt x="313" y="87"/>
                    <a:pt x="322" y="79"/>
                  </a:cubicBezTo>
                  <a:cubicBezTo>
                    <a:pt x="322" y="79"/>
                    <a:pt x="323" y="79"/>
                    <a:pt x="323" y="79"/>
                  </a:cubicBezTo>
                  <a:cubicBezTo>
                    <a:pt x="329" y="73"/>
                    <a:pt x="335" y="69"/>
                    <a:pt x="341" y="64"/>
                  </a:cubicBezTo>
                  <a:cubicBezTo>
                    <a:pt x="341" y="64"/>
                    <a:pt x="342" y="64"/>
                    <a:pt x="342" y="64"/>
                  </a:cubicBezTo>
                  <a:lnTo>
                    <a:pt x="343" y="63"/>
                  </a:lnTo>
                  <a:cubicBezTo>
                    <a:pt x="343" y="63"/>
                    <a:pt x="343" y="63"/>
                    <a:pt x="343" y="63"/>
                  </a:cubicBezTo>
                  <a:cubicBezTo>
                    <a:pt x="344" y="62"/>
                    <a:pt x="345" y="61"/>
                    <a:pt x="346" y="61"/>
                  </a:cubicBezTo>
                  <a:lnTo>
                    <a:pt x="340" y="45"/>
                  </a:lnTo>
                  <a:cubicBezTo>
                    <a:pt x="337" y="47"/>
                    <a:pt x="334" y="50"/>
                    <a:pt x="331" y="52"/>
                  </a:cubicBezTo>
                  <a:cubicBezTo>
                    <a:pt x="331" y="52"/>
                    <a:pt x="331" y="53"/>
                    <a:pt x="331" y="53"/>
                  </a:cubicBezTo>
                  <a:cubicBezTo>
                    <a:pt x="225" y="140"/>
                    <a:pt x="180" y="283"/>
                    <a:pt x="63" y="361"/>
                  </a:cubicBezTo>
                  <a:cubicBezTo>
                    <a:pt x="65" y="364"/>
                    <a:pt x="66" y="366"/>
                    <a:pt x="68" y="369"/>
                  </a:cubicBezTo>
                  <a:lnTo>
                    <a:pt x="68" y="369"/>
                  </a:lnTo>
                  <a:close/>
                </a:path>
              </a:pathLst>
            </a:custGeom>
            <a:noFill/>
            <a:ln w="1588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4267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70B05B52-12B6-944D-AC1A-F00C2F4E2E2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94613" y="509588"/>
              <a:ext cx="328613" cy="385762"/>
            </a:xfrm>
            <a:custGeom>
              <a:avLst/>
              <a:gdLst>
                <a:gd name="T0" fmla="*/ 159 w 404"/>
                <a:gd name="T1" fmla="*/ 338 h 470"/>
                <a:gd name="T2" fmla="*/ 185 w 404"/>
                <a:gd name="T3" fmla="*/ 332 h 470"/>
                <a:gd name="T4" fmla="*/ 193 w 404"/>
                <a:gd name="T5" fmla="*/ 297 h 470"/>
                <a:gd name="T6" fmla="*/ 161 w 404"/>
                <a:gd name="T7" fmla="*/ 281 h 470"/>
                <a:gd name="T8" fmla="*/ 137 w 404"/>
                <a:gd name="T9" fmla="*/ 310 h 470"/>
                <a:gd name="T10" fmla="*/ 83 w 404"/>
                <a:gd name="T11" fmla="*/ 444 h 470"/>
                <a:gd name="T12" fmla="*/ 107 w 404"/>
                <a:gd name="T13" fmla="*/ 433 h 470"/>
                <a:gd name="T14" fmla="*/ 155 w 404"/>
                <a:gd name="T15" fmla="*/ 343 h 470"/>
                <a:gd name="T16" fmla="*/ 84 w 404"/>
                <a:gd name="T17" fmla="*/ 429 h 470"/>
                <a:gd name="T18" fmla="*/ 57 w 404"/>
                <a:gd name="T19" fmla="*/ 416 h 470"/>
                <a:gd name="T20" fmla="*/ 59 w 404"/>
                <a:gd name="T21" fmla="*/ 345 h 470"/>
                <a:gd name="T22" fmla="*/ 83 w 404"/>
                <a:gd name="T23" fmla="*/ 444 h 470"/>
                <a:gd name="T24" fmla="*/ 90 w 404"/>
                <a:gd name="T25" fmla="*/ 448 h 470"/>
                <a:gd name="T26" fmla="*/ 108 w 404"/>
                <a:gd name="T27" fmla="*/ 438 h 470"/>
                <a:gd name="T28" fmla="*/ 115 w 404"/>
                <a:gd name="T29" fmla="*/ 434 h 470"/>
                <a:gd name="T30" fmla="*/ 127 w 404"/>
                <a:gd name="T31" fmla="*/ 424 h 470"/>
                <a:gd name="T32" fmla="*/ 161 w 404"/>
                <a:gd name="T33" fmla="*/ 344 h 470"/>
                <a:gd name="T34" fmla="*/ 280 w 404"/>
                <a:gd name="T35" fmla="*/ 459 h 470"/>
                <a:gd name="T36" fmla="*/ 166 w 404"/>
                <a:gd name="T37" fmla="*/ 345 h 470"/>
                <a:gd name="T38" fmla="*/ 161 w 404"/>
                <a:gd name="T39" fmla="*/ 268 h 470"/>
                <a:gd name="T40" fmla="*/ 166 w 404"/>
                <a:gd name="T41" fmla="*/ 275 h 470"/>
                <a:gd name="T42" fmla="*/ 161 w 404"/>
                <a:gd name="T43" fmla="*/ 268 h 470"/>
                <a:gd name="T44" fmla="*/ 199 w 404"/>
                <a:gd name="T45" fmla="*/ 297 h 470"/>
                <a:gd name="T46" fmla="*/ 331 w 404"/>
                <a:gd name="T47" fmla="*/ 362 h 470"/>
                <a:gd name="T48" fmla="*/ 368 w 404"/>
                <a:gd name="T49" fmla="*/ 285 h 470"/>
                <a:gd name="T50" fmla="*/ 323 w 404"/>
                <a:gd name="T51" fmla="*/ 281 h 470"/>
                <a:gd name="T52" fmla="*/ 368 w 404"/>
                <a:gd name="T53" fmla="*/ 279 h 470"/>
                <a:gd name="T54" fmla="*/ 377 w 404"/>
                <a:gd name="T55" fmla="*/ 243 h 470"/>
                <a:gd name="T56" fmla="*/ 345 w 404"/>
                <a:gd name="T57" fmla="*/ 219 h 470"/>
                <a:gd name="T58" fmla="*/ 347 w 404"/>
                <a:gd name="T59" fmla="*/ 245 h 470"/>
                <a:gd name="T60" fmla="*/ 383 w 404"/>
                <a:gd name="T61" fmla="*/ 239 h 470"/>
                <a:gd name="T62" fmla="*/ 367 w 404"/>
                <a:gd name="T63" fmla="*/ 129 h 470"/>
                <a:gd name="T64" fmla="*/ 182 w 404"/>
                <a:gd name="T65" fmla="*/ 233 h 470"/>
                <a:gd name="T66" fmla="*/ 175 w 404"/>
                <a:gd name="T67" fmla="*/ 239 h 470"/>
                <a:gd name="T68" fmla="*/ 170 w 404"/>
                <a:gd name="T69" fmla="*/ 234 h 470"/>
                <a:gd name="T70" fmla="*/ 187 w 404"/>
                <a:gd name="T71" fmla="*/ 282 h 470"/>
                <a:gd name="T72" fmla="*/ 174 w 404"/>
                <a:gd name="T73" fmla="*/ 239 h 470"/>
                <a:gd name="T74" fmla="*/ 273 w 404"/>
                <a:gd name="T75" fmla="*/ 38 h 470"/>
                <a:gd name="T76" fmla="*/ 262 w 404"/>
                <a:gd name="T77" fmla="*/ 38 h 470"/>
                <a:gd name="T78" fmla="*/ 273 w 404"/>
                <a:gd name="T79" fmla="*/ 38 h 470"/>
                <a:gd name="T80" fmla="*/ 282 w 404"/>
                <a:gd name="T81" fmla="*/ 26 h 470"/>
                <a:gd name="T82" fmla="*/ 288 w 404"/>
                <a:gd name="T83" fmla="*/ 20 h 470"/>
                <a:gd name="T84" fmla="*/ 258 w 404"/>
                <a:gd name="T85" fmla="*/ 56 h 470"/>
                <a:gd name="T86" fmla="*/ 254 w 404"/>
                <a:gd name="T87" fmla="*/ 52 h 470"/>
                <a:gd name="T88" fmla="*/ 98 w 404"/>
                <a:gd name="T89" fmla="*/ 6 h 470"/>
                <a:gd name="T90" fmla="*/ 87 w 404"/>
                <a:gd name="T91" fmla="*/ 6 h 470"/>
                <a:gd name="T92" fmla="*/ 98 w 404"/>
                <a:gd name="T93" fmla="*/ 6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4" h="470">
                  <a:moveTo>
                    <a:pt x="159" y="338"/>
                  </a:moveTo>
                  <a:lnTo>
                    <a:pt x="159" y="338"/>
                  </a:lnTo>
                  <a:cubicBezTo>
                    <a:pt x="159" y="338"/>
                    <a:pt x="159" y="338"/>
                    <a:pt x="159" y="338"/>
                  </a:cubicBezTo>
                  <a:cubicBezTo>
                    <a:pt x="161" y="339"/>
                    <a:pt x="164" y="339"/>
                    <a:pt x="166" y="339"/>
                  </a:cubicBezTo>
                  <a:cubicBezTo>
                    <a:pt x="173" y="339"/>
                    <a:pt x="180" y="337"/>
                    <a:pt x="185" y="332"/>
                  </a:cubicBezTo>
                  <a:cubicBezTo>
                    <a:pt x="185" y="332"/>
                    <a:pt x="185" y="332"/>
                    <a:pt x="185" y="332"/>
                  </a:cubicBezTo>
                  <a:cubicBezTo>
                    <a:pt x="192" y="327"/>
                    <a:pt x="196" y="319"/>
                    <a:pt x="196" y="310"/>
                  </a:cubicBezTo>
                  <a:cubicBezTo>
                    <a:pt x="196" y="305"/>
                    <a:pt x="195" y="301"/>
                    <a:pt x="193" y="298"/>
                  </a:cubicBezTo>
                  <a:cubicBezTo>
                    <a:pt x="193" y="297"/>
                    <a:pt x="193" y="297"/>
                    <a:pt x="193" y="297"/>
                  </a:cubicBezTo>
                  <a:cubicBezTo>
                    <a:pt x="188" y="287"/>
                    <a:pt x="178" y="281"/>
                    <a:pt x="166" y="281"/>
                  </a:cubicBezTo>
                  <a:cubicBezTo>
                    <a:pt x="165" y="281"/>
                    <a:pt x="163" y="281"/>
                    <a:pt x="162" y="281"/>
                  </a:cubicBezTo>
                  <a:lnTo>
                    <a:pt x="161" y="281"/>
                  </a:lnTo>
                  <a:cubicBezTo>
                    <a:pt x="156" y="282"/>
                    <a:pt x="151" y="284"/>
                    <a:pt x="147" y="288"/>
                  </a:cubicBezTo>
                  <a:lnTo>
                    <a:pt x="147" y="288"/>
                  </a:lnTo>
                  <a:cubicBezTo>
                    <a:pt x="141" y="293"/>
                    <a:pt x="137" y="301"/>
                    <a:pt x="137" y="310"/>
                  </a:cubicBezTo>
                  <a:cubicBezTo>
                    <a:pt x="137" y="323"/>
                    <a:pt x="146" y="335"/>
                    <a:pt x="159" y="338"/>
                  </a:cubicBezTo>
                  <a:lnTo>
                    <a:pt x="159" y="338"/>
                  </a:lnTo>
                  <a:close/>
                  <a:moveTo>
                    <a:pt x="83" y="444"/>
                  </a:moveTo>
                  <a:lnTo>
                    <a:pt x="83" y="444"/>
                  </a:lnTo>
                  <a:cubicBezTo>
                    <a:pt x="91" y="441"/>
                    <a:pt x="99" y="438"/>
                    <a:pt x="106" y="433"/>
                  </a:cubicBezTo>
                  <a:cubicBezTo>
                    <a:pt x="106" y="433"/>
                    <a:pt x="106" y="433"/>
                    <a:pt x="107" y="433"/>
                  </a:cubicBezTo>
                  <a:cubicBezTo>
                    <a:pt x="113" y="429"/>
                    <a:pt x="119" y="424"/>
                    <a:pt x="124" y="419"/>
                  </a:cubicBezTo>
                  <a:cubicBezTo>
                    <a:pt x="124" y="419"/>
                    <a:pt x="124" y="419"/>
                    <a:pt x="124" y="419"/>
                  </a:cubicBezTo>
                  <a:cubicBezTo>
                    <a:pt x="149" y="394"/>
                    <a:pt x="156" y="361"/>
                    <a:pt x="155" y="343"/>
                  </a:cubicBezTo>
                  <a:cubicBezTo>
                    <a:pt x="150" y="341"/>
                    <a:pt x="144" y="338"/>
                    <a:pt x="140" y="333"/>
                  </a:cubicBezTo>
                  <a:cubicBezTo>
                    <a:pt x="143" y="366"/>
                    <a:pt x="133" y="405"/>
                    <a:pt x="86" y="429"/>
                  </a:cubicBezTo>
                  <a:cubicBezTo>
                    <a:pt x="85" y="429"/>
                    <a:pt x="85" y="429"/>
                    <a:pt x="84" y="429"/>
                  </a:cubicBezTo>
                  <a:cubicBezTo>
                    <a:pt x="84" y="429"/>
                    <a:pt x="83" y="429"/>
                    <a:pt x="83" y="429"/>
                  </a:cubicBezTo>
                  <a:cubicBezTo>
                    <a:pt x="75" y="426"/>
                    <a:pt x="66" y="422"/>
                    <a:pt x="59" y="417"/>
                  </a:cubicBezTo>
                  <a:cubicBezTo>
                    <a:pt x="58" y="416"/>
                    <a:pt x="58" y="416"/>
                    <a:pt x="57" y="416"/>
                  </a:cubicBezTo>
                  <a:cubicBezTo>
                    <a:pt x="51" y="411"/>
                    <a:pt x="45" y="405"/>
                    <a:pt x="41" y="398"/>
                  </a:cubicBezTo>
                  <a:cubicBezTo>
                    <a:pt x="41" y="397"/>
                    <a:pt x="41" y="397"/>
                    <a:pt x="40" y="397"/>
                  </a:cubicBezTo>
                  <a:cubicBezTo>
                    <a:pt x="31" y="381"/>
                    <a:pt x="33" y="361"/>
                    <a:pt x="59" y="345"/>
                  </a:cubicBezTo>
                  <a:cubicBezTo>
                    <a:pt x="58" y="341"/>
                    <a:pt x="56" y="337"/>
                    <a:pt x="54" y="333"/>
                  </a:cubicBezTo>
                  <a:cubicBezTo>
                    <a:pt x="0" y="370"/>
                    <a:pt x="22" y="416"/>
                    <a:pt x="83" y="444"/>
                  </a:cubicBezTo>
                  <a:lnTo>
                    <a:pt x="83" y="444"/>
                  </a:lnTo>
                  <a:close/>
                  <a:moveTo>
                    <a:pt x="108" y="438"/>
                  </a:moveTo>
                  <a:lnTo>
                    <a:pt x="108" y="438"/>
                  </a:lnTo>
                  <a:cubicBezTo>
                    <a:pt x="103" y="442"/>
                    <a:pt x="97" y="445"/>
                    <a:pt x="90" y="448"/>
                  </a:cubicBezTo>
                  <a:cubicBezTo>
                    <a:pt x="122" y="461"/>
                    <a:pt x="164" y="470"/>
                    <a:pt x="208" y="469"/>
                  </a:cubicBezTo>
                  <a:cubicBezTo>
                    <a:pt x="182" y="459"/>
                    <a:pt x="133" y="443"/>
                    <a:pt x="108" y="438"/>
                  </a:cubicBezTo>
                  <a:lnTo>
                    <a:pt x="108" y="438"/>
                  </a:lnTo>
                  <a:close/>
                  <a:moveTo>
                    <a:pt x="127" y="424"/>
                  </a:moveTo>
                  <a:lnTo>
                    <a:pt x="127" y="424"/>
                  </a:lnTo>
                  <a:cubicBezTo>
                    <a:pt x="123" y="428"/>
                    <a:pt x="119" y="431"/>
                    <a:pt x="115" y="434"/>
                  </a:cubicBezTo>
                  <a:cubicBezTo>
                    <a:pt x="146" y="441"/>
                    <a:pt x="202" y="459"/>
                    <a:pt x="222" y="468"/>
                  </a:cubicBezTo>
                  <a:cubicBezTo>
                    <a:pt x="234" y="468"/>
                    <a:pt x="246" y="466"/>
                    <a:pt x="258" y="464"/>
                  </a:cubicBezTo>
                  <a:cubicBezTo>
                    <a:pt x="224" y="453"/>
                    <a:pt x="157" y="432"/>
                    <a:pt x="127" y="424"/>
                  </a:cubicBezTo>
                  <a:lnTo>
                    <a:pt x="127" y="424"/>
                  </a:lnTo>
                  <a:close/>
                  <a:moveTo>
                    <a:pt x="161" y="344"/>
                  </a:moveTo>
                  <a:lnTo>
                    <a:pt x="161" y="344"/>
                  </a:lnTo>
                  <a:cubicBezTo>
                    <a:pt x="161" y="363"/>
                    <a:pt x="154" y="395"/>
                    <a:pt x="131" y="420"/>
                  </a:cubicBezTo>
                  <a:cubicBezTo>
                    <a:pt x="166" y="428"/>
                    <a:pt x="241" y="452"/>
                    <a:pt x="269" y="462"/>
                  </a:cubicBezTo>
                  <a:cubicBezTo>
                    <a:pt x="273" y="461"/>
                    <a:pt x="277" y="460"/>
                    <a:pt x="280" y="459"/>
                  </a:cubicBezTo>
                  <a:cubicBezTo>
                    <a:pt x="276" y="437"/>
                    <a:pt x="276" y="405"/>
                    <a:pt x="287" y="370"/>
                  </a:cubicBezTo>
                  <a:cubicBezTo>
                    <a:pt x="256" y="368"/>
                    <a:pt x="220" y="358"/>
                    <a:pt x="187" y="338"/>
                  </a:cubicBezTo>
                  <a:cubicBezTo>
                    <a:pt x="181" y="342"/>
                    <a:pt x="174" y="345"/>
                    <a:pt x="166" y="345"/>
                  </a:cubicBezTo>
                  <a:cubicBezTo>
                    <a:pt x="164" y="345"/>
                    <a:pt x="163" y="345"/>
                    <a:pt x="161" y="344"/>
                  </a:cubicBezTo>
                  <a:lnTo>
                    <a:pt x="161" y="344"/>
                  </a:lnTo>
                  <a:close/>
                  <a:moveTo>
                    <a:pt x="161" y="268"/>
                  </a:moveTo>
                  <a:lnTo>
                    <a:pt x="161" y="268"/>
                  </a:lnTo>
                  <a:cubicBezTo>
                    <a:pt x="161" y="271"/>
                    <a:pt x="162" y="273"/>
                    <a:pt x="163" y="275"/>
                  </a:cubicBezTo>
                  <a:cubicBezTo>
                    <a:pt x="164" y="275"/>
                    <a:pt x="165" y="275"/>
                    <a:pt x="166" y="275"/>
                  </a:cubicBezTo>
                  <a:cubicBezTo>
                    <a:pt x="172" y="275"/>
                    <a:pt x="177" y="276"/>
                    <a:pt x="182" y="279"/>
                  </a:cubicBezTo>
                  <a:cubicBezTo>
                    <a:pt x="185" y="263"/>
                    <a:pt x="170" y="257"/>
                    <a:pt x="161" y="268"/>
                  </a:cubicBezTo>
                  <a:lnTo>
                    <a:pt x="161" y="268"/>
                  </a:lnTo>
                  <a:close/>
                  <a:moveTo>
                    <a:pt x="181" y="240"/>
                  </a:moveTo>
                  <a:lnTo>
                    <a:pt x="181" y="240"/>
                  </a:lnTo>
                  <a:cubicBezTo>
                    <a:pt x="206" y="246"/>
                    <a:pt x="214" y="278"/>
                    <a:pt x="199" y="297"/>
                  </a:cubicBezTo>
                  <a:cubicBezTo>
                    <a:pt x="200" y="301"/>
                    <a:pt x="201" y="305"/>
                    <a:pt x="201" y="310"/>
                  </a:cubicBezTo>
                  <a:cubicBezTo>
                    <a:pt x="201" y="319"/>
                    <a:pt x="197" y="328"/>
                    <a:pt x="191" y="334"/>
                  </a:cubicBezTo>
                  <a:cubicBezTo>
                    <a:pt x="240" y="364"/>
                    <a:pt x="295" y="369"/>
                    <a:pt x="331" y="362"/>
                  </a:cubicBezTo>
                  <a:cubicBezTo>
                    <a:pt x="369" y="354"/>
                    <a:pt x="382" y="333"/>
                    <a:pt x="359" y="312"/>
                  </a:cubicBezTo>
                  <a:cubicBezTo>
                    <a:pt x="354" y="308"/>
                    <a:pt x="366" y="297"/>
                    <a:pt x="374" y="296"/>
                  </a:cubicBezTo>
                  <a:cubicBezTo>
                    <a:pt x="375" y="291"/>
                    <a:pt x="373" y="287"/>
                    <a:pt x="368" y="285"/>
                  </a:cubicBezTo>
                  <a:cubicBezTo>
                    <a:pt x="357" y="284"/>
                    <a:pt x="338" y="290"/>
                    <a:pt x="325" y="293"/>
                  </a:cubicBezTo>
                  <a:cubicBezTo>
                    <a:pt x="325" y="295"/>
                    <a:pt x="321" y="296"/>
                    <a:pt x="320" y="293"/>
                  </a:cubicBezTo>
                  <a:cubicBezTo>
                    <a:pt x="319" y="289"/>
                    <a:pt x="322" y="283"/>
                    <a:pt x="323" y="281"/>
                  </a:cubicBezTo>
                  <a:cubicBezTo>
                    <a:pt x="325" y="277"/>
                    <a:pt x="329" y="280"/>
                    <a:pt x="328" y="283"/>
                  </a:cubicBezTo>
                  <a:cubicBezTo>
                    <a:pt x="327" y="284"/>
                    <a:pt x="327" y="285"/>
                    <a:pt x="326" y="287"/>
                  </a:cubicBezTo>
                  <a:cubicBezTo>
                    <a:pt x="339" y="284"/>
                    <a:pt x="356" y="278"/>
                    <a:pt x="368" y="279"/>
                  </a:cubicBezTo>
                  <a:cubicBezTo>
                    <a:pt x="371" y="277"/>
                    <a:pt x="379" y="271"/>
                    <a:pt x="378" y="267"/>
                  </a:cubicBezTo>
                  <a:cubicBezTo>
                    <a:pt x="377" y="266"/>
                    <a:pt x="376" y="265"/>
                    <a:pt x="375" y="263"/>
                  </a:cubicBezTo>
                  <a:cubicBezTo>
                    <a:pt x="369" y="255"/>
                    <a:pt x="371" y="249"/>
                    <a:pt x="377" y="243"/>
                  </a:cubicBezTo>
                  <a:cubicBezTo>
                    <a:pt x="367" y="242"/>
                    <a:pt x="355" y="243"/>
                    <a:pt x="349" y="250"/>
                  </a:cubicBezTo>
                  <a:cubicBezTo>
                    <a:pt x="345" y="255"/>
                    <a:pt x="338" y="243"/>
                    <a:pt x="338" y="242"/>
                  </a:cubicBezTo>
                  <a:cubicBezTo>
                    <a:pt x="335" y="236"/>
                    <a:pt x="335" y="228"/>
                    <a:pt x="345" y="219"/>
                  </a:cubicBezTo>
                  <a:cubicBezTo>
                    <a:pt x="347" y="216"/>
                    <a:pt x="351" y="221"/>
                    <a:pt x="349" y="223"/>
                  </a:cubicBezTo>
                  <a:cubicBezTo>
                    <a:pt x="341" y="230"/>
                    <a:pt x="339" y="237"/>
                    <a:pt x="346" y="244"/>
                  </a:cubicBezTo>
                  <a:lnTo>
                    <a:pt x="347" y="245"/>
                  </a:lnTo>
                  <a:cubicBezTo>
                    <a:pt x="357" y="237"/>
                    <a:pt x="371" y="236"/>
                    <a:pt x="383" y="239"/>
                  </a:cubicBezTo>
                  <a:lnTo>
                    <a:pt x="383" y="239"/>
                  </a:lnTo>
                  <a:lnTo>
                    <a:pt x="383" y="239"/>
                  </a:lnTo>
                  <a:cubicBezTo>
                    <a:pt x="404" y="237"/>
                    <a:pt x="403" y="229"/>
                    <a:pt x="397" y="213"/>
                  </a:cubicBezTo>
                  <a:cubicBezTo>
                    <a:pt x="395" y="207"/>
                    <a:pt x="392" y="200"/>
                    <a:pt x="389" y="191"/>
                  </a:cubicBezTo>
                  <a:cubicBezTo>
                    <a:pt x="384" y="180"/>
                    <a:pt x="376" y="155"/>
                    <a:pt x="367" y="129"/>
                  </a:cubicBezTo>
                  <a:cubicBezTo>
                    <a:pt x="343" y="119"/>
                    <a:pt x="308" y="125"/>
                    <a:pt x="282" y="137"/>
                  </a:cubicBezTo>
                  <a:cubicBezTo>
                    <a:pt x="275" y="147"/>
                    <a:pt x="266" y="156"/>
                    <a:pt x="252" y="165"/>
                  </a:cubicBezTo>
                  <a:cubicBezTo>
                    <a:pt x="246" y="202"/>
                    <a:pt x="216" y="229"/>
                    <a:pt x="182" y="233"/>
                  </a:cubicBezTo>
                  <a:lnTo>
                    <a:pt x="181" y="240"/>
                  </a:lnTo>
                  <a:lnTo>
                    <a:pt x="181" y="240"/>
                  </a:lnTo>
                  <a:close/>
                  <a:moveTo>
                    <a:pt x="175" y="239"/>
                  </a:moveTo>
                  <a:lnTo>
                    <a:pt x="175" y="239"/>
                  </a:lnTo>
                  <a:lnTo>
                    <a:pt x="176" y="234"/>
                  </a:lnTo>
                  <a:cubicBezTo>
                    <a:pt x="174" y="234"/>
                    <a:pt x="172" y="234"/>
                    <a:pt x="170" y="234"/>
                  </a:cubicBezTo>
                  <a:cubicBezTo>
                    <a:pt x="166" y="239"/>
                    <a:pt x="162" y="244"/>
                    <a:pt x="158" y="249"/>
                  </a:cubicBezTo>
                  <a:cubicBezTo>
                    <a:pt x="158" y="253"/>
                    <a:pt x="158" y="258"/>
                    <a:pt x="159" y="261"/>
                  </a:cubicBezTo>
                  <a:cubicBezTo>
                    <a:pt x="171" y="252"/>
                    <a:pt x="194" y="258"/>
                    <a:pt x="187" y="282"/>
                  </a:cubicBezTo>
                  <a:cubicBezTo>
                    <a:pt x="190" y="284"/>
                    <a:pt x="193" y="287"/>
                    <a:pt x="196" y="291"/>
                  </a:cubicBezTo>
                  <a:cubicBezTo>
                    <a:pt x="208" y="274"/>
                    <a:pt x="198" y="245"/>
                    <a:pt x="173" y="245"/>
                  </a:cubicBezTo>
                  <a:cubicBezTo>
                    <a:pt x="170" y="244"/>
                    <a:pt x="170" y="239"/>
                    <a:pt x="174" y="239"/>
                  </a:cubicBezTo>
                  <a:cubicBezTo>
                    <a:pt x="174" y="239"/>
                    <a:pt x="175" y="239"/>
                    <a:pt x="175" y="239"/>
                  </a:cubicBezTo>
                  <a:lnTo>
                    <a:pt x="175" y="239"/>
                  </a:lnTo>
                  <a:close/>
                  <a:moveTo>
                    <a:pt x="273" y="38"/>
                  </a:moveTo>
                  <a:lnTo>
                    <a:pt x="273" y="38"/>
                  </a:lnTo>
                  <a:cubicBezTo>
                    <a:pt x="273" y="41"/>
                    <a:pt x="270" y="43"/>
                    <a:pt x="268" y="43"/>
                  </a:cubicBezTo>
                  <a:cubicBezTo>
                    <a:pt x="265" y="43"/>
                    <a:pt x="262" y="41"/>
                    <a:pt x="262" y="38"/>
                  </a:cubicBezTo>
                  <a:cubicBezTo>
                    <a:pt x="262" y="35"/>
                    <a:pt x="265" y="33"/>
                    <a:pt x="268" y="33"/>
                  </a:cubicBezTo>
                  <a:cubicBezTo>
                    <a:pt x="270" y="33"/>
                    <a:pt x="273" y="35"/>
                    <a:pt x="273" y="38"/>
                  </a:cubicBezTo>
                  <a:lnTo>
                    <a:pt x="273" y="38"/>
                  </a:lnTo>
                  <a:close/>
                  <a:moveTo>
                    <a:pt x="288" y="20"/>
                  </a:moveTo>
                  <a:lnTo>
                    <a:pt x="288" y="20"/>
                  </a:lnTo>
                  <a:cubicBezTo>
                    <a:pt x="288" y="24"/>
                    <a:pt x="285" y="26"/>
                    <a:pt x="282" y="26"/>
                  </a:cubicBezTo>
                  <a:cubicBezTo>
                    <a:pt x="279" y="26"/>
                    <a:pt x="276" y="24"/>
                    <a:pt x="276" y="20"/>
                  </a:cubicBezTo>
                  <a:cubicBezTo>
                    <a:pt x="276" y="17"/>
                    <a:pt x="279" y="15"/>
                    <a:pt x="282" y="15"/>
                  </a:cubicBezTo>
                  <a:cubicBezTo>
                    <a:pt x="285" y="15"/>
                    <a:pt x="288" y="17"/>
                    <a:pt x="288" y="20"/>
                  </a:cubicBezTo>
                  <a:lnTo>
                    <a:pt x="288" y="20"/>
                  </a:lnTo>
                  <a:close/>
                  <a:moveTo>
                    <a:pt x="258" y="56"/>
                  </a:moveTo>
                  <a:lnTo>
                    <a:pt x="258" y="56"/>
                  </a:lnTo>
                  <a:cubicBezTo>
                    <a:pt x="258" y="59"/>
                    <a:pt x="256" y="61"/>
                    <a:pt x="254" y="61"/>
                  </a:cubicBezTo>
                  <a:cubicBezTo>
                    <a:pt x="251" y="61"/>
                    <a:pt x="249" y="59"/>
                    <a:pt x="249" y="56"/>
                  </a:cubicBezTo>
                  <a:cubicBezTo>
                    <a:pt x="249" y="54"/>
                    <a:pt x="251" y="52"/>
                    <a:pt x="254" y="52"/>
                  </a:cubicBezTo>
                  <a:cubicBezTo>
                    <a:pt x="256" y="52"/>
                    <a:pt x="258" y="54"/>
                    <a:pt x="258" y="56"/>
                  </a:cubicBezTo>
                  <a:lnTo>
                    <a:pt x="258" y="56"/>
                  </a:lnTo>
                  <a:close/>
                  <a:moveTo>
                    <a:pt x="98" y="6"/>
                  </a:moveTo>
                  <a:lnTo>
                    <a:pt x="98" y="6"/>
                  </a:lnTo>
                  <a:cubicBezTo>
                    <a:pt x="98" y="9"/>
                    <a:pt x="95" y="12"/>
                    <a:pt x="92" y="12"/>
                  </a:cubicBezTo>
                  <a:cubicBezTo>
                    <a:pt x="89" y="12"/>
                    <a:pt x="87" y="9"/>
                    <a:pt x="87" y="6"/>
                  </a:cubicBezTo>
                  <a:cubicBezTo>
                    <a:pt x="87" y="3"/>
                    <a:pt x="89" y="0"/>
                    <a:pt x="92" y="0"/>
                  </a:cubicBezTo>
                  <a:cubicBezTo>
                    <a:pt x="95" y="0"/>
                    <a:pt x="98" y="3"/>
                    <a:pt x="98" y="6"/>
                  </a:cubicBezTo>
                  <a:lnTo>
                    <a:pt x="98" y="6"/>
                  </a:lnTo>
                  <a:close/>
                </a:path>
              </a:pathLst>
            </a:custGeom>
            <a:noFill/>
            <a:ln w="1588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4267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1E356202-0A47-80E7-90B0-E97229222D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16850" y="631825"/>
              <a:ext cx="188913" cy="146050"/>
            </a:xfrm>
            <a:custGeom>
              <a:avLst/>
              <a:gdLst>
                <a:gd name="T0" fmla="*/ 15 w 232"/>
                <a:gd name="T1" fmla="*/ 172 h 178"/>
                <a:gd name="T2" fmla="*/ 15 w 232"/>
                <a:gd name="T3" fmla="*/ 172 h 178"/>
                <a:gd name="T4" fmla="*/ 25 w 232"/>
                <a:gd name="T5" fmla="*/ 162 h 178"/>
                <a:gd name="T6" fmla="*/ 15 w 232"/>
                <a:gd name="T7" fmla="*/ 152 h 178"/>
                <a:gd name="T8" fmla="*/ 5 w 232"/>
                <a:gd name="T9" fmla="*/ 162 h 178"/>
                <a:gd name="T10" fmla="*/ 15 w 232"/>
                <a:gd name="T11" fmla="*/ 172 h 178"/>
                <a:gd name="T12" fmla="*/ 15 w 232"/>
                <a:gd name="T13" fmla="*/ 172 h 178"/>
                <a:gd name="T14" fmla="*/ 15 w 232"/>
                <a:gd name="T15" fmla="*/ 178 h 178"/>
                <a:gd name="T16" fmla="*/ 15 w 232"/>
                <a:gd name="T17" fmla="*/ 178 h 178"/>
                <a:gd name="T18" fmla="*/ 0 w 232"/>
                <a:gd name="T19" fmla="*/ 162 h 178"/>
                <a:gd name="T20" fmla="*/ 15 w 232"/>
                <a:gd name="T21" fmla="*/ 146 h 178"/>
                <a:gd name="T22" fmla="*/ 31 w 232"/>
                <a:gd name="T23" fmla="*/ 162 h 178"/>
                <a:gd name="T24" fmla="*/ 15 w 232"/>
                <a:gd name="T25" fmla="*/ 178 h 178"/>
                <a:gd name="T26" fmla="*/ 15 w 232"/>
                <a:gd name="T27" fmla="*/ 178 h 178"/>
                <a:gd name="T28" fmla="*/ 232 w 232"/>
                <a:gd name="T29" fmla="*/ 91 h 178"/>
                <a:gd name="T30" fmla="*/ 232 w 232"/>
                <a:gd name="T31" fmla="*/ 91 h 178"/>
                <a:gd name="T32" fmla="*/ 232 w 232"/>
                <a:gd name="T33" fmla="*/ 91 h 178"/>
                <a:gd name="T34" fmla="*/ 232 w 232"/>
                <a:gd name="T35" fmla="*/ 91 h 178"/>
                <a:gd name="T36" fmla="*/ 232 w 232"/>
                <a:gd name="T37" fmla="*/ 91 h 178"/>
                <a:gd name="T38" fmla="*/ 232 w 232"/>
                <a:gd name="T39" fmla="*/ 91 h 178"/>
                <a:gd name="T40" fmla="*/ 149 w 232"/>
                <a:gd name="T41" fmla="*/ 27 h 178"/>
                <a:gd name="T42" fmla="*/ 149 w 232"/>
                <a:gd name="T43" fmla="*/ 27 h 178"/>
                <a:gd name="T44" fmla="*/ 147 w 232"/>
                <a:gd name="T45" fmla="*/ 11 h 178"/>
                <a:gd name="T46" fmla="*/ 124 w 232"/>
                <a:gd name="T47" fmla="*/ 23 h 178"/>
                <a:gd name="T48" fmla="*/ 135 w 232"/>
                <a:gd name="T49" fmla="*/ 26 h 178"/>
                <a:gd name="T50" fmla="*/ 149 w 232"/>
                <a:gd name="T51" fmla="*/ 27 h 178"/>
                <a:gd name="T52" fmla="*/ 149 w 232"/>
                <a:gd name="T53" fmla="*/ 27 h 178"/>
                <a:gd name="T54" fmla="*/ 153 w 232"/>
                <a:gd name="T55" fmla="*/ 9 h 178"/>
                <a:gd name="T56" fmla="*/ 153 w 232"/>
                <a:gd name="T57" fmla="*/ 9 h 178"/>
                <a:gd name="T58" fmla="*/ 155 w 232"/>
                <a:gd name="T59" fmla="*/ 28 h 178"/>
                <a:gd name="T60" fmla="*/ 166 w 232"/>
                <a:gd name="T61" fmla="*/ 27 h 178"/>
                <a:gd name="T62" fmla="*/ 163 w 232"/>
                <a:gd name="T63" fmla="*/ 17 h 178"/>
                <a:gd name="T64" fmla="*/ 164 w 232"/>
                <a:gd name="T65" fmla="*/ 7 h 178"/>
                <a:gd name="T66" fmla="*/ 153 w 232"/>
                <a:gd name="T67" fmla="*/ 9 h 178"/>
                <a:gd name="T68" fmla="*/ 153 w 232"/>
                <a:gd name="T69" fmla="*/ 9 h 178"/>
                <a:gd name="T70" fmla="*/ 177 w 232"/>
                <a:gd name="T71" fmla="*/ 1 h 178"/>
                <a:gd name="T72" fmla="*/ 177 w 232"/>
                <a:gd name="T73" fmla="*/ 1 h 178"/>
                <a:gd name="T74" fmla="*/ 187 w 232"/>
                <a:gd name="T75" fmla="*/ 1 h 178"/>
                <a:gd name="T76" fmla="*/ 190 w 232"/>
                <a:gd name="T77" fmla="*/ 4 h 178"/>
                <a:gd name="T78" fmla="*/ 182 w 232"/>
                <a:gd name="T79" fmla="*/ 10 h 178"/>
                <a:gd name="T80" fmla="*/ 183 w 232"/>
                <a:gd name="T81" fmla="*/ 15 h 178"/>
                <a:gd name="T82" fmla="*/ 175 w 232"/>
                <a:gd name="T83" fmla="*/ 32 h 178"/>
                <a:gd name="T84" fmla="*/ 175 w 232"/>
                <a:gd name="T85" fmla="*/ 32 h 178"/>
                <a:gd name="T86" fmla="*/ 154 w 232"/>
                <a:gd name="T87" fmla="*/ 33 h 178"/>
                <a:gd name="T88" fmla="*/ 152 w 232"/>
                <a:gd name="T89" fmla="*/ 33 h 178"/>
                <a:gd name="T90" fmla="*/ 119 w 232"/>
                <a:gd name="T91" fmla="*/ 27 h 178"/>
                <a:gd name="T92" fmla="*/ 119 w 232"/>
                <a:gd name="T93" fmla="*/ 27 h 178"/>
                <a:gd name="T94" fmla="*/ 114 w 232"/>
                <a:gd name="T95" fmla="*/ 24 h 178"/>
                <a:gd name="T96" fmla="*/ 116 w 232"/>
                <a:gd name="T97" fmla="*/ 22 h 178"/>
                <a:gd name="T98" fmla="*/ 117 w 232"/>
                <a:gd name="T99" fmla="*/ 21 h 178"/>
                <a:gd name="T100" fmla="*/ 177 w 232"/>
                <a:gd name="T101" fmla="*/ 1 h 178"/>
                <a:gd name="T102" fmla="*/ 177 w 232"/>
                <a:gd name="T103" fmla="*/ 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2" h="178">
                  <a:moveTo>
                    <a:pt x="15" y="172"/>
                  </a:moveTo>
                  <a:lnTo>
                    <a:pt x="15" y="172"/>
                  </a:lnTo>
                  <a:cubicBezTo>
                    <a:pt x="21" y="172"/>
                    <a:pt x="25" y="167"/>
                    <a:pt x="25" y="162"/>
                  </a:cubicBezTo>
                  <a:cubicBezTo>
                    <a:pt x="25" y="156"/>
                    <a:pt x="21" y="152"/>
                    <a:pt x="15" y="152"/>
                  </a:cubicBezTo>
                  <a:cubicBezTo>
                    <a:pt x="10" y="152"/>
                    <a:pt x="5" y="156"/>
                    <a:pt x="5" y="162"/>
                  </a:cubicBezTo>
                  <a:cubicBezTo>
                    <a:pt x="5" y="167"/>
                    <a:pt x="10" y="172"/>
                    <a:pt x="15" y="172"/>
                  </a:cubicBezTo>
                  <a:lnTo>
                    <a:pt x="15" y="172"/>
                  </a:lnTo>
                  <a:close/>
                  <a:moveTo>
                    <a:pt x="15" y="178"/>
                  </a:moveTo>
                  <a:lnTo>
                    <a:pt x="15" y="178"/>
                  </a:lnTo>
                  <a:cubicBezTo>
                    <a:pt x="7" y="178"/>
                    <a:pt x="0" y="170"/>
                    <a:pt x="0" y="162"/>
                  </a:cubicBezTo>
                  <a:cubicBezTo>
                    <a:pt x="0" y="153"/>
                    <a:pt x="7" y="146"/>
                    <a:pt x="15" y="146"/>
                  </a:cubicBezTo>
                  <a:cubicBezTo>
                    <a:pt x="24" y="146"/>
                    <a:pt x="31" y="153"/>
                    <a:pt x="31" y="162"/>
                  </a:cubicBezTo>
                  <a:cubicBezTo>
                    <a:pt x="31" y="170"/>
                    <a:pt x="24" y="178"/>
                    <a:pt x="15" y="178"/>
                  </a:cubicBezTo>
                  <a:lnTo>
                    <a:pt x="15" y="178"/>
                  </a:lnTo>
                  <a:close/>
                  <a:moveTo>
                    <a:pt x="232" y="91"/>
                  </a:moveTo>
                  <a:lnTo>
                    <a:pt x="232" y="91"/>
                  </a:lnTo>
                  <a:cubicBezTo>
                    <a:pt x="232" y="91"/>
                    <a:pt x="232" y="91"/>
                    <a:pt x="232" y="91"/>
                  </a:cubicBezTo>
                  <a:lnTo>
                    <a:pt x="232" y="91"/>
                  </a:lnTo>
                  <a:lnTo>
                    <a:pt x="232" y="91"/>
                  </a:lnTo>
                  <a:lnTo>
                    <a:pt x="232" y="91"/>
                  </a:lnTo>
                  <a:close/>
                  <a:moveTo>
                    <a:pt x="149" y="27"/>
                  </a:moveTo>
                  <a:lnTo>
                    <a:pt x="149" y="27"/>
                  </a:lnTo>
                  <a:cubicBezTo>
                    <a:pt x="147" y="23"/>
                    <a:pt x="147" y="17"/>
                    <a:pt x="147" y="11"/>
                  </a:cubicBezTo>
                  <a:cubicBezTo>
                    <a:pt x="139" y="13"/>
                    <a:pt x="131" y="17"/>
                    <a:pt x="124" y="23"/>
                  </a:cubicBezTo>
                  <a:cubicBezTo>
                    <a:pt x="126" y="23"/>
                    <a:pt x="130" y="25"/>
                    <a:pt x="135" y="26"/>
                  </a:cubicBezTo>
                  <a:cubicBezTo>
                    <a:pt x="139" y="26"/>
                    <a:pt x="144" y="27"/>
                    <a:pt x="149" y="27"/>
                  </a:cubicBezTo>
                  <a:lnTo>
                    <a:pt x="149" y="27"/>
                  </a:lnTo>
                  <a:close/>
                  <a:moveTo>
                    <a:pt x="153" y="9"/>
                  </a:moveTo>
                  <a:lnTo>
                    <a:pt x="153" y="9"/>
                  </a:lnTo>
                  <a:cubicBezTo>
                    <a:pt x="152" y="17"/>
                    <a:pt x="153" y="23"/>
                    <a:pt x="155" y="28"/>
                  </a:cubicBezTo>
                  <a:cubicBezTo>
                    <a:pt x="159" y="28"/>
                    <a:pt x="162" y="27"/>
                    <a:pt x="166" y="27"/>
                  </a:cubicBezTo>
                  <a:cubicBezTo>
                    <a:pt x="164" y="25"/>
                    <a:pt x="163" y="21"/>
                    <a:pt x="163" y="17"/>
                  </a:cubicBezTo>
                  <a:cubicBezTo>
                    <a:pt x="163" y="14"/>
                    <a:pt x="163" y="10"/>
                    <a:pt x="164" y="7"/>
                  </a:cubicBezTo>
                  <a:cubicBezTo>
                    <a:pt x="161" y="8"/>
                    <a:pt x="157" y="8"/>
                    <a:pt x="153" y="9"/>
                  </a:cubicBezTo>
                  <a:lnTo>
                    <a:pt x="153" y="9"/>
                  </a:lnTo>
                  <a:close/>
                  <a:moveTo>
                    <a:pt x="177" y="1"/>
                  </a:moveTo>
                  <a:lnTo>
                    <a:pt x="177" y="1"/>
                  </a:lnTo>
                  <a:cubicBezTo>
                    <a:pt x="180" y="1"/>
                    <a:pt x="184" y="0"/>
                    <a:pt x="187" y="1"/>
                  </a:cubicBezTo>
                  <a:cubicBezTo>
                    <a:pt x="189" y="1"/>
                    <a:pt x="190" y="3"/>
                    <a:pt x="190" y="4"/>
                  </a:cubicBezTo>
                  <a:cubicBezTo>
                    <a:pt x="190" y="7"/>
                    <a:pt x="185" y="9"/>
                    <a:pt x="182" y="10"/>
                  </a:cubicBezTo>
                  <a:cubicBezTo>
                    <a:pt x="182" y="12"/>
                    <a:pt x="183" y="14"/>
                    <a:pt x="183" y="15"/>
                  </a:cubicBezTo>
                  <a:cubicBezTo>
                    <a:pt x="184" y="23"/>
                    <a:pt x="180" y="30"/>
                    <a:pt x="175" y="32"/>
                  </a:cubicBezTo>
                  <a:cubicBezTo>
                    <a:pt x="175" y="32"/>
                    <a:pt x="175" y="32"/>
                    <a:pt x="175" y="32"/>
                  </a:cubicBezTo>
                  <a:cubicBezTo>
                    <a:pt x="168" y="33"/>
                    <a:pt x="161" y="33"/>
                    <a:pt x="154" y="33"/>
                  </a:cubicBezTo>
                  <a:cubicBezTo>
                    <a:pt x="153" y="33"/>
                    <a:pt x="153" y="33"/>
                    <a:pt x="152" y="33"/>
                  </a:cubicBezTo>
                  <a:cubicBezTo>
                    <a:pt x="141" y="33"/>
                    <a:pt x="129" y="31"/>
                    <a:pt x="119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6" y="30"/>
                    <a:pt x="112" y="27"/>
                    <a:pt x="114" y="24"/>
                  </a:cubicBezTo>
                  <a:cubicBezTo>
                    <a:pt x="114" y="24"/>
                    <a:pt x="115" y="23"/>
                    <a:pt x="116" y="22"/>
                  </a:cubicBezTo>
                  <a:cubicBezTo>
                    <a:pt x="116" y="22"/>
                    <a:pt x="117" y="21"/>
                    <a:pt x="117" y="21"/>
                  </a:cubicBezTo>
                  <a:cubicBezTo>
                    <a:pt x="123" y="15"/>
                    <a:pt x="142" y="1"/>
                    <a:pt x="177" y="1"/>
                  </a:cubicBezTo>
                  <a:lnTo>
                    <a:pt x="177" y="1"/>
                  </a:lnTo>
                  <a:close/>
                </a:path>
              </a:pathLst>
            </a:custGeom>
            <a:noFill/>
            <a:ln w="1588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4267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BB654D27-05C8-139B-EB9C-5F888F7226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123238" y="455613"/>
              <a:ext cx="800100" cy="385762"/>
            </a:xfrm>
            <a:custGeom>
              <a:avLst/>
              <a:gdLst>
                <a:gd name="T0" fmla="*/ 44 w 986"/>
                <a:gd name="T1" fmla="*/ 12 h 469"/>
                <a:gd name="T2" fmla="*/ 100 w 986"/>
                <a:gd name="T3" fmla="*/ 110 h 469"/>
                <a:gd name="T4" fmla="*/ 112 w 986"/>
                <a:gd name="T5" fmla="*/ 49 h 469"/>
                <a:gd name="T6" fmla="*/ 238 w 986"/>
                <a:gd name="T7" fmla="*/ 9 h 469"/>
                <a:gd name="T8" fmla="*/ 265 w 986"/>
                <a:gd name="T9" fmla="*/ 94 h 469"/>
                <a:gd name="T10" fmla="*/ 297 w 986"/>
                <a:gd name="T11" fmla="*/ 110 h 469"/>
                <a:gd name="T12" fmla="*/ 368 w 986"/>
                <a:gd name="T13" fmla="*/ 2 h 469"/>
                <a:gd name="T14" fmla="*/ 431 w 986"/>
                <a:gd name="T15" fmla="*/ 0 h 469"/>
                <a:gd name="T16" fmla="*/ 506 w 986"/>
                <a:gd name="T17" fmla="*/ 2 h 469"/>
                <a:gd name="T18" fmla="*/ 562 w 986"/>
                <a:gd name="T19" fmla="*/ 110 h 469"/>
                <a:gd name="T20" fmla="*/ 595 w 986"/>
                <a:gd name="T21" fmla="*/ 104 h 469"/>
                <a:gd name="T22" fmla="*/ 653 w 986"/>
                <a:gd name="T23" fmla="*/ 16 h 469"/>
                <a:gd name="T24" fmla="*/ 623 w 986"/>
                <a:gd name="T25" fmla="*/ 103 h 469"/>
                <a:gd name="T26" fmla="*/ 741 w 986"/>
                <a:gd name="T27" fmla="*/ 112 h 469"/>
                <a:gd name="T28" fmla="*/ 805 w 986"/>
                <a:gd name="T29" fmla="*/ 2 h 469"/>
                <a:gd name="T30" fmla="*/ 887 w 986"/>
                <a:gd name="T31" fmla="*/ 110 h 469"/>
                <a:gd name="T32" fmla="*/ 805 w 986"/>
                <a:gd name="T33" fmla="*/ 2 h 469"/>
                <a:gd name="T34" fmla="*/ 938 w 986"/>
                <a:gd name="T35" fmla="*/ 59 h 469"/>
                <a:gd name="T36" fmla="*/ 926 w 986"/>
                <a:gd name="T37" fmla="*/ 2 h 469"/>
                <a:gd name="T38" fmla="*/ 54 w 986"/>
                <a:gd name="T39" fmla="*/ 281 h 469"/>
                <a:gd name="T40" fmla="*/ 96 w 986"/>
                <a:gd name="T41" fmla="*/ 251 h 469"/>
                <a:gd name="T42" fmla="*/ 205 w 986"/>
                <a:gd name="T43" fmla="*/ 291 h 469"/>
                <a:gd name="T44" fmla="*/ 256 w 986"/>
                <a:gd name="T45" fmla="*/ 288 h 469"/>
                <a:gd name="T46" fmla="*/ 303 w 986"/>
                <a:gd name="T47" fmla="*/ 179 h 469"/>
                <a:gd name="T48" fmla="*/ 303 w 986"/>
                <a:gd name="T49" fmla="*/ 179 h 469"/>
                <a:gd name="T50" fmla="*/ 421 w 986"/>
                <a:gd name="T51" fmla="*/ 278 h 469"/>
                <a:gd name="T52" fmla="*/ 467 w 986"/>
                <a:gd name="T53" fmla="*/ 180 h 469"/>
                <a:gd name="T54" fmla="*/ 525 w 986"/>
                <a:gd name="T55" fmla="*/ 190 h 469"/>
                <a:gd name="T56" fmla="*/ 495 w 986"/>
                <a:gd name="T57" fmla="*/ 288 h 469"/>
                <a:gd name="T58" fmla="*/ 575 w 986"/>
                <a:gd name="T59" fmla="*/ 285 h 469"/>
                <a:gd name="T60" fmla="*/ 618 w 986"/>
                <a:gd name="T61" fmla="*/ 282 h 469"/>
                <a:gd name="T62" fmla="*/ 620 w 986"/>
                <a:gd name="T63" fmla="*/ 227 h 469"/>
                <a:gd name="T64" fmla="*/ 625 w 986"/>
                <a:gd name="T65" fmla="*/ 241 h 469"/>
                <a:gd name="T66" fmla="*/ 697 w 986"/>
                <a:gd name="T67" fmla="*/ 180 h 469"/>
                <a:gd name="T68" fmla="*/ 752 w 986"/>
                <a:gd name="T69" fmla="*/ 288 h 469"/>
                <a:gd name="T70" fmla="*/ 851 w 986"/>
                <a:gd name="T71" fmla="*/ 191 h 469"/>
                <a:gd name="T72" fmla="*/ 900 w 986"/>
                <a:gd name="T73" fmla="*/ 287 h 469"/>
                <a:gd name="T74" fmla="*/ 888 w 986"/>
                <a:gd name="T75" fmla="*/ 291 h 469"/>
                <a:gd name="T76" fmla="*/ 871 w 986"/>
                <a:gd name="T77" fmla="*/ 174 h 469"/>
                <a:gd name="T78" fmla="*/ 820 w 986"/>
                <a:gd name="T79" fmla="*/ 188 h 469"/>
                <a:gd name="T80" fmla="*/ 954 w 986"/>
                <a:gd name="T81" fmla="*/ 190 h 469"/>
                <a:gd name="T82" fmla="*/ 25 w 986"/>
                <a:gd name="T83" fmla="*/ 457 h 469"/>
                <a:gd name="T84" fmla="*/ 46 w 986"/>
                <a:gd name="T85" fmla="*/ 359 h 469"/>
                <a:gd name="T86" fmla="*/ 171 w 986"/>
                <a:gd name="T87" fmla="*/ 369 h 469"/>
                <a:gd name="T88" fmla="*/ 220 w 986"/>
                <a:gd name="T89" fmla="*/ 465 h 469"/>
                <a:gd name="T90" fmla="*/ 208 w 986"/>
                <a:gd name="T91" fmla="*/ 469 h 469"/>
                <a:gd name="T92" fmla="*/ 278 w 986"/>
                <a:gd name="T93" fmla="*/ 368 h 469"/>
                <a:gd name="T94" fmla="*/ 249 w 986"/>
                <a:gd name="T95" fmla="*/ 467 h 469"/>
                <a:gd name="T96" fmla="*/ 328 w 986"/>
                <a:gd name="T97" fmla="*/ 463 h 469"/>
                <a:gd name="T98" fmla="*/ 394 w 986"/>
                <a:gd name="T99" fmla="*/ 359 h 469"/>
                <a:gd name="T100" fmla="*/ 429 w 986"/>
                <a:gd name="T101" fmla="*/ 466 h 469"/>
                <a:gd name="T102" fmla="*/ 394 w 986"/>
                <a:gd name="T103" fmla="*/ 359 h 469"/>
                <a:gd name="T104" fmla="*/ 579 w 986"/>
                <a:gd name="T105" fmla="*/ 438 h 469"/>
                <a:gd name="T106" fmla="*/ 551 w 986"/>
                <a:gd name="T107" fmla="*/ 357 h 469"/>
                <a:gd name="T108" fmla="*/ 599 w 986"/>
                <a:gd name="T109" fmla="*/ 359 h 469"/>
                <a:gd name="T110" fmla="*/ 675 w 986"/>
                <a:gd name="T111" fmla="*/ 359 h 469"/>
                <a:gd name="T112" fmla="*/ 731 w 986"/>
                <a:gd name="T113" fmla="*/ 370 h 469"/>
                <a:gd name="T114" fmla="*/ 693 w 986"/>
                <a:gd name="T115" fmla="*/ 469 h 469"/>
                <a:gd name="T116" fmla="*/ 832 w 986"/>
                <a:gd name="T117" fmla="*/ 457 h 469"/>
                <a:gd name="T118" fmla="*/ 837 w 986"/>
                <a:gd name="T119" fmla="*/ 359 h 469"/>
                <a:gd name="T120" fmla="*/ 837 w 986"/>
                <a:gd name="T121" fmla="*/ 359 h 469"/>
                <a:gd name="T122" fmla="*/ 954 w 986"/>
                <a:gd name="T123" fmla="*/ 3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86" h="469">
                  <a:moveTo>
                    <a:pt x="0" y="2"/>
                  </a:moveTo>
                  <a:lnTo>
                    <a:pt x="0" y="2"/>
                  </a:lnTo>
                  <a:lnTo>
                    <a:pt x="0" y="12"/>
                  </a:lnTo>
                  <a:lnTo>
                    <a:pt x="32" y="12"/>
                  </a:lnTo>
                  <a:lnTo>
                    <a:pt x="32" y="110"/>
                  </a:lnTo>
                  <a:lnTo>
                    <a:pt x="44" y="110"/>
                  </a:lnTo>
                  <a:lnTo>
                    <a:pt x="44" y="12"/>
                  </a:lnTo>
                  <a:lnTo>
                    <a:pt x="76" y="12"/>
                  </a:lnTo>
                  <a:lnTo>
                    <a:pt x="76" y="2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100" y="2"/>
                  </a:moveTo>
                  <a:lnTo>
                    <a:pt x="100" y="2"/>
                  </a:lnTo>
                  <a:lnTo>
                    <a:pt x="100" y="110"/>
                  </a:lnTo>
                  <a:lnTo>
                    <a:pt x="158" y="110"/>
                  </a:lnTo>
                  <a:lnTo>
                    <a:pt x="158" y="100"/>
                  </a:lnTo>
                  <a:lnTo>
                    <a:pt x="112" y="100"/>
                  </a:lnTo>
                  <a:lnTo>
                    <a:pt x="112" y="59"/>
                  </a:lnTo>
                  <a:lnTo>
                    <a:pt x="154" y="59"/>
                  </a:lnTo>
                  <a:lnTo>
                    <a:pt x="154" y="49"/>
                  </a:lnTo>
                  <a:lnTo>
                    <a:pt x="112" y="49"/>
                  </a:lnTo>
                  <a:lnTo>
                    <a:pt x="112" y="12"/>
                  </a:lnTo>
                  <a:lnTo>
                    <a:pt x="158" y="12"/>
                  </a:lnTo>
                  <a:lnTo>
                    <a:pt x="158" y="2"/>
                  </a:lnTo>
                  <a:lnTo>
                    <a:pt x="100" y="2"/>
                  </a:lnTo>
                  <a:lnTo>
                    <a:pt x="100" y="2"/>
                  </a:lnTo>
                  <a:close/>
                  <a:moveTo>
                    <a:pt x="238" y="9"/>
                  </a:moveTo>
                  <a:lnTo>
                    <a:pt x="238" y="9"/>
                  </a:lnTo>
                  <a:cubicBezTo>
                    <a:pt x="248" y="9"/>
                    <a:pt x="257" y="11"/>
                    <a:pt x="266" y="17"/>
                  </a:cubicBezTo>
                  <a:lnTo>
                    <a:pt x="270" y="8"/>
                  </a:lnTo>
                  <a:cubicBezTo>
                    <a:pt x="260" y="3"/>
                    <a:pt x="250" y="0"/>
                    <a:pt x="238" y="0"/>
                  </a:cubicBezTo>
                  <a:cubicBezTo>
                    <a:pt x="206" y="0"/>
                    <a:pt x="181" y="23"/>
                    <a:pt x="181" y="56"/>
                  </a:cubicBezTo>
                  <a:cubicBezTo>
                    <a:pt x="181" y="91"/>
                    <a:pt x="206" y="112"/>
                    <a:pt x="238" y="112"/>
                  </a:cubicBezTo>
                  <a:cubicBezTo>
                    <a:pt x="248" y="112"/>
                    <a:pt x="260" y="107"/>
                    <a:pt x="270" y="102"/>
                  </a:cubicBezTo>
                  <a:lnTo>
                    <a:pt x="265" y="94"/>
                  </a:lnTo>
                  <a:cubicBezTo>
                    <a:pt x="257" y="99"/>
                    <a:pt x="247" y="102"/>
                    <a:pt x="238" y="102"/>
                  </a:cubicBezTo>
                  <a:cubicBezTo>
                    <a:pt x="211" y="102"/>
                    <a:pt x="193" y="82"/>
                    <a:pt x="193" y="56"/>
                  </a:cubicBezTo>
                  <a:cubicBezTo>
                    <a:pt x="193" y="30"/>
                    <a:pt x="211" y="9"/>
                    <a:pt x="238" y="9"/>
                  </a:cubicBezTo>
                  <a:lnTo>
                    <a:pt x="238" y="9"/>
                  </a:lnTo>
                  <a:close/>
                  <a:moveTo>
                    <a:pt x="297" y="2"/>
                  </a:moveTo>
                  <a:lnTo>
                    <a:pt x="297" y="2"/>
                  </a:lnTo>
                  <a:lnTo>
                    <a:pt x="297" y="110"/>
                  </a:lnTo>
                  <a:lnTo>
                    <a:pt x="309" y="110"/>
                  </a:lnTo>
                  <a:lnTo>
                    <a:pt x="309" y="58"/>
                  </a:lnTo>
                  <a:lnTo>
                    <a:pt x="368" y="58"/>
                  </a:lnTo>
                  <a:lnTo>
                    <a:pt x="368" y="110"/>
                  </a:lnTo>
                  <a:lnTo>
                    <a:pt x="380" y="110"/>
                  </a:lnTo>
                  <a:lnTo>
                    <a:pt x="380" y="2"/>
                  </a:lnTo>
                  <a:lnTo>
                    <a:pt x="368" y="2"/>
                  </a:lnTo>
                  <a:lnTo>
                    <a:pt x="368" y="49"/>
                  </a:lnTo>
                  <a:lnTo>
                    <a:pt x="309" y="49"/>
                  </a:lnTo>
                  <a:lnTo>
                    <a:pt x="309" y="2"/>
                  </a:lnTo>
                  <a:lnTo>
                    <a:pt x="297" y="2"/>
                  </a:lnTo>
                  <a:lnTo>
                    <a:pt x="297" y="2"/>
                  </a:lnTo>
                  <a:close/>
                  <a:moveTo>
                    <a:pt x="431" y="0"/>
                  </a:moveTo>
                  <a:lnTo>
                    <a:pt x="431" y="0"/>
                  </a:lnTo>
                  <a:lnTo>
                    <a:pt x="418" y="3"/>
                  </a:lnTo>
                  <a:lnTo>
                    <a:pt x="418" y="110"/>
                  </a:lnTo>
                  <a:lnTo>
                    <a:pt x="430" y="110"/>
                  </a:lnTo>
                  <a:lnTo>
                    <a:pt x="430" y="18"/>
                  </a:lnTo>
                  <a:lnTo>
                    <a:pt x="493" y="112"/>
                  </a:lnTo>
                  <a:lnTo>
                    <a:pt x="506" y="109"/>
                  </a:lnTo>
                  <a:lnTo>
                    <a:pt x="506" y="2"/>
                  </a:lnTo>
                  <a:lnTo>
                    <a:pt x="495" y="2"/>
                  </a:lnTo>
                  <a:lnTo>
                    <a:pt x="495" y="95"/>
                  </a:lnTo>
                  <a:lnTo>
                    <a:pt x="431" y="0"/>
                  </a:lnTo>
                  <a:lnTo>
                    <a:pt x="431" y="0"/>
                  </a:lnTo>
                  <a:close/>
                  <a:moveTo>
                    <a:pt x="550" y="110"/>
                  </a:moveTo>
                  <a:lnTo>
                    <a:pt x="550" y="110"/>
                  </a:lnTo>
                  <a:lnTo>
                    <a:pt x="562" y="110"/>
                  </a:lnTo>
                  <a:lnTo>
                    <a:pt x="562" y="2"/>
                  </a:lnTo>
                  <a:lnTo>
                    <a:pt x="550" y="2"/>
                  </a:lnTo>
                  <a:lnTo>
                    <a:pt x="550" y="110"/>
                  </a:lnTo>
                  <a:close/>
                  <a:moveTo>
                    <a:pt x="623" y="103"/>
                  </a:moveTo>
                  <a:lnTo>
                    <a:pt x="623" y="103"/>
                  </a:lnTo>
                  <a:cubicBezTo>
                    <a:pt x="615" y="103"/>
                    <a:pt x="606" y="100"/>
                    <a:pt x="600" y="96"/>
                  </a:cubicBezTo>
                  <a:lnTo>
                    <a:pt x="595" y="104"/>
                  </a:lnTo>
                  <a:cubicBezTo>
                    <a:pt x="604" y="109"/>
                    <a:pt x="613" y="112"/>
                    <a:pt x="624" y="112"/>
                  </a:cubicBezTo>
                  <a:cubicBezTo>
                    <a:pt x="647" y="112"/>
                    <a:pt x="658" y="97"/>
                    <a:pt x="658" y="81"/>
                  </a:cubicBezTo>
                  <a:cubicBezTo>
                    <a:pt x="658" y="65"/>
                    <a:pt x="646" y="58"/>
                    <a:pt x="634" y="52"/>
                  </a:cubicBezTo>
                  <a:lnTo>
                    <a:pt x="625" y="48"/>
                  </a:lnTo>
                  <a:cubicBezTo>
                    <a:pt x="617" y="44"/>
                    <a:pt x="609" y="39"/>
                    <a:pt x="609" y="28"/>
                  </a:cubicBezTo>
                  <a:cubicBezTo>
                    <a:pt x="609" y="14"/>
                    <a:pt x="620" y="8"/>
                    <a:pt x="630" y="8"/>
                  </a:cubicBezTo>
                  <a:cubicBezTo>
                    <a:pt x="640" y="8"/>
                    <a:pt x="647" y="12"/>
                    <a:pt x="653" y="16"/>
                  </a:cubicBezTo>
                  <a:lnTo>
                    <a:pt x="657" y="8"/>
                  </a:lnTo>
                  <a:cubicBezTo>
                    <a:pt x="649" y="3"/>
                    <a:pt x="640" y="0"/>
                    <a:pt x="630" y="0"/>
                  </a:cubicBezTo>
                  <a:cubicBezTo>
                    <a:pt x="611" y="0"/>
                    <a:pt x="598" y="11"/>
                    <a:pt x="598" y="28"/>
                  </a:cubicBezTo>
                  <a:cubicBezTo>
                    <a:pt x="598" y="50"/>
                    <a:pt x="614" y="54"/>
                    <a:pt x="630" y="62"/>
                  </a:cubicBezTo>
                  <a:cubicBezTo>
                    <a:pt x="639" y="66"/>
                    <a:pt x="646" y="71"/>
                    <a:pt x="646" y="82"/>
                  </a:cubicBezTo>
                  <a:cubicBezTo>
                    <a:pt x="646" y="95"/>
                    <a:pt x="636" y="103"/>
                    <a:pt x="623" y="103"/>
                  </a:cubicBezTo>
                  <a:lnTo>
                    <a:pt x="623" y="103"/>
                  </a:lnTo>
                  <a:close/>
                  <a:moveTo>
                    <a:pt x="741" y="9"/>
                  </a:moveTo>
                  <a:lnTo>
                    <a:pt x="741" y="9"/>
                  </a:lnTo>
                  <a:cubicBezTo>
                    <a:pt x="752" y="9"/>
                    <a:pt x="761" y="11"/>
                    <a:pt x="769" y="17"/>
                  </a:cubicBezTo>
                  <a:lnTo>
                    <a:pt x="774" y="8"/>
                  </a:lnTo>
                  <a:cubicBezTo>
                    <a:pt x="764" y="3"/>
                    <a:pt x="754" y="0"/>
                    <a:pt x="741" y="0"/>
                  </a:cubicBezTo>
                  <a:cubicBezTo>
                    <a:pt x="709" y="0"/>
                    <a:pt x="684" y="23"/>
                    <a:pt x="684" y="56"/>
                  </a:cubicBezTo>
                  <a:cubicBezTo>
                    <a:pt x="684" y="91"/>
                    <a:pt x="709" y="112"/>
                    <a:pt x="741" y="112"/>
                  </a:cubicBezTo>
                  <a:cubicBezTo>
                    <a:pt x="752" y="112"/>
                    <a:pt x="764" y="107"/>
                    <a:pt x="773" y="102"/>
                  </a:cubicBezTo>
                  <a:lnTo>
                    <a:pt x="769" y="94"/>
                  </a:lnTo>
                  <a:cubicBezTo>
                    <a:pt x="761" y="99"/>
                    <a:pt x="751" y="102"/>
                    <a:pt x="741" y="102"/>
                  </a:cubicBezTo>
                  <a:cubicBezTo>
                    <a:pt x="715" y="102"/>
                    <a:pt x="697" y="82"/>
                    <a:pt x="697" y="56"/>
                  </a:cubicBezTo>
                  <a:cubicBezTo>
                    <a:pt x="697" y="30"/>
                    <a:pt x="715" y="9"/>
                    <a:pt x="741" y="9"/>
                  </a:cubicBezTo>
                  <a:lnTo>
                    <a:pt x="741" y="9"/>
                  </a:lnTo>
                  <a:close/>
                  <a:moveTo>
                    <a:pt x="805" y="2"/>
                  </a:moveTo>
                  <a:lnTo>
                    <a:pt x="805" y="2"/>
                  </a:lnTo>
                  <a:lnTo>
                    <a:pt x="805" y="110"/>
                  </a:lnTo>
                  <a:lnTo>
                    <a:pt x="817" y="110"/>
                  </a:lnTo>
                  <a:lnTo>
                    <a:pt x="817" y="58"/>
                  </a:lnTo>
                  <a:lnTo>
                    <a:pt x="875" y="58"/>
                  </a:lnTo>
                  <a:lnTo>
                    <a:pt x="875" y="110"/>
                  </a:lnTo>
                  <a:lnTo>
                    <a:pt x="887" y="110"/>
                  </a:lnTo>
                  <a:lnTo>
                    <a:pt x="887" y="2"/>
                  </a:lnTo>
                  <a:lnTo>
                    <a:pt x="875" y="2"/>
                  </a:lnTo>
                  <a:lnTo>
                    <a:pt x="875" y="49"/>
                  </a:lnTo>
                  <a:lnTo>
                    <a:pt x="817" y="49"/>
                  </a:lnTo>
                  <a:lnTo>
                    <a:pt x="817" y="2"/>
                  </a:lnTo>
                  <a:lnTo>
                    <a:pt x="805" y="2"/>
                  </a:lnTo>
                  <a:lnTo>
                    <a:pt x="805" y="2"/>
                  </a:lnTo>
                  <a:close/>
                  <a:moveTo>
                    <a:pt x="926" y="2"/>
                  </a:moveTo>
                  <a:lnTo>
                    <a:pt x="926" y="2"/>
                  </a:lnTo>
                  <a:lnTo>
                    <a:pt x="926" y="110"/>
                  </a:lnTo>
                  <a:lnTo>
                    <a:pt x="984" y="110"/>
                  </a:lnTo>
                  <a:lnTo>
                    <a:pt x="984" y="100"/>
                  </a:lnTo>
                  <a:lnTo>
                    <a:pt x="938" y="100"/>
                  </a:lnTo>
                  <a:lnTo>
                    <a:pt x="938" y="59"/>
                  </a:lnTo>
                  <a:lnTo>
                    <a:pt x="980" y="59"/>
                  </a:lnTo>
                  <a:lnTo>
                    <a:pt x="980" y="49"/>
                  </a:lnTo>
                  <a:lnTo>
                    <a:pt x="938" y="49"/>
                  </a:lnTo>
                  <a:lnTo>
                    <a:pt x="938" y="12"/>
                  </a:lnTo>
                  <a:lnTo>
                    <a:pt x="984" y="12"/>
                  </a:lnTo>
                  <a:lnTo>
                    <a:pt x="984" y="2"/>
                  </a:lnTo>
                  <a:lnTo>
                    <a:pt x="926" y="2"/>
                  </a:lnTo>
                  <a:lnTo>
                    <a:pt x="926" y="2"/>
                  </a:lnTo>
                  <a:close/>
                  <a:moveTo>
                    <a:pt x="96" y="251"/>
                  </a:moveTo>
                  <a:lnTo>
                    <a:pt x="96" y="251"/>
                  </a:lnTo>
                  <a:lnTo>
                    <a:pt x="96" y="180"/>
                  </a:lnTo>
                  <a:lnTo>
                    <a:pt x="84" y="180"/>
                  </a:lnTo>
                  <a:lnTo>
                    <a:pt x="84" y="249"/>
                  </a:lnTo>
                  <a:cubicBezTo>
                    <a:pt x="84" y="274"/>
                    <a:pt x="73" y="281"/>
                    <a:pt x="54" y="281"/>
                  </a:cubicBezTo>
                  <a:cubicBezTo>
                    <a:pt x="34" y="281"/>
                    <a:pt x="25" y="270"/>
                    <a:pt x="25" y="249"/>
                  </a:cubicBezTo>
                  <a:lnTo>
                    <a:pt x="25" y="180"/>
                  </a:lnTo>
                  <a:lnTo>
                    <a:pt x="13" y="180"/>
                  </a:lnTo>
                  <a:lnTo>
                    <a:pt x="13" y="252"/>
                  </a:lnTo>
                  <a:cubicBezTo>
                    <a:pt x="13" y="277"/>
                    <a:pt x="27" y="290"/>
                    <a:pt x="54" y="290"/>
                  </a:cubicBezTo>
                  <a:cubicBezTo>
                    <a:pt x="74" y="290"/>
                    <a:pt x="96" y="284"/>
                    <a:pt x="96" y="251"/>
                  </a:cubicBezTo>
                  <a:lnTo>
                    <a:pt x="96" y="251"/>
                  </a:lnTo>
                  <a:close/>
                  <a:moveTo>
                    <a:pt x="143" y="178"/>
                  </a:moveTo>
                  <a:lnTo>
                    <a:pt x="143" y="178"/>
                  </a:lnTo>
                  <a:lnTo>
                    <a:pt x="130" y="181"/>
                  </a:lnTo>
                  <a:lnTo>
                    <a:pt x="130" y="288"/>
                  </a:lnTo>
                  <a:lnTo>
                    <a:pt x="142" y="288"/>
                  </a:lnTo>
                  <a:lnTo>
                    <a:pt x="142" y="196"/>
                  </a:lnTo>
                  <a:lnTo>
                    <a:pt x="205" y="291"/>
                  </a:lnTo>
                  <a:lnTo>
                    <a:pt x="218" y="287"/>
                  </a:lnTo>
                  <a:lnTo>
                    <a:pt x="218" y="181"/>
                  </a:lnTo>
                  <a:lnTo>
                    <a:pt x="207" y="181"/>
                  </a:lnTo>
                  <a:lnTo>
                    <a:pt x="206" y="273"/>
                  </a:lnTo>
                  <a:lnTo>
                    <a:pt x="143" y="178"/>
                  </a:lnTo>
                  <a:lnTo>
                    <a:pt x="143" y="178"/>
                  </a:lnTo>
                  <a:close/>
                  <a:moveTo>
                    <a:pt x="256" y="288"/>
                  </a:moveTo>
                  <a:lnTo>
                    <a:pt x="256" y="288"/>
                  </a:lnTo>
                  <a:lnTo>
                    <a:pt x="268" y="288"/>
                  </a:lnTo>
                  <a:lnTo>
                    <a:pt x="268" y="180"/>
                  </a:lnTo>
                  <a:lnTo>
                    <a:pt x="256" y="180"/>
                  </a:lnTo>
                  <a:lnTo>
                    <a:pt x="256" y="288"/>
                  </a:lnTo>
                  <a:close/>
                  <a:moveTo>
                    <a:pt x="303" y="179"/>
                  </a:moveTo>
                  <a:lnTo>
                    <a:pt x="303" y="179"/>
                  </a:lnTo>
                  <a:lnTo>
                    <a:pt x="291" y="183"/>
                  </a:lnTo>
                  <a:lnTo>
                    <a:pt x="332" y="288"/>
                  </a:lnTo>
                  <a:lnTo>
                    <a:pt x="344" y="288"/>
                  </a:lnTo>
                  <a:lnTo>
                    <a:pt x="385" y="183"/>
                  </a:lnTo>
                  <a:lnTo>
                    <a:pt x="374" y="179"/>
                  </a:lnTo>
                  <a:lnTo>
                    <a:pt x="338" y="275"/>
                  </a:lnTo>
                  <a:lnTo>
                    <a:pt x="303" y="179"/>
                  </a:lnTo>
                  <a:lnTo>
                    <a:pt x="303" y="179"/>
                  </a:lnTo>
                  <a:close/>
                  <a:moveTo>
                    <a:pt x="409" y="180"/>
                  </a:moveTo>
                  <a:lnTo>
                    <a:pt x="409" y="180"/>
                  </a:lnTo>
                  <a:lnTo>
                    <a:pt x="409" y="288"/>
                  </a:lnTo>
                  <a:lnTo>
                    <a:pt x="467" y="288"/>
                  </a:lnTo>
                  <a:lnTo>
                    <a:pt x="467" y="278"/>
                  </a:lnTo>
                  <a:lnTo>
                    <a:pt x="421" y="278"/>
                  </a:lnTo>
                  <a:lnTo>
                    <a:pt x="421" y="237"/>
                  </a:lnTo>
                  <a:lnTo>
                    <a:pt x="463" y="237"/>
                  </a:lnTo>
                  <a:lnTo>
                    <a:pt x="463" y="227"/>
                  </a:lnTo>
                  <a:lnTo>
                    <a:pt x="421" y="227"/>
                  </a:lnTo>
                  <a:lnTo>
                    <a:pt x="421" y="190"/>
                  </a:lnTo>
                  <a:lnTo>
                    <a:pt x="467" y="190"/>
                  </a:lnTo>
                  <a:lnTo>
                    <a:pt x="467" y="180"/>
                  </a:lnTo>
                  <a:lnTo>
                    <a:pt x="409" y="180"/>
                  </a:lnTo>
                  <a:lnTo>
                    <a:pt x="409" y="180"/>
                  </a:lnTo>
                  <a:close/>
                  <a:moveTo>
                    <a:pt x="522" y="233"/>
                  </a:moveTo>
                  <a:lnTo>
                    <a:pt x="522" y="233"/>
                  </a:lnTo>
                  <a:lnTo>
                    <a:pt x="508" y="233"/>
                  </a:lnTo>
                  <a:lnTo>
                    <a:pt x="508" y="190"/>
                  </a:lnTo>
                  <a:lnTo>
                    <a:pt x="525" y="190"/>
                  </a:lnTo>
                  <a:cubicBezTo>
                    <a:pt x="543" y="190"/>
                    <a:pt x="549" y="199"/>
                    <a:pt x="549" y="211"/>
                  </a:cubicBezTo>
                  <a:cubicBezTo>
                    <a:pt x="549" y="228"/>
                    <a:pt x="536" y="233"/>
                    <a:pt x="522" y="233"/>
                  </a:cubicBezTo>
                  <a:lnTo>
                    <a:pt x="522" y="233"/>
                  </a:lnTo>
                  <a:close/>
                  <a:moveTo>
                    <a:pt x="528" y="181"/>
                  </a:moveTo>
                  <a:lnTo>
                    <a:pt x="528" y="181"/>
                  </a:lnTo>
                  <a:lnTo>
                    <a:pt x="495" y="180"/>
                  </a:lnTo>
                  <a:lnTo>
                    <a:pt x="495" y="288"/>
                  </a:lnTo>
                  <a:lnTo>
                    <a:pt x="508" y="288"/>
                  </a:lnTo>
                  <a:lnTo>
                    <a:pt x="508" y="242"/>
                  </a:lnTo>
                  <a:lnTo>
                    <a:pt x="517" y="242"/>
                  </a:lnTo>
                  <a:cubicBezTo>
                    <a:pt x="525" y="242"/>
                    <a:pt x="530" y="245"/>
                    <a:pt x="534" y="251"/>
                  </a:cubicBezTo>
                  <a:lnTo>
                    <a:pt x="539" y="257"/>
                  </a:lnTo>
                  <a:lnTo>
                    <a:pt x="564" y="291"/>
                  </a:lnTo>
                  <a:lnTo>
                    <a:pt x="575" y="285"/>
                  </a:lnTo>
                  <a:lnTo>
                    <a:pt x="553" y="256"/>
                  </a:lnTo>
                  <a:cubicBezTo>
                    <a:pt x="549" y="251"/>
                    <a:pt x="543" y="241"/>
                    <a:pt x="537" y="240"/>
                  </a:cubicBezTo>
                  <a:lnTo>
                    <a:pt x="537" y="237"/>
                  </a:lnTo>
                  <a:cubicBezTo>
                    <a:pt x="551" y="235"/>
                    <a:pt x="560" y="227"/>
                    <a:pt x="560" y="209"/>
                  </a:cubicBezTo>
                  <a:cubicBezTo>
                    <a:pt x="560" y="192"/>
                    <a:pt x="548" y="181"/>
                    <a:pt x="528" y="181"/>
                  </a:cubicBezTo>
                  <a:lnTo>
                    <a:pt x="528" y="181"/>
                  </a:lnTo>
                  <a:close/>
                  <a:moveTo>
                    <a:pt x="618" y="282"/>
                  </a:moveTo>
                  <a:lnTo>
                    <a:pt x="618" y="282"/>
                  </a:lnTo>
                  <a:cubicBezTo>
                    <a:pt x="609" y="282"/>
                    <a:pt x="601" y="279"/>
                    <a:pt x="595" y="275"/>
                  </a:cubicBezTo>
                  <a:lnTo>
                    <a:pt x="590" y="283"/>
                  </a:lnTo>
                  <a:cubicBezTo>
                    <a:pt x="599" y="288"/>
                    <a:pt x="607" y="291"/>
                    <a:pt x="618" y="291"/>
                  </a:cubicBezTo>
                  <a:cubicBezTo>
                    <a:pt x="642" y="291"/>
                    <a:pt x="653" y="276"/>
                    <a:pt x="653" y="260"/>
                  </a:cubicBezTo>
                  <a:cubicBezTo>
                    <a:pt x="653" y="244"/>
                    <a:pt x="641" y="237"/>
                    <a:pt x="629" y="231"/>
                  </a:cubicBezTo>
                  <a:lnTo>
                    <a:pt x="620" y="227"/>
                  </a:lnTo>
                  <a:cubicBezTo>
                    <a:pt x="612" y="223"/>
                    <a:pt x="604" y="218"/>
                    <a:pt x="604" y="207"/>
                  </a:cubicBezTo>
                  <a:cubicBezTo>
                    <a:pt x="604" y="193"/>
                    <a:pt x="615" y="187"/>
                    <a:pt x="625" y="187"/>
                  </a:cubicBezTo>
                  <a:cubicBezTo>
                    <a:pt x="635" y="187"/>
                    <a:pt x="642" y="191"/>
                    <a:pt x="648" y="195"/>
                  </a:cubicBezTo>
                  <a:lnTo>
                    <a:pt x="652" y="187"/>
                  </a:lnTo>
                  <a:cubicBezTo>
                    <a:pt x="644" y="182"/>
                    <a:pt x="634" y="179"/>
                    <a:pt x="624" y="179"/>
                  </a:cubicBezTo>
                  <a:cubicBezTo>
                    <a:pt x="605" y="179"/>
                    <a:pt x="592" y="190"/>
                    <a:pt x="592" y="207"/>
                  </a:cubicBezTo>
                  <a:cubicBezTo>
                    <a:pt x="592" y="229"/>
                    <a:pt x="609" y="233"/>
                    <a:pt x="625" y="241"/>
                  </a:cubicBezTo>
                  <a:cubicBezTo>
                    <a:pt x="633" y="245"/>
                    <a:pt x="640" y="250"/>
                    <a:pt x="640" y="261"/>
                  </a:cubicBezTo>
                  <a:cubicBezTo>
                    <a:pt x="640" y="274"/>
                    <a:pt x="631" y="282"/>
                    <a:pt x="618" y="282"/>
                  </a:cubicBezTo>
                  <a:lnTo>
                    <a:pt x="618" y="282"/>
                  </a:lnTo>
                  <a:close/>
                  <a:moveTo>
                    <a:pt x="685" y="288"/>
                  </a:moveTo>
                  <a:lnTo>
                    <a:pt x="685" y="288"/>
                  </a:lnTo>
                  <a:lnTo>
                    <a:pt x="697" y="288"/>
                  </a:lnTo>
                  <a:lnTo>
                    <a:pt x="697" y="180"/>
                  </a:lnTo>
                  <a:lnTo>
                    <a:pt x="685" y="180"/>
                  </a:lnTo>
                  <a:lnTo>
                    <a:pt x="685" y="288"/>
                  </a:lnTo>
                  <a:close/>
                  <a:moveTo>
                    <a:pt x="721" y="180"/>
                  </a:moveTo>
                  <a:lnTo>
                    <a:pt x="721" y="180"/>
                  </a:lnTo>
                  <a:lnTo>
                    <a:pt x="721" y="190"/>
                  </a:lnTo>
                  <a:lnTo>
                    <a:pt x="752" y="190"/>
                  </a:lnTo>
                  <a:lnTo>
                    <a:pt x="752" y="288"/>
                  </a:lnTo>
                  <a:lnTo>
                    <a:pt x="764" y="288"/>
                  </a:lnTo>
                  <a:lnTo>
                    <a:pt x="764" y="190"/>
                  </a:lnTo>
                  <a:lnTo>
                    <a:pt x="796" y="190"/>
                  </a:lnTo>
                  <a:lnTo>
                    <a:pt x="796" y="180"/>
                  </a:lnTo>
                  <a:lnTo>
                    <a:pt x="721" y="180"/>
                  </a:lnTo>
                  <a:lnTo>
                    <a:pt x="721" y="180"/>
                  </a:lnTo>
                  <a:close/>
                  <a:moveTo>
                    <a:pt x="851" y="191"/>
                  </a:moveTo>
                  <a:lnTo>
                    <a:pt x="851" y="191"/>
                  </a:lnTo>
                  <a:lnTo>
                    <a:pt x="870" y="245"/>
                  </a:lnTo>
                  <a:lnTo>
                    <a:pt x="830" y="245"/>
                  </a:lnTo>
                  <a:lnTo>
                    <a:pt x="851" y="191"/>
                  </a:lnTo>
                  <a:lnTo>
                    <a:pt x="851" y="191"/>
                  </a:lnTo>
                  <a:close/>
                  <a:moveTo>
                    <a:pt x="900" y="287"/>
                  </a:moveTo>
                  <a:lnTo>
                    <a:pt x="900" y="287"/>
                  </a:lnTo>
                  <a:lnTo>
                    <a:pt x="857" y="180"/>
                  </a:lnTo>
                  <a:lnTo>
                    <a:pt x="844" y="180"/>
                  </a:lnTo>
                  <a:lnTo>
                    <a:pt x="800" y="287"/>
                  </a:lnTo>
                  <a:lnTo>
                    <a:pt x="812" y="291"/>
                  </a:lnTo>
                  <a:lnTo>
                    <a:pt x="827" y="253"/>
                  </a:lnTo>
                  <a:lnTo>
                    <a:pt x="874" y="253"/>
                  </a:lnTo>
                  <a:lnTo>
                    <a:pt x="888" y="291"/>
                  </a:lnTo>
                  <a:lnTo>
                    <a:pt x="900" y="287"/>
                  </a:lnTo>
                  <a:lnTo>
                    <a:pt x="900" y="287"/>
                  </a:lnTo>
                  <a:close/>
                  <a:moveTo>
                    <a:pt x="871" y="188"/>
                  </a:moveTo>
                  <a:lnTo>
                    <a:pt x="871" y="188"/>
                  </a:lnTo>
                  <a:lnTo>
                    <a:pt x="882" y="188"/>
                  </a:lnTo>
                  <a:lnTo>
                    <a:pt x="882" y="174"/>
                  </a:lnTo>
                  <a:lnTo>
                    <a:pt x="871" y="174"/>
                  </a:lnTo>
                  <a:lnTo>
                    <a:pt x="871" y="188"/>
                  </a:lnTo>
                  <a:close/>
                  <a:moveTo>
                    <a:pt x="820" y="188"/>
                  </a:moveTo>
                  <a:lnTo>
                    <a:pt x="820" y="188"/>
                  </a:lnTo>
                  <a:lnTo>
                    <a:pt x="831" y="188"/>
                  </a:lnTo>
                  <a:lnTo>
                    <a:pt x="831" y="174"/>
                  </a:lnTo>
                  <a:lnTo>
                    <a:pt x="820" y="174"/>
                  </a:lnTo>
                  <a:lnTo>
                    <a:pt x="820" y="188"/>
                  </a:lnTo>
                  <a:close/>
                  <a:moveTo>
                    <a:pt x="911" y="180"/>
                  </a:moveTo>
                  <a:lnTo>
                    <a:pt x="911" y="180"/>
                  </a:lnTo>
                  <a:lnTo>
                    <a:pt x="911" y="190"/>
                  </a:lnTo>
                  <a:lnTo>
                    <a:pt x="942" y="190"/>
                  </a:lnTo>
                  <a:lnTo>
                    <a:pt x="942" y="288"/>
                  </a:lnTo>
                  <a:lnTo>
                    <a:pt x="954" y="288"/>
                  </a:lnTo>
                  <a:lnTo>
                    <a:pt x="954" y="190"/>
                  </a:lnTo>
                  <a:lnTo>
                    <a:pt x="986" y="190"/>
                  </a:lnTo>
                  <a:lnTo>
                    <a:pt x="986" y="180"/>
                  </a:lnTo>
                  <a:lnTo>
                    <a:pt x="911" y="180"/>
                  </a:lnTo>
                  <a:lnTo>
                    <a:pt x="911" y="180"/>
                  </a:lnTo>
                  <a:close/>
                  <a:moveTo>
                    <a:pt x="41" y="457"/>
                  </a:moveTo>
                  <a:lnTo>
                    <a:pt x="41" y="457"/>
                  </a:lnTo>
                  <a:lnTo>
                    <a:pt x="25" y="457"/>
                  </a:lnTo>
                  <a:lnTo>
                    <a:pt x="25" y="368"/>
                  </a:lnTo>
                  <a:lnTo>
                    <a:pt x="43" y="368"/>
                  </a:lnTo>
                  <a:cubicBezTo>
                    <a:pt x="73" y="368"/>
                    <a:pt x="93" y="383"/>
                    <a:pt x="93" y="412"/>
                  </a:cubicBezTo>
                  <a:cubicBezTo>
                    <a:pt x="93" y="440"/>
                    <a:pt x="73" y="457"/>
                    <a:pt x="41" y="457"/>
                  </a:cubicBezTo>
                  <a:lnTo>
                    <a:pt x="41" y="457"/>
                  </a:lnTo>
                  <a:close/>
                  <a:moveTo>
                    <a:pt x="46" y="359"/>
                  </a:moveTo>
                  <a:lnTo>
                    <a:pt x="46" y="359"/>
                  </a:lnTo>
                  <a:lnTo>
                    <a:pt x="13" y="359"/>
                  </a:lnTo>
                  <a:lnTo>
                    <a:pt x="13" y="466"/>
                  </a:lnTo>
                  <a:lnTo>
                    <a:pt x="42" y="466"/>
                  </a:lnTo>
                  <a:cubicBezTo>
                    <a:pt x="79" y="466"/>
                    <a:pt x="104" y="448"/>
                    <a:pt x="104" y="411"/>
                  </a:cubicBezTo>
                  <a:cubicBezTo>
                    <a:pt x="104" y="385"/>
                    <a:pt x="89" y="359"/>
                    <a:pt x="46" y="359"/>
                  </a:cubicBezTo>
                  <a:lnTo>
                    <a:pt x="46" y="359"/>
                  </a:lnTo>
                  <a:close/>
                  <a:moveTo>
                    <a:pt x="171" y="369"/>
                  </a:moveTo>
                  <a:lnTo>
                    <a:pt x="171" y="369"/>
                  </a:lnTo>
                  <a:lnTo>
                    <a:pt x="191" y="423"/>
                  </a:lnTo>
                  <a:lnTo>
                    <a:pt x="150" y="423"/>
                  </a:lnTo>
                  <a:lnTo>
                    <a:pt x="171" y="369"/>
                  </a:lnTo>
                  <a:lnTo>
                    <a:pt x="171" y="369"/>
                  </a:lnTo>
                  <a:close/>
                  <a:moveTo>
                    <a:pt x="220" y="465"/>
                  </a:moveTo>
                  <a:lnTo>
                    <a:pt x="220" y="465"/>
                  </a:lnTo>
                  <a:lnTo>
                    <a:pt x="177" y="359"/>
                  </a:lnTo>
                  <a:lnTo>
                    <a:pt x="165" y="359"/>
                  </a:lnTo>
                  <a:lnTo>
                    <a:pt x="121" y="465"/>
                  </a:lnTo>
                  <a:lnTo>
                    <a:pt x="133" y="469"/>
                  </a:lnTo>
                  <a:lnTo>
                    <a:pt x="147" y="432"/>
                  </a:lnTo>
                  <a:lnTo>
                    <a:pt x="194" y="432"/>
                  </a:lnTo>
                  <a:lnTo>
                    <a:pt x="208" y="469"/>
                  </a:lnTo>
                  <a:lnTo>
                    <a:pt x="220" y="465"/>
                  </a:lnTo>
                  <a:lnTo>
                    <a:pt x="220" y="465"/>
                  </a:lnTo>
                  <a:close/>
                  <a:moveTo>
                    <a:pt x="275" y="411"/>
                  </a:moveTo>
                  <a:lnTo>
                    <a:pt x="275" y="411"/>
                  </a:lnTo>
                  <a:lnTo>
                    <a:pt x="261" y="411"/>
                  </a:lnTo>
                  <a:lnTo>
                    <a:pt x="261" y="368"/>
                  </a:lnTo>
                  <a:lnTo>
                    <a:pt x="278" y="368"/>
                  </a:lnTo>
                  <a:cubicBezTo>
                    <a:pt x="297" y="368"/>
                    <a:pt x="302" y="377"/>
                    <a:pt x="302" y="389"/>
                  </a:cubicBezTo>
                  <a:cubicBezTo>
                    <a:pt x="302" y="407"/>
                    <a:pt x="289" y="411"/>
                    <a:pt x="275" y="411"/>
                  </a:cubicBezTo>
                  <a:lnTo>
                    <a:pt x="275" y="411"/>
                  </a:lnTo>
                  <a:close/>
                  <a:moveTo>
                    <a:pt x="281" y="359"/>
                  </a:moveTo>
                  <a:lnTo>
                    <a:pt x="281" y="359"/>
                  </a:lnTo>
                  <a:lnTo>
                    <a:pt x="249" y="359"/>
                  </a:lnTo>
                  <a:lnTo>
                    <a:pt x="249" y="467"/>
                  </a:lnTo>
                  <a:lnTo>
                    <a:pt x="261" y="467"/>
                  </a:lnTo>
                  <a:lnTo>
                    <a:pt x="261" y="420"/>
                  </a:lnTo>
                  <a:lnTo>
                    <a:pt x="271" y="420"/>
                  </a:lnTo>
                  <a:cubicBezTo>
                    <a:pt x="279" y="420"/>
                    <a:pt x="283" y="423"/>
                    <a:pt x="287" y="429"/>
                  </a:cubicBezTo>
                  <a:lnTo>
                    <a:pt x="292" y="435"/>
                  </a:lnTo>
                  <a:lnTo>
                    <a:pt x="317" y="469"/>
                  </a:lnTo>
                  <a:lnTo>
                    <a:pt x="328" y="463"/>
                  </a:lnTo>
                  <a:lnTo>
                    <a:pt x="306" y="435"/>
                  </a:lnTo>
                  <a:cubicBezTo>
                    <a:pt x="302" y="429"/>
                    <a:pt x="297" y="419"/>
                    <a:pt x="290" y="418"/>
                  </a:cubicBezTo>
                  <a:lnTo>
                    <a:pt x="290" y="415"/>
                  </a:lnTo>
                  <a:cubicBezTo>
                    <a:pt x="305" y="413"/>
                    <a:pt x="313" y="405"/>
                    <a:pt x="313" y="387"/>
                  </a:cubicBezTo>
                  <a:cubicBezTo>
                    <a:pt x="313" y="370"/>
                    <a:pt x="301" y="359"/>
                    <a:pt x="281" y="359"/>
                  </a:cubicBezTo>
                  <a:lnTo>
                    <a:pt x="281" y="359"/>
                  </a:lnTo>
                  <a:close/>
                  <a:moveTo>
                    <a:pt x="394" y="359"/>
                  </a:moveTo>
                  <a:lnTo>
                    <a:pt x="394" y="359"/>
                  </a:lnTo>
                  <a:lnTo>
                    <a:pt x="381" y="359"/>
                  </a:lnTo>
                  <a:lnTo>
                    <a:pt x="351" y="465"/>
                  </a:lnTo>
                  <a:lnTo>
                    <a:pt x="362" y="468"/>
                  </a:lnTo>
                  <a:lnTo>
                    <a:pt x="388" y="375"/>
                  </a:lnTo>
                  <a:lnTo>
                    <a:pt x="415" y="466"/>
                  </a:lnTo>
                  <a:lnTo>
                    <a:pt x="429" y="466"/>
                  </a:lnTo>
                  <a:lnTo>
                    <a:pt x="457" y="375"/>
                  </a:lnTo>
                  <a:lnTo>
                    <a:pt x="482" y="468"/>
                  </a:lnTo>
                  <a:lnTo>
                    <a:pt x="493" y="465"/>
                  </a:lnTo>
                  <a:lnTo>
                    <a:pt x="463" y="359"/>
                  </a:lnTo>
                  <a:lnTo>
                    <a:pt x="450" y="359"/>
                  </a:lnTo>
                  <a:lnTo>
                    <a:pt x="422" y="453"/>
                  </a:lnTo>
                  <a:lnTo>
                    <a:pt x="394" y="359"/>
                  </a:lnTo>
                  <a:lnTo>
                    <a:pt x="394" y="359"/>
                  </a:lnTo>
                  <a:close/>
                  <a:moveTo>
                    <a:pt x="544" y="460"/>
                  </a:moveTo>
                  <a:lnTo>
                    <a:pt x="544" y="460"/>
                  </a:lnTo>
                  <a:cubicBezTo>
                    <a:pt x="536" y="460"/>
                    <a:pt x="527" y="457"/>
                    <a:pt x="521" y="453"/>
                  </a:cubicBezTo>
                  <a:lnTo>
                    <a:pt x="517" y="461"/>
                  </a:lnTo>
                  <a:cubicBezTo>
                    <a:pt x="525" y="466"/>
                    <a:pt x="534" y="468"/>
                    <a:pt x="545" y="468"/>
                  </a:cubicBezTo>
                  <a:cubicBezTo>
                    <a:pt x="569" y="468"/>
                    <a:pt x="579" y="454"/>
                    <a:pt x="579" y="438"/>
                  </a:cubicBezTo>
                  <a:cubicBezTo>
                    <a:pt x="579" y="422"/>
                    <a:pt x="568" y="415"/>
                    <a:pt x="555" y="409"/>
                  </a:cubicBezTo>
                  <a:lnTo>
                    <a:pt x="546" y="405"/>
                  </a:lnTo>
                  <a:cubicBezTo>
                    <a:pt x="539" y="401"/>
                    <a:pt x="530" y="395"/>
                    <a:pt x="530" y="385"/>
                  </a:cubicBezTo>
                  <a:cubicBezTo>
                    <a:pt x="530" y="371"/>
                    <a:pt x="542" y="365"/>
                    <a:pt x="552" y="365"/>
                  </a:cubicBezTo>
                  <a:cubicBezTo>
                    <a:pt x="562" y="365"/>
                    <a:pt x="568" y="369"/>
                    <a:pt x="574" y="373"/>
                  </a:cubicBezTo>
                  <a:lnTo>
                    <a:pt x="579" y="365"/>
                  </a:lnTo>
                  <a:cubicBezTo>
                    <a:pt x="570" y="360"/>
                    <a:pt x="561" y="357"/>
                    <a:pt x="551" y="357"/>
                  </a:cubicBezTo>
                  <a:cubicBezTo>
                    <a:pt x="532" y="357"/>
                    <a:pt x="519" y="368"/>
                    <a:pt x="519" y="384"/>
                  </a:cubicBezTo>
                  <a:cubicBezTo>
                    <a:pt x="519" y="407"/>
                    <a:pt x="535" y="411"/>
                    <a:pt x="551" y="419"/>
                  </a:cubicBezTo>
                  <a:cubicBezTo>
                    <a:pt x="560" y="423"/>
                    <a:pt x="567" y="428"/>
                    <a:pt x="567" y="439"/>
                  </a:cubicBezTo>
                  <a:cubicBezTo>
                    <a:pt x="567" y="452"/>
                    <a:pt x="558" y="460"/>
                    <a:pt x="544" y="460"/>
                  </a:cubicBezTo>
                  <a:lnTo>
                    <a:pt x="544" y="460"/>
                  </a:lnTo>
                  <a:close/>
                  <a:moveTo>
                    <a:pt x="599" y="359"/>
                  </a:moveTo>
                  <a:lnTo>
                    <a:pt x="599" y="359"/>
                  </a:lnTo>
                  <a:lnTo>
                    <a:pt x="599" y="369"/>
                  </a:lnTo>
                  <a:lnTo>
                    <a:pt x="631" y="369"/>
                  </a:lnTo>
                  <a:lnTo>
                    <a:pt x="631" y="466"/>
                  </a:lnTo>
                  <a:lnTo>
                    <a:pt x="643" y="466"/>
                  </a:lnTo>
                  <a:lnTo>
                    <a:pt x="643" y="369"/>
                  </a:lnTo>
                  <a:lnTo>
                    <a:pt x="675" y="369"/>
                  </a:lnTo>
                  <a:lnTo>
                    <a:pt x="675" y="359"/>
                  </a:lnTo>
                  <a:lnTo>
                    <a:pt x="599" y="359"/>
                  </a:lnTo>
                  <a:lnTo>
                    <a:pt x="599" y="359"/>
                  </a:lnTo>
                  <a:close/>
                  <a:moveTo>
                    <a:pt x="731" y="370"/>
                  </a:moveTo>
                  <a:lnTo>
                    <a:pt x="731" y="370"/>
                  </a:lnTo>
                  <a:lnTo>
                    <a:pt x="751" y="423"/>
                  </a:lnTo>
                  <a:lnTo>
                    <a:pt x="710" y="423"/>
                  </a:lnTo>
                  <a:lnTo>
                    <a:pt x="731" y="370"/>
                  </a:lnTo>
                  <a:lnTo>
                    <a:pt x="731" y="370"/>
                  </a:lnTo>
                  <a:close/>
                  <a:moveTo>
                    <a:pt x="780" y="465"/>
                  </a:moveTo>
                  <a:lnTo>
                    <a:pt x="780" y="465"/>
                  </a:lnTo>
                  <a:lnTo>
                    <a:pt x="737" y="359"/>
                  </a:lnTo>
                  <a:lnTo>
                    <a:pt x="725" y="359"/>
                  </a:lnTo>
                  <a:lnTo>
                    <a:pt x="681" y="465"/>
                  </a:lnTo>
                  <a:lnTo>
                    <a:pt x="693" y="469"/>
                  </a:lnTo>
                  <a:lnTo>
                    <a:pt x="707" y="432"/>
                  </a:lnTo>
                  <a:lnTo>
                    <a:pt x="754" y="432"/>
                  </a:lnTo>
                  <a:lnTo>
                    <a:pt x="768" y="469"/>
                  </a:lnTo>
                  <a:lnTo>
                    <a:pt x="780" y="465"/>
                  </a:lnTo>
                  <a:lnTo>
                    <a:pt x="780" y="465"/>
                  </a:lnTo>
                  <a:close/>
                  <a:moveTo>
                    <a:pt x="832" y="457"/>
                  </a:moveTo>
                  <a:lnTo>
                    <a:pt x="832" y="457"/>
                  </a:lnTo>
                  <a:lnTo>
                    <a:pt x="817" y="457"/>
                  </a:lnTo>
                  <a:lnTo>
                    <a:pt x="817" y="368"/>
                  </a:lnTo>
                  <a:lnTo>
                    <a:pt x="835" y="368"/>
                  </a:lnTo>
                  <a:cubicBezTo>
                    <a:pt x="865" y="368"/>
                    <a:pt x="884" y="383"/>
                    <a:pt x="884" y="412"/>
                  </a:cubicBezTo>
                  <a:cubicBezTo>
                    <a:pt x="884" y="440"/>
                    <a:pt x="864" y="457"/>
                    <a:pt x="832" y="457"/>
                  </a:cubicBezTo>
                  <a:lnTo>
                    <a:pt x="832" y="457"/>
                  </a:lnTo>
                  <a:close/>
                  <a:moveTo>
                    <a:pt x="837" y="359"/>
                  </a:moveTo>
                  <a:lnTo>
                    <a:pt x="837" y="359"/>
                  </a:lnTo>
                  <a:lnTo>
                    <a:pt x="804" y="359"/>
                  </a:lnTo>
                  <a:lnTo>
                    <a:pt x="804" y="466"/>
                  </a:lnTo>
                  <a:lnTo>
                    <a:pt x="834" y="466"/>
                  </a:lnTo>
                  <a:cubicBezTo>
                    <a:pt x="871" y="466"/>
                    <a:pt x="896" y="448"/>
                    <a:pt x="896" y="411"/>
                  </a:cubicBezTo>
                  <a:cubicBezTo>
                    <a:pt x="896" y="385"/>
                    <a:pt x="881" y="359"/>
                    <a:pt x="837" y="359"/>
                  </a:cubicBezTo>
                  <a:lnTo>
                    <a:pt x="837" y="359"/>
                  </a:lnTo>
                  <a:close/>
                  <a:moveTo>
                    <a:pt x="910" y="359"/>
                  </a:moveTo>
                  <a:lnTo>
                    <a:pt x="910" y="359"/>
                  </a:lnTo>
                  <a:lnTo>
                    <a:pt x="910" y="369"/>
                  </a:lnTo>
                  <a:lnTo>
                    <a:pt x="942" y="369"/>
                  </a:lnTo>
                  <a:lnTo>
                    <a:pt x="942" y="466"/>
                  </a:lnTo>
                  <a:lnTo>
                    <a:pt x="954" y="466"/>
                  </a:lnTo>
                  <a:lnTo>
                    <a:pt x="954" y="369"/>
                  </a:lnTo>
                  <a:lnTo>
                    <a:pt x="986" y="369"/>
                  </a:lnTo>
                  <a:lnTo>
                    <a:pt x="986" y="359"/>
                  </a:lnTo>
                  <a:lnTo>
                    <a:pt x="910" y="35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4267"/>
            </a:p>
          </p:txBody>
        </p:sp>
      </p:grpSp>
    </p:spTree>
    <p:extLst>
      <p:ext uri="{BB962C8B-B14F-4D97-AF65-F5344CB8AC3E}">
        <p14:creationId xmlns:p14="http://schemas.microsoft.com/office/powerpoint/2010/main" val="1810847879"/>
      </p:ext>
    </p:extLst>
  </p:cSld>
  <p:clrMap bg1="lt1" tx1="dk1" bg2="lt2" tx2="dk2" accent1="accent1" accent2="accent2" accent3="accent3" accent4="accent4" accent5="accent5" accent6="accent6" hlink="hlink" folHlink="folHlink"/>
  <p:hf hdr="0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E5FE76A-232E-43B6-A07F-38DA957E2F7C}" type="datetime1">
              <a:rPr lang="de-DE" smtClean="0"/>
              <a:t>12.04.25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rgbClr val="898989"/>
                </a:solidFill>
              </a:defRPr>
            </a:lvl1pPr>
          </a:lstStyle>
          <a:p>
            <a:r>
              <a:rPr lang="de-DE"/>
              <a:t>Fachbereich | Institut | Person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A89A431-735D-4157-B499-868DAC0D551C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8" name="TU Da Logo">
            <a:extLst>
              <a:ext uri="{FF2B5EF4-FFF2-40B4-BE49-F238E27FC236}">
                <a16:creationId xmlns:a16="http://schemas.microsoft.com/office/drawing/2014/main" id="{96C9F426-C331-5A79-76DF-05A5F9463BF3}"/>
              </a:ext>
            </a:extLst>
          </p:cNvPr>
          <p:cNvGrpSpPr/>
          <p:nvPr/>
        </p:nvGrpSpPr>
        <p:grpSpPr>
          <a:xfrm>
            <a:off x="0" y="0"/>
            <a:ext cx="1396524" cy="559248"/>
            <a:chOff x="7454900" y="306388"/>
            <a:chExt cx="1704610" cy="682624"/>
          </a:xfrm>
        </p:grpSpPr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29449998-EA2C-2328-4B51-411E09C4E080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7454900" y="309563"/>
              <a:ext cx="1689100" cy="677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4267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A34355F-DA0C-5D6B-7826-E4185B86D4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73585" y="306388"/>
              <a:ext cx="1685925" cy="682624"/>
            </a:xfrm>
            <a:custGeom>
              <a:avLst/>
              <a:gdLst>
                <a:gd name="T0" fmla="*/ 0 w 2079"/>
                <a:gd name="T1" fmla="*/ 0 h 831"/>
                <a:gd name="T2" fmla="*/ 0 w 2079"/>
                <a:gd name="T3" fmla="*/ 0 h 831"/>
                <a:gd name="T4" fmla="*/ 2079 w 2079"/>
                <a:gd name="T5" fmla="*/ 0 h 831"/>
                <a:gd name="T6" fmla="*/ 2079 w 2079"/>
                <a:gd name="T7" fmla="*/ 831 h 831"/>
                <a:gd name="T8" fmla="*/ 0 w 2079"/>
                <a:gd name="T9" fmla="*/ 831 h 831"/>
                <a:gd name="T10" fmla="*/ 0 w 2079"/>
                <a:gd name="T11" fmla="*/ 0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79" h="831">
                  <a:moveTo>
                    <a:pt x="0" y="0"/>
                  </a:moveTo>
                  <a:lnTo>
                    <a:pt x="0" y="0"/>
                  </a:lnTo>
                  <a:lnTo>
                    <a:pt x="2079" y="0"/>
                  </a:lnTo>
                  <a:lnTo>
                    <a:pt x="2079" y="831"/>
                  </a:lnTo>
                  <a:lnTo>
                    <a:pt x="0" y="8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4267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8FD2880-5146-CE19-42AE-BB9DE00652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99350" y="325438"/>
              <a:ext cx="525463" cy="576262"/>
            </a:xfrm>
            <a:custGeom>
              <a:avLst/>
              <a:gdLst>
                <a:gd name="T0" fmla="*/ 563 w 647"/>
                <a:gd name="T1" fmla="*/ 676 h 701"/>
                <a:gd name="T2" fmla="*/ 548 w 647"/>
                <a:gd name="T3" fmla="*/ 108 h 701"/>
                <a:gd name="T4" fmla="*/ 625 w 647"/>
                <a:gd name="T5" fmla="*/ 468 h 701"/>
                <a:gd name="T6" fmla="*/ 306 w 647"/>
                <a:gd name="T7" fmla="*/ 570 h 701"/>
                <a:gd name="T8" fmla="*/ 286 w 647"/>
                <a:gd name="T9" fmla="*/ 617 h 701"/>
                <a:gd name="T10" fmla="*/ 352 w 647"/>
                <a:gd name="T11" fmla="*/ 524 h 701"/>
                <a:gd name="T12" fmla="*/ 528 w 647"/>
                <a:gd name="T13" fmla="*/ 313 h 701"/>
                <a:gd name="T14" fmla="*/ 399 w 647"/>
                <a:gd name="T15" fmla="*/ 500 h 701"/>
                <a:gd name="T16" fmla="*/ 231 w 647"/>
                <a:gd name="T17" fmla="*/ 349 h 701"/>
                <a:gd name="T18" fmla="*/ 269 w 647"/>
                <a:gd name="T19" fmla="*/ 246 h 701"/>
                <a:gd name="T20" fmla="*/ 262 w 647"/>
                <a:gd name="T21" fmla="*/ 490 h 701"/>
                <a:gd name="T22" fmla="*/ 283 w 647"/>
                <a:gd name="T23" fmla="*/ 530 h 701"/>
                <a:gd name="T24" fmla="*/ 274 w 647"/>
                <a:gd name="T25" fmla="*/ 517 h 701"/>
                <a:gd name="T26" fmla="*/ 346 w 647"/>
                <a:gd name="T27" fmla="*/ 445 h 701"/>
                <a:gd name="T28" fmla="*/ 323 w 647"/>
                <a:gd name="T29" fmla="*/ 464 h 701"/>
                <a:gd name="T30" fmla="*/ 335 w 647"/>
                <a:gd name="T31" fmla="*/ 381 h 701"/>
                <a:gd name="T32" fmla="*/ 377 w 647"/>
                <a:gd name="T33" fmla="*/ 394 h 701"/>
                <a:gd name="T34" fmla="*/ 407 w 647"/>
                <a:gd name="T35" fmla="*/ 348 h 701"/>
                <a:gd name="T36" fmla="*/ 419 w 647"/>
                <a:gd name="T37" fmla="*/ 329 h 701"/>
                <a:gd name="T38" fmla="*/ 498 w 647"/>
                <a:gd name="T39" fmla="*/ 216 h 701"/>
                <a:gd name="T40" fmla="*/ 229 w 647"/>
                <a:gd name="T41" fmla="*/ 494 h 701"/>
                <a:gd name="T42" fmla="*/ 163 w 647"/>
                <a:gd name="T43" fmla="*/ 505 h 701"/>
                <a:gd name="T44" fmla="*/ 156 w 647"/>
                <a:gd name="T45" fmla="*/ 425 h 701"/>
                <a:gd name="T46" fmla="*/ 140 w 647"/>
                <a:gd name="T47" fmla="*/ 399 h 701"/>
                <a:gd name="T48" fmla="*/ 177 w 647"/>
                <a:gd name="T49" fmla="*/ 283 h 701"/>
                <a:gd name="T50" fmla="*/ 180 w 647"/>
                <a:gd name="T51" fmla="*/ 246 h 701"/>
                <a:gd name="T52" fmla="*/ 290 w 647"/>
                <a:gd name="T53" fmla="*/ 218 h 701"/>
                <a:gd name="T54" fmla="*/ 331 w 647"/>
                <a:gd name="T55" fmla="*/ 113 h 701"/>
                <a:gd name="T56" fmla="*/ 383 w 647"/>
                <a:gd name="T57" fmla="*/ 173 h 701"/>
                <a:gd name="T58" fmla="*/ 457 w 647"/>
                <a:gd name="T59" fmla="*/ 171 h 701"/>
                <a:gd name="T60" fmla="*/ 393 w 647"/>
                <a:gd name="T61" fmla="*/ 265 h 701"/>
                <a:gd name="T62" fmla="*/ 384 w 647"/>
                <a:gd name="T63" fmla="*/ 229 h 701"/>
                <a:gd name="T64" fmla="*/ 384 w 647"/>
                <a:gd name="T65" fmla="*/ 222 h 701"/>
                <a:gd name="T66" fmla="*/ 291 w 647"/>
                <a:gd name="T67" fmla="*/ 250 h 701"/>
                <a:gd name="T68" fmla="*/ 305 w 647"/>
                <a:gd name="T69" fmla="*/ 259 h 701"/>
                <a:gd name="T70" fmla="*/ 257 w 647"/>
                <a:gd name="T71" fmla="*/ 403 h 701"/>
                <a:gd name="T72" fmla="*/ 272 w 647"/>
                <a:gd name="T73" fmla="*/ 361 h 701"/>
                <a:gd name="T74" fmla="*/ 263 w 647"/>
                <a:gd name="T75" fmla="*/ 356 h 701"/>
                <a:gd name="T76" fmla="*/ 236 w 647"/>
                <a:gd name="T77" fmla="*/ 352 h 701"/>
                <a:gd name="T78" fmla="*/ 299 w 647"/>
                <a:gd name="T79" fmla="*/ 337 h 701"/>
                <a:gd name="T80" fmla="*/ 445 w 647"/>
                <a:gd name="T81" fmla="*/ 236 h 701"/>
                <a:gd name="T82" fmla="*/ 412 w 647"/>
                <a:gd name="T83" fmla="*/ 231 h 701"/>
                <a:gd name="T84" fmla="*/ 494 w 647"/>
                <a:gd name="T85" fmla="*/ 221 h 701"/>
                <a:gd name="T86" fmla="*/ 431 w 647"/>
                <a:gd name="T87" fmla="*/ 430 h 701"/>
                <a:gd name="T88" fmla="*/ 572 w 647"/>
                <a:gd name="T89" fmla="*/ 254 h 701"/>
                <a:gd name="T90" fmla="*/ 420 w 647"/>
                <a:gd name="T91" fmla="*/ 452 h 701"/>
                <a:gd name="T92" fmla="*/ 407 w 647"/>
                <a:gd name="T93" fmla="*/ 454 h 701"/>
                <a:gd name="T94" fmla="*/ 573 w 647"/>
                <a:gd name="T95" fmla="*/ 247 h 701"/>
                <a:gd name="T96" fmla="*/ 437 w 647"/>
                <a:gd name="T97" fmla="*/ 534 h 701"/>
                <a:gd name="T98" fmla="*/ 365 w 647"/>
                <a:gd name="T99" fmla="*/ 643 h 701"/>
                <a:gd name="T100" fmla="*/ 331 w 647"/>
                <a:gd name="T101" fmla="*/ 672 h 701"/>
                <a:gd name="T102" fmla="*/ 528 w 647"/>
                <a:gd name="T103" fmla="*/ 594 h 701"/>
                <a:gd name="T104" fmla="*/ 432 w 647"/>
                <a:gd name="T105" fmla="*/ 558 h 701"/>
                <a:gd name="T106" fmla="*/ 586 w 647"/>
                <a:gd name="T107" fmla="*/ 443 h 701"/>
                <a:gd name="T108" fmla="*/ 416 w 647"/>
                <a:gd name="T109" fmla="*/ 463 h 701"/>
                <a:gd name="T110" fmla="*/ 514 w 647"/>
                <a:gd name="T111" fmla="*/ 262 h 701"/>
                <a:gd name="T112" fmla="*/ 339 w 647"/>
                <a:gd name="T113" fmla="*/ 230 h 701"/>
                <a:gd name="T114" fmla="*/ 392 w 647"/>
                <a:gd name="T115" fmla="*/ 534 h 701"/>
                <a:gd name="T116" fmla="*/ 541 w 647"/>
                <a:gd name="T117" fmla="*/ 399 h 701"/>
                <a:gd name="T118" fmla="*/ 567 w 647"/>
                <a:gd name="T119" fmla="*/ 40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47" h="701">
                  <a:moveTo>
                    <a:pt x="555" y="673"/>
                  </a:moveTo>
                  <a:lnTo>
                    <a:pt x="555" y="673"/>
                  </a:lnTo>
                  <a:cubicBezTo>
                    <a:pt x="549" y="670"/>
                    <a:pt x="537" y="667"/>
                    <a:pt x="524" y="663"/>
                  </a:cubicBezTo>
                  <a:cubicBezTo>
                    <a:pt x="525" y="670"/>
                    <a:pt x="526" y="677"/>
                    <a:pt x="527" y="682"/>
                  </a:cubicBezTo>
                  <a:cubicBezTo>
                    <a:pt x="536" y="680"/>
                    <a:pt x="546" y="677"/>
                    <a:pt x="555" y="673"/>
                  </a:cubicBezTo>
                  <a:lnTo>
                    <a:pt x="555" y="673"/>
                  </a:lnTo>
                  <a:close/>
                  <a:moveTo>
                    <a:pt x="524" y="657"/>
                  </a:moveTo>
                  <a:lnTo>
                    <a:pt x="524" y="657"/>
                  </a:lnTo>
                  <a:cubicBezTo>
                    <a:pt x="539" y="662"/>
                    <a:pt x="556" y="666"/>
                    <a:pt x="563" y="670"/>
                  </a:cubicBezTo>
                  <a:cubicBezTo>
                    <a:pt x="568" y="668"/>
                    <a:pt x="574" y="666"/>
                    <a:pt x="579" y="663"/>
                  </a:cubicBezTo>
                  <a:cubicBezTo>
                    <a:pt x="569" y="658"/>
                    <a:pt x="546" y="651"/>
                    <a:pt x="524" y="645"/>
                  </a:cubicBezTo>
                  <a:cubicBezTo>
                    <a:pt x="524" y="649"/>
                    <a:pt x="524" y="653"/>
                    <a:pt x="524" y="657"/>
                  </a:cubicBezTo>
                  <a:lnTo>
                    <a:pt x="524" y="657"/>
                  </a:lnTo>
                  <a:close/>
                  <a:moveTo>
                    <a:pt x="564" y="676"/>
                  </a:moveTo>
                  <a:lnTo>
                    <a:pt x="564" y="676"/>
                  </a:lnTo>
                  <a:cubicBezTo>
                    <a:pt x="563" y="676"/>
                    <a:pt x="563" y="676"/>
                    <a:pt x="563" y="676"/>
                  </a:cubicBezTo>
                  <a:cubicBezTo>
                    <a:pt x="546" y="683"/>
                    <a:pt x="528" y="688"/>
                    <a:pt x="511" y="692"/>
                  </a:cubicBezTo>
                  <a:cubicBezTo>
                    <a:pt x="511" y="692"/>
                    <a:pt x="510" y="692"/>
                    <a:pt x="510" y="692"/>
                  </a:cubicBezTo>
                  <a:cubicBezTo>
                    <a:pt x="494" y="695"/>
                    <a:pt x="478" y="697"/>
                    <a:pt x="463" y="698"/>
                  </a:cubicBezTo>
                  <a:cubicBezTo>
                    <a:pt x="462" y="698"/>
                    <a:pt x="462" y="698"/>
                    <a:pt x="462" y="698"/>
                  </a:cubicBezTo>
                  <a:cubicBezTo>
                    <a:pt x="410" y="701"/>
                    <a:pt x="361" y="691"/>
                    <a:pt x="324" y="675"/>
                  </a:cubicBezTo>
                  <a:lnTo>
                    <a:pt x="323" y="674"/>
                  </a:lnTo>
                  <a:cubicBezTo>
                    <a:pt x="323" y="674"/>
                    <a:pt x="322" y="674"/>
                    <a:pt x="322" y="674"/>
                  </a:cubicBezTo>
                  <a:cubicBezTo>
                    <a:pt x="260" y="645"/>
                    <a:pt x="232" y="594"/>
                    <a:pt x="293" y="552"/>
                  </a:cubicBezTo>
                  <a:cubicBezTo>
                    <a:pt x="286" y="542"/>
                    <a:pt x="278" y="532"/>
                    <a:pt x="270" y="522"/>
                  </a:cubicBezTo>
                  <a:cubicBezTo>
                    <a:pt x="267" y="518"/>
                    <a:pt x="265" y="515"/>
                    <a:pt x="262" y="511"/>
                  </a:cubicBezTo>
                  <a:cubicBezTo>
                    <a:pt x="257" y="524"/>
                    <a:pt x="257" y="532"/>
                    <a:pt x="265" y="544"/>
                  </a:cubicBezTo>
                  <a:cubicBezTo>
                    <a:pt x="266" y="545"/>
                    <a:pt x="265" y="546"/>
                    <a:pt x="265" y="547"/>
                  </a:cubicBezTo>
                  <a:lnTo>
                    <a:pt x="221" y="599"/>
                  </a:lnTo>
                  <a:cubicBezTo>
                    <a:pt x="220" y="601"/>
                    <a:pt x="218" y="601"/>
                    <a:pt x="217" y="599"/>
                  </a:cubicBezTo>
                  <a:cubicBezTo>
                    <a:pt x="0" y="361"/>
                    <a:pt x="247" y="0"/>
                    <a:pt x="546" y="104"/>
                  </a:cubicBezTo>
                  <a:cubicBezTo>
                    <a:pt x="548" y="105"/>
                    <a:pt x="549" y="106"/>
                    <a:pt x="548" y="108"/>
                  </a:cubicBezTo>
                  <a:lnTo>
                    <a:pt x="501" y="186"/>
                  </a:lnTo>
                  <a:cubicBezTo>
                    <a:pt x="500" y="187"/>
                    <a:pt x="499" y="188"/>
                    <a:pt x="498" y="187"/>
                  </a:cubicBezTo>
                  <a:cubicBezTo>
                    <a:pt x="483" y="185"/>
                    <a:pt x="474" y="186"/>
                    <a:pt x="468" y="192"/>
                  </a:cubicBezTo>
                  <a:cubicBezTo>
                    <a:pt x="482" y="194"/>
                    <a:pt x="496" y="197"/>
                    <a:pt x="510" y="202"/>
                  </a:cubicBezTo>
                  <a:cubicBezTo>
                    <a:pt x="523" y="188"/>
                    <a:pt x="536" y="175"/>
                    <a:pt x="551" y="163"/>
                  </a:cubicBezTo>
                  <a:cubicBezTo>
                    <a:pt x="551" y="163"/>
                    <a:pt x="551" y="163"/>
                    <a:pt x="552" y="163"/>
                  </a:cubicBezTo>
                  <a:cubicBezTo>
                    <a:pt x="552" y="162"/>
                    <a:pt x="553" y="162"/>
                    <a:pt x="554" y="163"/>
                  </a:cubicBezTo>
                  <a:cubicBezTo>
                    <a:pt x="555" y="163"/>
                    <a:pt x="555" y="163"/>
                    <a:pt x="556" y="164"/>
                  </a:cubicBezTo>
                  <a:cubicBezTo>
                    <a:pt x="556" y="164"/>
                    <a:pt x="556" y="165"/>
                    <a:pt x="556" y="165"/>
                  </a:cubicBezTo>
                  <a:lnTo>
                    <a:pt x="583" y="244"/>
                  </a:lnTo>
                  <a:cubicBezTo>
                    <a:pt x="583" y="245"/>
                    <a:pt x="583" y="245"/>
                    <a:pt x="583" y="246"/>
                  </a:cubicBezTo>
                  <a:cubicBezTo>
                    <a:pt x="583" y="247"/>
                    <a:pt x="582" y="247"/>
                    <a:pt x="582" y="247"/>
                  </a:cubicBezTo>
                  <a:cubicBezTo>
                    <a:pt x="581" y="248"/>
                    <a:pt x="580" y="249"/>
                    <a:pt x="579" y="249"/>
                  </a:cubicBezTo>
                  <a:cubicBezTo>
                    <a:pt x="585" y="266"/>
                    <a:pt x="623" y="382"/>
                    <a:pt x="635" y="413"/>
                  </a:cubicBezTo>
                  <a:cubicBezTo>
                    <a:pt x="639" y="423"/>
                    <a:pt x="647" y="441"/>
                    <a:pt x="647" y="452"/>
                  </a:cubicBezTo>
                  <a:cubicBezTo>
                    <a:pt x="647" y="462"/>
                    <a:pt x="640" y="467"/>
                    <a:pt x="625" y="468"/>
                  </a:cubicBezTo>
                  <a:cubicBezTo>
                    <a:pt x="617" y="475"/>
                    <a:pt x="616" y="478"/>
                    <a:pt x="620" y="483"/>
                  </a:cubicBezTo>
                  <a:cubicBezTo>
                    <a:pt x="628" y="494"/>
                    <a:pt x="624" y="499"/>
                    <a:pt x="615" y="506"/>
                  </a:cubicBezTo>
                  <a:cubicBezTo>
                    <a:pt x="624" y="513"/>
                    <a:pt x="622" y="526"/>
                    <a:pt x="617" y="526"/>
                  </a:cubicBezTo>
                  <a:cubicBezTo>
                    <a:pt x="611" y="526"/>
                    <a:pt x="609" y="528"/>
                    <a:pt x="605" y="533"/>
                  </a:cubicBezTo>
                  <a:cubicBezTo>
                    <a:pt x="633" y="560"/>
                    <a:pt x="610" y="583"/>
                    <a:pt x="573" y="591"/>
                  </a:cubicBezTo>
                  <a:cubicBezTo>
                    <a:pt x="562" y="594"/>
                    <a:pt x="548" y="595"/>
                    <a:pt x="534" y="594"/>
                  </a:cubicBezTo>
                  <a:cubicBezTo>
                    <a:pt x="534" y="594"/>
                    <a:pt x="534" y="594"/>
                    <a:pt x="534" y="595"/>
                  </a:cubicBezTo>
                  <a:cubicBezTo>
                    <a:pt x="529" y="610"/>
                    <a:pt x="526" y="625"/>
                    <a:pt x="525" y="639"/>
                  </a:cubicBezTo>
                  <a:cubicBezTo>
                    <a:pt x="549" y="646"/>
                    <a:pt x="578" y="655"/>
                    <a:pt x="586" y="661"/>
                  </a:cubicBezTo>
                  <a:cubicBezTo>
                    <a:pt x="586" y="661"/>
                    <a:pt x="587" y="662"/>
                    <a:pt x="587" y="662"/>
                  </a:cubicBezTo>
                  <a:cubicBezTo>
                    <a:pt x="587" y="663"/>
                    <a:pt x="588" y="663"/>
                    <a:pt x="587" y="664"/>
                  </a:cubicBezTo>
                  <a:cubicBezTo>
                    <a:pt x="587" y="665"/>
                    <a:pt x="587" y="665"/>
                    <a:pt x="586" y="666"/>
                  </a:cubicBezTo>
                  <a:cubicBezTo>
                    <a:pt x="586" y="666"/>
                    <a:pt x="586" y="666"/>
                    <a:pt x="585" y="666"/>
                  </a:cubicBezTo>
                  <a:cubicBezTo>
                    <a:pt x="578" y="670"/>
                    <a:pt x="571" y="673"/>
                    <a:pt x="564" y="676"/>
                  </a:cubicBezTo>
                  <a:lnTo>
                    <a:pt x="564" y="676"/>
                  </a:lnTo>
                  <a:close/>
                  <a:moveTo>
                    <a:pt x="306" y="570"/>
                  </a:moveTo>
                  <a:lnTo>
                    <a:pt x="306" y="570"/>
                  </a:lnTo>
                  <a:cubicBezTo>
                    <a:pt x="306" y="570"/>
                    <a:pt x="306" y="570"/>
                    <a:pt x="306" y="571"/>
                  </a:cubicBezTo>
                  <a:cubicBezTo>
                    <a:pt x="308" y="577"/>
                    <a:pt x="309" y="584"/>
                    <a:pt x="309" y="592"/>
                  </a:cubicBezTo>
                  <a:cubicBezTo>
                    <a:pt x="326" y="581"/>
                    <a:pt x="321" y="561"/>
                    <a:pt x="316" y="552"/>
                  </a:cubicBezTo>
                  <a:cubicBezTo>
                    <a:pt x="312" y="555"/>
                    <a:pt x="307" y="558"/>
                    <a:pt x="303" y="560"/>
                  </a:cubicBezTo>
                  <a:cubicBezTo>
                    <a:pt x="304" y="563"/>
                    <a:pt x="305" y="566"/>
                    <a:pt x="306" y="570"/>
                  </a:cubicBezTo>
                  <a:lnTo>
                    <a:pt x="306" y="570"/>
                  </a:lnTo>
                  <a:close/>
                  <a:moveTo>
                    <a:pt x="302" y="575"/>
                  </a:moveTo>
                  <a:lnTo>
                    <a:pt x="302" y="575"/>
                  </a:lnTo>
                  <a:cubicBezTo>
                    <a:pt x="289" y="583"/>
                    <a:pt x="284" y="592"/>
                    <a:pt x="283" y="601"/>
                  </a:cubicBezTo>
                  <a:cubicBezTo>
                    <a:pt x="291" y="600"/>
                    <a:pt x="297" y="598"/>
                    <a:pt x="303" y="596"/>
                  </a:cubicBezTo>
                  <a:cubicBezTo>
                    <a:pt x="303" y="588"/>
                    <a:pt x="303" y="581"/>
                    <a:pt x="302" y="575"/>
                  </a:cubicBezTo>
                  <a:lnTo>
                    <a:pt x="302" y="575"/>
                  </a:lnTo>
                  <a:close/>
                  <a:moveTo>
                    <a:pt x="283" y="607"/>
                  </a:moveTo>
                  <a:lnTo>
                    <a:pt x="283" y="607"/>
                  </a:lnTo>
                  <a:cubicBezTo>
                    <a:pt x="283" y="610"/>
                    <a:pt x="284" y="614"/>
                    <a:pt x="286" y="617"/>
                  </a:cubicBezTo>
                  <a:cubicBezTo>
                    <a:pt x="325" y="617"/>
                    <a:pt x="354" y="578"/>
                    <a:pt x="333" y="540"/>
                  </a:cubicBezTo>
                  <a:cubicBezTo>
                    <a:pt x="329" y="543"/>
                    <a:pt x="325" y="546"/>
                    <a:pt x="321" y="549"/>
                  </a:cubicBezTo>
                  <a:cubicBezTo>
                    <a:pt x="329" y="563"/>
                    <a:pt x="335" y="601"/>
                    <a:pt x="283" y="607"/>
                  </a:cubicBezTo>
                  <a:lnTo>
                    <a:pt x="283" y="607"/>
                  </a:lnTo>
                  <a:close/>
                  <a:moveTo>
                    <a:pt x="289" y="623"/>
                  </a:moveTo>
                  <a:lnTo>
                    <a:pt x="289" y="623"/>
                  </a:lnTo>
                  <a:cubicBezTo>
                    <a:pt x="292" y="627"/>
                    <a:pt x="296" y="631"/>
                    <a:pt x="301" y="635"/>
                  </a:cubicBezTo>
                  <a:cubicBezTo>
                    <a:pt x="358" y="619"/>
                    <a:pt x="370" y="571"/>
                    <a:pt x="348" y="528"/>
                  </a:cubicBezTo>
                  <a:cubicBezTo>
                    <a:pt x="344" y="531"/>
                    <a:pt x="341" y="533"/>
                    <a:pt x="338" y="536"/>
                  </a:cubicBezTo>
                  <a:cubicBezTo>
                    <a:pt x="362" y="578"/>
                    <a:pt x="330" y="620"/>
                    <a:pt x="289" y="623"/>
                  </a:cubicBezTo>
                  <a:lnTo>
                    <a:pt x="289" y="623"/>
                  </a:lnTo>
                  <a:close/>
                  <a:moveTo>
                    <a:pt x="307" y="639"/>
                  </a:moveTo>
                  <a:lnTo>
                    <a:pt x="307" y="639"/>
                  </a:lnTo>
                  <a:cubicBezTo>
                    <a:pt x="312" y="643"/>
                    <a:pt x="318" y="645"/>
                    <a:pt x="325" y="647"/>
                  </a:cubicBezTo>
                  <a:cubicBezTo>
                    <a:pt x="395" y="612"/>
                    <a:pt x="378" y="539"/>
                    <a:pt x="362" y="514"/>
                  </a:cubicBezTo>
                  <a:cubicBezTo>
                    <a:pt x="359" y="517"/>
                    <a:pt x="355" y="521"/>
                    <a:pt x="352" y="524"/>
                  </a:cubicBezTo>
                  <a:cubicBezTo>
                    <a:pt x="376" y="569"/>
                    <a:pt x="365" y="620"/>
                    <a:pt x="307" y="639"/>
                  </a:cubicBezTo>
                  <a:lnTo>
                    <a:pt x="307" y="639"/>
                  </a:lnTo>
                  <a:close/>
                  <a:moveTo>
                    <a:pt x="527" y="353"/>
                  </a:moveTo>
                  <a:lnTo>
                    <a:pt x="527" y="353"/>
                  </a:lnTo>
                  <a:cubicBezTo>
                    <a:pt x="552" y="343"/>
                    <a:pt x="582" y="339"/>
                    <a:pt x="606" y="346"/>
                  </a:cubicBezTo>
                  <a:cubicBezTo>
                    <a:pt x="595" y="315"/>
                    <a:pt x="584" y="282"/>
                    <a:pt x="578" y="264"/>
                  </a:cubicBezTo>
                  <a:cubicBezTo>
                    <a:pt x="578" y="295"/>
                    <a:pt x="563" y="325"/>
                    <a:pt x="532" y="338"/>
                  </a:cubicBezTo>
                  <a:cubicBezTo>
                    <a:pt x="531" y="343"/>
                    <a:pt x="529" y="348"/>
                    <a:pt x="527" y="353"/>
                  </a:cubicBezTo>
                  <a:lnTo>
                    <a:pt x="527" y="353"/>
                  </a:lnTo>
                  <a:close/>
                  <a:moveTo>
                    <a:pt x="518" y="357"/>
                  </a:moveTo>
                  <a:lnTo>
                    <a:pt x="518" y="357"/>
                  </a:lnTo>
                  <a:cubicBezTo>
                    <a:pt x="518" y="357"/>
                    <a:pt x="518" y="357"/>
                    <a:pt x="519" y="356"/>
                  </a:cubicBezTo>
                  <a:cubicBezTo>
                    <a:pt x="523" y="350"/>
                    <a:pt x="525" y="343"/>
                    <a:pt x="527" y="336"/>
                  </a:cubicBezTo>
                  <a:cubicBezTo>
                    <a:pt x="527" y="335"/>
                    <a:pt x="527" y="335"/>
                    <a:pt x="527" y="335"/>
                  </a:cubicBezTo>
                  <a:cubicBezTo>
                    <a:pt x="528" y="328"/>
                    <a:pt x="529" y="321"/>
                    <a:pt x="528" y="314"/>
                  </a:cubicBezTo>
                  <a:cubicBezTo>
                    <a:pt x="528" y="314"/>
                    <a:pt x="528" y="314"/>
                    <a:pt x="528" y="313"/>
                  </a:cubicBezTo>
                  <a:cubicBezTo>
                    <a:pt x="528" y="308"/>
                    <a:pt x="527" y="303"/>
                    <a:pt x="526" y="298"/>
                  </a:cubicBezTo>
                  <a:cubicBezTo>
                    <a:pt x="523" y="302"/>
                    <a:pt x="519" y="306"/>
                    <a:pt x="516" y="310"/>
                  </a:cubicBezTo>
                  <a:cubicBezTo>
                    <a:pt x="517" y="328"/>
                    <a:pt x="513" y="348"/>
                    <a:pt x="494" y="365"/>
                  </a:cubicBezTo>
                  <a:cubicBezTo>
                    <a:pt x="495" y="371"/>
                    <a:pt x="495" y="377"/>
                    <a:pt x="494" y="382"/>
                  </a:cubicBezTo>
                  <a:cubicBezTo>
                    <a:pt x="505" y="374"/>
                    <a:pt x="513" y="366"/>
                    <a:pt x="518" y="357"/>
                  </a:cubicBezTo>
                  <a:lnTo>
                    <a:pt x="518" y="357"/>
                  </a:lnTo>
                  <a:close/>
                  <a:moveTo>
                    <a:pt x="374" y="525"/>
                  </a:moveTo>
                  <a:lnTo>
                    <a:pt x="374" y="525"/>
                  </a:lnTo>
                  <a:cubicBezTo>
                    <a:pt x="375" y="519"/>
                    <a:pt x="378" y="513"/>
                    <a:pt x="383" y="509"/>
                  </a:cubicBezTo>
                  <a:cubicBezTo>
                    <a:pt x="381" y="505"/>
                    <a:pt x="379" y="501"/>
                    <a:pt x="379" y="497"/>
                  </a:cubicBezTo>
                  <a:cubicBezTo>
                    <a:pt x="375" y="501"/>
                    <a:pt x="370" y="506"/>
                    <a:pt x="366" y="510"/>
                  </a:cubicBezTo>
                  <a:cubicBezTo>
                    <a:pt x="369" y="514"/>
                    <a:pt x="371" y="519"/>
                    <a:pt x="374" y="525"/>
                  </a:cubicBezTo>
                  <a:lnTo>
                    <a:pt x="374" y="525"/>
                  </a:lnTo>
                  <a:close/>
                  <a:moveTo>
                    <a:pt x="387" y="505"/>
                  </a:moveTo>
                  <a:lnTo>
                    <a:pt x="387" y="505"/>
                  </a:lnTo>
                  <a:cubicBezTo>
                    <a:pt x="391" y="503"/>
                    <a:pt x="394" y="501"/>
                    <a:pt x="399" y="500"/>
                  </a:cubicBezTo>
                  <a:cubicBezTo>
                    <a:pt x="396" y="494"/>
                    <a:pt x="394" y="487"/>
                    <a:pt x="394" y="479"/>
                  </a:cubicBezTo>
                  <a:cubicBezTo>
                    <a:pt x="390" y="483"/>
                    <a:pt x="387" y="487"/>
                    <a:pt x="383" y="491"/>
                  </a:cubicBezTo>
                  <a:cubicBezTo>
                    <a:pt x="384" y="496"/>
                    <a:pt x="385" y="501"/>
                    <a:pt x="387" y="505"/>
                  </a:cubicBezTo>
                  <a:lnTo>
                    <a:pt x="387" y="505"/>
                  </a:lnTo>
                  <a:close/>
                  <a:moveTo>
                    <a:pt x="253" y="527"/>
                  </a:moveTo>
                  <a:lnTo>
                    <a:pt x="253" y="527"/>
                  </a:lnTo>
                  <a:cubicBezTo>
                    <a:pt x="253" y="520"/>
                    <a:pt x="255" y="513"/>
                    <a:pt x="258" y="506"/>
                  </a:cubicBezTo>
                  <a:cubicBezTo>
                    <a:pt x="244" y="485"/>
                    <a:pt x="232" y="458"/>
                    <a:pt x="227" y="419"/>
                  </a:cubicBezTo>
                  <a:cubicBezTo>
                    <a:pt x="227" y="418"/>
                    <a:pt x="227" y="418"/>
                    <a:pt x="227" y="418"/>
                  </a:cubicBezTo>
                  <a:cubicBezTo>
                    <a:pt x="227" y="414"/>
                    <a:pt x="227" y="410"/>
                    <a:pt x="226" y="406"/>
                  </a:cubicBezTo>
                  <a:cubicBezTo>
                    <a:pt x="226" y="406"/>
                    <a:pt x="226" y="406"/>
                    <a:pt x="226" y="405"/>
                  </a:cubicBezTo>
                  <a:cubicBezTo>
                    <a:pt x="226" y="404"/>
                    <a:pt x="226" y="403"/>
                    <a:pt x="226" y="401"/>
                  </a:cubicBezTo>
                  <a:cubicBezTo>
                    <a:pt x="226" y="388"/>
                    <a:pt x="226" y="375"/>
                    <a:pt x="228" y="363"/>
                  </a:cubicBezTo>
                  <a:cubicBezTo>
                    <a:pt x="228" y="362"/>
                    <a:pt x="229" y="362"/>
                    <a:pt x="229" y="362"/>
                  </a:cubicBezTo>
                  <a:cubicBezTo>
                    <a:pt x="229" y="358"/>
                    <a:pt x="230" y="354"/>
                    <a:pt x="231" y="350"/>
                  </a:cubicBezTo>
                  <a:cubicBezTo>
                    <a:pt x="231" y="350"/>
                    <a:pt x="231" y="349"/>
                    <a:pt x="231" y="349"/>
                  </a:cubicBezTo>
                  <a:cubicBezTo>
                    <a:pt x="239" y="313"/>
                    <a:pt x="258" y="278"/>
                    <a:pt x="284" y="250"/>
                  </a:cubicBezTo>
                  <a:cubicBezTo>
                    <a:pt x="284" y="250"/>
                    <a:pt x="284" y="249"/>
                    <a:pt x="284" y="249"/>
                  </a:cubicBezTo>
                  <a:cubicBezTo>
                    <a:pt x="292" y="241"/>
                    <a:pt x="301" y="234"/>
                    <a:pt x="310" y="227"/>
                  </a:cubicBezTo>
                  <a:lnTo>
                    <a:pt x="310" y="227"/>
                  </a:lnTo>
                  <a:cubicBezTo>
                    <a:pt x="324" y="216"/>
                    <a:pt x="340" y="207"/>
                    <a:pt x="358" y="201"/>
                  </a:cubicBezTo>
                  <a:cubicBezTo>
                    <a:pt x="358" y="200"/>
                    <a:pt x="358" y="200"/>
                    <a:pt x="358" y="200"/>
                  </a:cubicBezTo>
                  <a:cubicBezTo>
                    <a:pt x="379" y="192"/>
                    <a:pt x="403" y="188"/>
                    <a:pt x="428" y="188"/>
                  </a:cubicBezTo>
                  <a:cubicBezTo>
                    <a:pt x="430" y="188"/>
                    <a:pt x="431" y="188"/>
                    <a:pt x="433" y="188"/>
                  </a:cubicBezTo>
                  <a:cubicBezTo>
                    <a:pt x="442" y="188"/>
                    <a:pt x="452" y="189"/>
                    <a:pt x="462" y="190"/>
                  </a:cubicBezTo>
                  <a:cubicBezTo>
                    <a:pt x="466" y="185"/>
                    <a:pt x="471" y="182"/>
                    <a:pt x="478" y="181"/>
                  </a:cubicBezTo>
                  <a:cubicBezTo>
                    <a:pt x="477" y="181"/>
                    <a:pt x="477" y="180"/>
                    <a:pt x="476" y="180"/>
                  </a:cubicBezTo>
                  <a:cubicBezTo>
                    <a:pt x="476" y="180"/>
                    <a:pt x="476" y="180"/>
                    <a:pt x="476" y="180"/>
                  </a:cubicBezTo>
                  <a:cubicBezTo>
                    <a:pt x="464" y="177"/>
                    <a:pt x="451" y="175"/>
                    <a:pt x="439" y="174"/>
                  </a:cubicBezTo>
                  <a:lnTo>
                    <a:pt x="439" y="174"/>
                  </a:lnTo>
                  <a:cubicBezTo>
                    <a:pt x="374" y="170"/>
                    <a:pt x="312" y="198"/>
                    <a:pt x="269" y="246"/>
                  </a:cubicBezTo>
                  <a:lnTo>
                    <a:pt x="269" y="246"/>
                  </a:lnTo>
                  <a:cubicBezTo>
                    <a:pt x="260" y="256"/>
                    <a:pt x="252" y="266"/>
                    <a:pt x="245" y="277"/>
                  </a:cubicBezTo>
                  <a:cubicBezTo>
                    <a:pt x="245" y="277"/>
                    <a:pt x="245" y="277"/>
                    <a:pt x="245" y="277"/>
                  </a:cubicBezTo>
                  <a:cubicBezTo>
                    <a:pt x="238" y="288"/>
                    <a:pt x="233" y="298"/>
                    <a:pt x="228" y="310"/>
                  </a:cubicBezTo>
                  <a:cubicBezTo>
                    <a:pt x="228" y="310"/>
                    <a:pt x="228" y="310"/>
                    <a:pt x="228" y="310"/>
                  </a:cubicBezTo>
                  <a:cubicBezTo>
                    <a:pt x="223" y="321"/>
                    <a:pt x="219" y="333"/>
                    <a:pt x="217" y="345"/>
                  </a:cubicBezTo>
                  <a:cubicBezTo>
                    <a:pt x="206" y="391"/>
                    <a:pt x="210" y="442"/>
                    <a:pt x="235" y="494"/>
                  </a:cubicBezTo>
                  <a:lnTo>
                    <a:pt x="235" y="494"/>
                  </a:lnTo>
                  <a:cubicBezTo>
                    <a:pt x="240" y="505"/>
                    <a:pt x="246" y="516"/>
                    <a:pt x="253" y="527"/>
                  </a:cubicBezTo>
                  <a:lnTo>
                    <a:pt x="253" y="527"/>
                  </a:lnTo>
                  <a:close/>
                  <a:moveTo>
                    <a:pt x="264" y="503"/>
                  </a:moveTo>
                  <a:lnTo>
                    <a:pt x="264" y="503"/>
                  </a:lnTo>
                  <a:cubicBezTo>
                    <a:pt x="264" y="504"/>
                    <a:pt x="264" y="504"/>
                    <a:pt x="264" y="504"/>
                  </a:cubicBezTo>
                  <a:cubicBezTo>
                    <a:pt x="266" y="507"/>
                    <a:pt x="268" y="510"/>
                    <a:pt x="270" y="513"/>
                  </a:cubicBezTo>
                  <a:cubicBezTo>
                    <a:pt x="281" y="504"/>
                    <a:pt x="292" y="495"/>
                    <a:pt x="301" y="486"/>
                  </a:cubicBezTo>
                  <a:cubicBezTo>
                    <a:pt x="297" y="483"/>
                    <a:pt x="292" y="481"/>
                    <a:pt x="288" y="479"/>
                  </a:cubicBezTo>
                  <a:cubicBezTo>
                    <a:pt x="281" y="486"/>
                    <a:pt x="275" y="490"/>
                    <a:pt x="262" y="490"/>
                  </a:cubicBezTo>
                  <a:cubicBezTo>
                    <a:pt x="260" y="490"/>
                    <a:pt x="259" y="488"/>
                    <a:pt x="260" y="486"/>
                  </a:cubicBezTo>
                  <a:cubicBezTo>
                    <a:pt x="262" y="479"/>
                    <a:pt x="260" y="461"/>
                    <a:pt x="260" y="452"/>
                  </a:cubicBezTo>
                  <a:cubicBezTo>
                    <a:pt x="259" y="450"/>
                    <a:pt x="258" y="448"/>
                    <a:pt x="257" y="446"/>
                  </a:cubicBezTo>
                  <a:cubicBezTo>
                    <a:pt x="253" y="447"/>
                    <a:pt x="249" y="447"/>
                    <a:pt x="243" y="447"/>
                  </a:cubicBezTo>
                  <a:cubicBezTo>
                    <a:pt x="240" y="447"/>
                    <a:pt x="239" y="444"/>
                    <a:pt x="241" y="442"/>
                  </a:cubicBezTo>
                  <a:cubicBezTo>
                    <a:pt x="250" y="434"/>
                    <a:pt x="249" y="423"/>
                    <a:pt x="250" y="408"/>
                  </a:cubicBezTo>
                  <a:cubicBezTo>
                    <a:pt x="245" y="411"/>
                    <a:pt x="237" y="417"/>
                    <a:pt x="233" y="419"/>
                  </a:cubicBezTo>
                  <a:cubicBezTo>
                    <a:pt x="237" y="458"/>
                    <a:pt x="250" y="483"/>
                    <a:pt x="264" y="503"/>
                  </a:cubicBezTo>
                  <a:lnTo>
                    <a:pt x="264" y="503"/>
                  </a:lnTo>
                  <a:close/>
                  <a:moveTo>
                    <a:pt x="291" y="540"/>
                  </a:moveTo>
                  <a:lnTo>
                    <a:pt x="291" y="540"/>
                  </a:lnTo>
                  <a:cubicBezTo>
                    <a:pt x="406" y="463"/>
                    <a:pt x="451" y="323"/>
                    <a:pt x="554" y="235"/>
                  </a:cubicBezTo>
                  <a:lnTo>
                    <a:pt x="539" y="232"/>
                  </a:lnTo>
                  <a:cubicBezTo>
                    <a:pt x="536" y="231"/>
                    <a:pt x="536" y="231"/>
                    <a:pt x="536" y="228"/>
                  </a:cubicBezTo>
                  <a:lnTo>
                    <a:pt x="539" y="207"/>
                  </a:lnTo>
                  <a:cubicBezTo>
                    <a:pt x="444" y="303"/>
                    <a:pt x="391" y="462"/>
                    <a:pt x="283" y="530"/>
                  </a:cubicBezTo>
                  <a:cubicBezTo>
                    <a:pt x="286" y="533"/>
                    <a:pt x="288" y="536"/>
                    <a:pt x="291" y="540"/>
                  </a:cubicBezTo>
                  <a:lnTo>
                    <a:pt x="291" y="540"/>
                  </a:lnTo>
                  <a:close/>
                  <a:moveTo>
                    <a:pt x="558" y="188"/>
                  </a:moveTo>
                  <a:lnTo>
                    <a:pt x="558" y="188"/>
                  </a:lnTo>
                  <a:cubicBezTo>
                    <a:pt x="554" y="192"/>
                    <a:pt x="549" y="196"/>
                    <a:pt x="545" y="200"/>
                  </a:cubicBezTo>
                  <a:lnTo>
                    <a:pt x="542" y="227"/>
                  </a:lnTo>
                  <a:lnTo>
                    <a:pt x="560" y="230"/>
                  </a:lnTo>
                  <a:cubicBezTo>
                    <a:pt x="563" y="228"/>
                    <a:pt x="566" y="225"/>
                    <a:pt x="570" y="222"/>
                  </a:cubicBezTo>
                  <a:lnTo>
                    <a:pt x="567" y="216"/>
                  </a:lnTo>
                  <a:cubicBezTo>
                    <a:pt x="562" y="217"/>
                    <a:pt x="557" y="215"/>
                    <a:pt x="555" y="210"/>
                  </a:cubicBezTo>
                  <a:cubicBezTo>
                    <a:pt x="553" y="204"/>
                    <a:pt x="556" y="199"/>
                    <a:pt x="561" y="197"/>
                  </a:cubicBezTo>
                  <a:lnTo>
                    <a:pt x="558" y="188"/>
                  </a:lnTo>
                  <a:lnTo>
                    <a:pt x="558" y="188"/>
                  </a:lnTo>
                  <a:close/>
                  <a:moveTo>
                    <a:pt x="308" y="487"/>
                  </a:moveTo>
                  <a:lnTo>
                    <a:pt x="308" y="487"/>
                  </a:lnTo>
                  <a:cubicBezTo>
                    <a:pt x="297" y="498"/>
                    <a:pt x="286" y="508"/>
                    <a:pt x="274" y="517"/>
                  </a:cubicBezTo>
                  <a:lnTo>
                    <a:pt x="274" y="518"/>
                  </a:lnTo>
                  <a:cubicBezTo>
                    <a:pt x="276" y="521"/>
                    <a:pt x="278" y="523"/>
                    <a:pt x="280" y="525"/>
                  </a:cubicBezTo>
                  <a:cubicBezTo>
                    <a:pt x="336" y="490"/>
                    <a:pt x="378" y="429"/>
                    <a:pt x="419" y="364"/>
                  </a:cubicBezTo>
                  <a:cubicBezTo>
                    <a:pt x="454" y="308"/>
                    <a:pt x="492" y="245"/>
                    <a:pt x="540" y="197"/>
                  </a:cubicBezTo>
                  <a:cubicBezTo>
                    <a:pt x="540" y="197"/>
                    <a:pt x="541" y="197"/>
                    <a:pt x="541" y="196"/>
                  </a:cubicBezTo>
                  <a:cubicBezTo>
                    <a:pt x="546" y="192"/>
                    <a:pt x="551" y="187"/>
                    <a:pt x="556" y="183"/>
                  </a:cubicBezTo>
                  <a:lnTo>
                    <a:pt x="552" y="170"/>
                  </a:lnTo>
                  <a:cubicBezTo>
                    <a:pt x="533" y="185"/>
                    <a:pt x="516" y="203"/>
                    <a:pt x="500" y="222"/>
                  </a:cubicBezTo>
                  <a:cubicBezTo>
                    <a:pt x="500" y="222"/>
                    <a:pt x="500" y="223"/>
                    <a:pt x="500" y="223"/>
                  </a:cubicBezTo>
                  <a:cubicBezTo>
                    <a:pt x="469" y="260"/>
                    <a:pt x="443" y="302"/>
                    <a:pt x="418" y="341"/>
                  </a:cubicBezTo>
                  <a:cubicBezTo>
                    <a:pt x="405" y="361"/>
                    <a:pt x="392" y="382"/>
                    <a:pt x="378" y="402"/>
                  </a:cubicBezTo>
                  <a:cubicBezTo>
                    <a:pt x="378" y="402"/>
                    <a:pt x="378" y="402"/>
                    <a:pt x="378" y="402"/>
                  </a:cubicBezTo>
                  <a:cubicBezTo>
                    <a:pt x="372" y="411"/>
                    <a:pt x="366" y="419"/>
                    <a:pt x="360" y="426"/>
                  </a:cubicBezTo>
                  <a:cubicBezTo>
                    <a:pt x="360" y="427"/>
                    <a:pt x="360" y="427"/>
                    <a:pt x="360" y="427"/>
                  </a:cubicBezTo>
                  <a:cubicBezTo>
                    <a:pt x="355" y="433"/>
                    <a:pt x="351" y="439"/>
                    <a:pt x="347" y="444"/>
                  </a:cubicBezTo>
                  <a:cubicBezTo>
                    <a:pt x="346" y="444"/>
                    <a:pt x="346" y="445"/>
                    <a:pt x="346" y="445"/>
                  </a:cubicBezTo>
                  <a:cubicBezTo>
                    <a:pt x="340" y="453"/>
                    <a:pt x="333" y="461"/>
                    <a:pt x="326" y="468"/>
                  </a:cubicBezTo>
                  <a:cubicBezTo>
                    <a:pt x="326" y="469"/>
                    <a:pt x="326" y="469"/>
                    <a:pt x="325" y="469"/>
                  </a:cubicBezTo>
                  <a:cubicBezTo>
                    <a:pt x="320" y="475"/>
                    <a:pt x="314" y="481"/>
                    <a:pt x="308" y="487"/>
                  </a:cubicBezTo>
                  <a:lnTo>
                    <a:pt x="308" y="487"/>
                  </a:lnTo>
                  <a:lnTo>
                    <a:pt x="308" y="487"/>
                  </a:lnTo>
                  <a:close/>
                  <a:moveTo>
                    <a:pt x="306" y="482"/>
                  </a:moveTo>
                  <a:lnTo>
                    <a:pt x="306" y="482"/>
                  </a:lnTo>
                  <a:cubicBezTo>
                    <a:pt x="310" y="477"/>
                    <a:pt x="314" y="473"/>
                    <a:pt x="318" y="469"/>
                  </a:cubicBezTo>
                  <a:cubicBezTo>
                    <a:pt x="292" y="465"/>
                    <a:pt x="277" y="452"/>
                    <a:pt x="272" y="437"/>
                  </a:cubicBezTo>
                  <a:cubicBezTo>
                    <a:pt x="268" y="440"/>
                    <a:pt x="265" y="443"/>
                    <a:pt x="262" y="444"/>
                  </a:cubicBezTo>
                  <a:cubicBezTo>
                    <a:pt x="263" y="446"/>
                    <a:pt x="264" y="447"/>
                    <a:pt x="264" y="449"/>
                  </a:cubicBezTo>
                  <a:cubicBezTo>
                    <a:pt x="265" y="449"/>
                    <a:pt x="265" y="449"/>
                    <a:pt x="265" y="450"/>
                  </a:cubicBezTo>
                  <a:cubicBezTo>
                    <a:pt x="276" y="467"/>
                    <a:pt x="288" y="472"/>
                    <a:pt x="306" y="482"/>
                  </a:cubicBezTo>
                  <a:lnTo>
                    <a:pt x="306" y="482"/>
                  </a:lnTo>
                  <a:close/>
                  <a:moveTo>
                    <a:pt x="323" y="464"/>
                  </a:moveTo>
                  <a:lnTo>
                    <a:pt x="323" y="464"/>
                  </a:lnTo>
                  <a:cubicBezTo>
                    <a:pt x="327" y="459"/>
                    <a:pt x="331" y="454"/>
                    <a:pt x="335" y="449"/>
                  </a:cubicBezTo>
                  <a:cubicBezTo>
                    <a:pt x="287" y="463"/>
                    <a:pt x="257" y="387"/>
                    <a:pt x="339" y="356"/>
                  </a:cubicBezTo>
                  <a:cubicBezTo>
                    <a:pt x="333" y="354"/>
                    <a:pt x="327" y="352"/>
                    <a:pt x="321" y="349"/>
                  </a:cubicBezTo>
                  <a:cubicBezTo>
                    <a:pt x="268" y="373"/>
                    <a:pt x="250" y="454"/>
                    <a:pt x="323" y="464"/>
                  </a:cubicBezTo>
                  <a:lnTo>
                    <a:pt x="323" y="464"/>
                  </a:lnTo>
                  <a:close/>
                  <a:moveTo>
                    <a:pt x="343" y="440"/>
                  </a:moveTo>
                  <a:lnTo>
                    <a:pt x="343" y="440"/>
                  </a:lnTo>
                  <a:cubicBezTo>
                    <a:pt x="347" y="435"/>
                    <a:pt x="351" y="430"/>
                    <a:pt x="355" y="424"/>
                  </a:cubicBezTo>
                  <a:cubicBezTo>
                    <a:pt x="357" y="410"/>
                    <a:pt x="353" y="394"/>
                    <a:pt x="336" y="386"/>
                  </a:cubicBezTo>
                  <a:cubicBezTo>
                    <a:pt x="331" y="389"/>
                    <a:pt x="326" y="392"/>
                    <a:pt x="322" y="396"/>
                  </a:cubicBezTo>
                  <a:cubicBezTo>
                    <a:pt x="348" y="400"/>
                    <a:pt x="348" y="433"/>
                    <a:pt x="324" y="433"/>
                  </a:cubicBezTo>
                  <a:cubicBezTo>
                    <a:pt x="305" y="433"/>
                    <a:pt x="306" y="409"/>
                    <a:pt x="314" y="397"/>
                  </a:cubicBezTo>
                  <a:cubicBezTo>
                    <a:pt x="314" y="397"/>
                    <a:pt x="315" y="396"/>
                    <a:pt x="315" y="396"/>
                  </a:cubicBezTo>
                  <a:lnTo>
                    <a:pt x="315" y="396"/>
                  </a:lnTo>
                  <a:cubicBezTo>
                    <a:pt x="319" y="391"/>
                    <a:pt x="325" y="386"/>
                    <a:pt x="334" y="381"/>
                  </a:cubicBezTo>
                  <a:cubicBezTo>
                    <a:pt x="334" y="381"/>
                    <a:pt x="334" y="381"/>
                    <a:pt x="335" y="381"/>
                  </a:cubicBezTo>
                  <a:cubicBezTo>
                    <a:pt x="341" y="378"/>
                    <a:pt x="349" y="375"/>
                    <a:pt x="358" y="373"/>
                  </a:cubicBezTo>
                  <a:cubicBezTo>
                    <a:pt x="358" y="372"/>
                    <a:pt x="359" y="372"/>
                    <a:pt x="359" y="372"/>
                  </a:cubicBezTo>
                  <a:cubicBezTo>
                    <a:pt x="364" y="371"/>
                    <a:pt x="370" y="370"/>
                    <a:pt x="377" y="369"/>
                  </a:cubicBezTo>
                  <a:cubicBezTo>
                    <a:pt x="372" y="367"/>
                    <a:pt x="366" y="365"/>
                    <a:pt x="360" y="363"/>
                  </a:cubicBezTo>
                  <a:cubicBezTo>
                    <a:pt x="356" y="362"/>
                    <a:pt x="352" y="360"/>
                    <a:pt x="348" y="359"/>
                  </a:cubicBezTo>
                  <a:cubicBezTo>
                    <a:pt x="259" y="388"/>
                    <a:pt x="295" y="466"/>
                    <a:pt x="343" y="440"/>
                  </a:cubicBezTo>
                  <a:lnTo>
                    <a:pt x="343" y="440"/>
                  </a:lnTo>
                  <a:close/>
                  <a:moveTo>
                    <a:pt x="361" y="416"/>
                  </a:moveTo>
                  <a:lnTo>
                    <a:pt x="361" y="416"/>
                  </a:lnTo>
                  <a:cubicBezTo>
                    <a:pt x="365" y="411"/>
                    <a:pt x="369" y="405"/>
                    <a:pt x="373" y="400"/>
                  </a:cubicBezTo>
                  <a:cubicBezTo>
                    <a:pt x="372" y="395"/>
                    <a:pt x="366" y="385"/>
                    <a:pt x="358" y="378"/>
                  </a:cubicBezTo>
                  <a:cubicBezTo>
                    <a:pt x="353" y="380"/>
                    <a:pt x="347" y="381"/>
                    <a:pt x="342" y="384"/>
                  </a:cubicBezTo>
                  <a:cubicBezTo>
                    <a:pt x="356" y="391"/>
                    <a:pt x="361" y="404"/>
                    <a:pt x="361" y="416"/>
                  </a:cubicBezTo>
                  <a:lnTo>
                    <a:pt x="361" y="416"/>
                  </a:lnTo>
                  <a:close/>
                  <a:moveTo>
                    <a:pt x="377" y="394"/>
                  </a:moveTo>
                  <a:lnTo>
                    <a:pt x="377" y="394"/>
                  </a:lnTo>
                  <a:cubicBezTo>
                    <a:pt x="381" y="388"/>
                    <a:pt x="385" y="382"/>
                    <a:pt x="389" y="376"/>
                  </a:cubicBezTo>
                  <a:cubicBezTo>
                    <a:pt x="388" y="375"/>
                    <a:pt x="387" y="375"/>
                    <a:pt x="386" y="374"/>
                  </a:cubicBezTo>
                  <a:cubicBezTo>
                    <a:pt x="380" y="375"/>
                    <a:pt x="373" y="375"/>
                    <a:pt x="365" y="377"/>
                  </a:cubicBezTo>
                  <a:cubicBezTo>
                    <a:pt x="370" y="382"/>
                    <a:pt x="374" y="389"/>
                    <a:pt x="377" y="394"/>
                  </a:cubicBezTo>
                  <a:lnTo>
                    <a:pt x="377" y="394"/>
                  </a:lnTo>
                  <a:close/>
                  <a:moveTo>
                    <a:pt x="392" y="372"/>
                  </a:moveTo>
                  <a:lnTo>
                    <a:pt x="392" y="372"/>
                  </a:lnTo>
                  <a:cubicBezTo>
                    <a:pt x="396" y="365"/>
                    <a:pt x="400" y="359"/>
                    <a:pt x="404" y="353"/>
                  </a:cubicBezTo>
                  <a:cubicBezTo>
                    <a:pt x="389" y="349"/>
                    <a:pt x="360" y="351"/>
                    <a:pt x="343" y="351"/>
                  </a:cubicBezTo>
                  <a:cubicBezTo>
                    <a:pt x="349" y="354"/>
                    <a:pt x="355" y="356"/>
                    <a:pt x="362" y="358"/>
                  </a:cubicBezTo>
                  <a:cubicBezTo>
                    <a:pt x="371" y="361"/>
                    <a:pt x="380" y="364"/>
                    <a:pt x="387" y="369"/>
                  </a:cubicBezTo>
                  <a:cubicBezTo>
                    <a:pt x="388" y="369"/>
                    <a:pt x="388" y="369"/>
                    <a:pt x="388" y="369"/>
                  </a:cubicBezTo>
                  <a:cubicBezTo>
                    <a:pt x="389" y="370"/>
                    <a:pt x="391" y="371"/>
                    <a:pt x="392" y="372"/>
                  </a:cubicBezTo>
                  <a:lnTo>
                    <a:pt x="392" y="372"/>
                  </a:lnTo>
                  <a:close/>
                  <a:moveTo>
                    <a:pt x="407" y="348"/>
                  </a:moveTo>
                  <a:lnTo>
                    <a:pt x="407" y="348"/>
                  </a:lnTo>
                  <a:cubicBezTo>
                    <a:pt x="410" y="343"/>
                    <a:pt x="413" y="339"/>
                    <a:pt x="416" y="334"/>
                  </a:cubicBezTo>
                  <a:cubicBezTo>
                    <a:pt x="399" y="329"/>
                    <a:pt x="371" y="330"/>
                    <a:pt x="354" y="330"/>
                  </a:cubicBezTo>
                  <a:cubicBezTo>
                    <a:pt x="333" y="331"/>
                    <a:pt x="312" y="331"/>
                    <a:pt x="295" y="327"/>
                  </a:cubicBezTo>
                  <a:cubicBezTo>
                    <a:pt x="304" y="335"/>
                    <a:pt x="315" y="340"/>
                    <a:pt x="327" y="345"/>
                  </a:cubicBezTo>
                  <a:cubicBezTo>
                    <a:pt x="335" y="347"/>
                    <a:pt x="356" y="345"/>
                    <a:pt x="363" y="345"/>
                  </a:cubicBezTo>
                  <a:cubicBezTo>
                    <a:pt x="379" y="345"/>
                    <a:pt x="396" y="345"/>
                    <a:pt x="407" y="348"/>
                  </a:cubicBezTo>
                  <a:lnTo>
                    <a:pt x="407" y="348"/>
                  </a:lnTo>
                  <a:close/>
                  <a:moveTo>
                    <a:pt x="419" y="329"/>
                  </a:moveTo>
                  <a:lnTo>
                    <a:pt x="419" y="329"/>
                  </a:lnTo>
                  <a:cubicBezTo>
                    <a:pt x="421" y="325"/>
                    <a:pt x="424" y="322"/>
                    <a:pt x="426" y="318"/>
                  </a:cubicBezTo>
                  <a:cubicBezTo>
                    <a:pt x="404" y="309"/>
                    <a:pt x="369" y="312"/>
                    <a:pt x="346" y="312"/>
                  </a:cubicBezTo>
                  <a:cubicBezTo>
                    <a:pt x="320" y="312"/>
                    <a:pt x="293" y="311"/>
                    <a:pt x="276" y="296"/>
                  </a:cubicBezTo>
                  <a:cubicBezTo>
                    <a:pt x="279" y="305"/>
                    <a:pt x="283" y="312"/>
                    <a:pt x="287" y="318"/>
                  </a:cubicBezTo>
                  <a:cubicBezTo>
                    <a:pt x="313" y="329"/>
                    <a:pt x="361" y="323"/>
                    <a:pt x="391" y="325"/>
                  </a:cubicBezTo>
                  <a:cubicBezTo>
                    <a:pt x="401" y="325"/>
                    <a:pt x="411" y="326"/>
                    <a:pt x="419" y="329"/>
                  </a:cubicBezTo>
                  <a:lnTo>
                    <a:pt x="419" y="329"/>
                  </a:lnTo>
                  <a:close/>
                  <a:moveTo>
                    <a:pt x="429" y="313"/>
                  </a:moveTo>
                  <a:lnTo>
                    <a:pt x="429" y="313"/>
                  </a:lnTo>
                  <a:cubicBezTo>
                    <a:pt x="432" y="309"/>
                    <a:pt x="434" y="305"/>
                    <a:pt x="437" y="301"/>
                  </a:cubicBezTo>
                  <a:cubicBezTo>
                    <a:pt x="428" y="298"/>
                    <a:pt x="420" y="296"/>
                    <a:pt x="411" y="295"/>
                  </a:cubicBezTo>
                  <a:cubicBezTo>
                    <a:pt x="411" y="295"/>
                    <a:pt x="411" y="295"/>
                    <a:pt x="410" y="295"/>
                  </a:cubicBezTo>
                  <a:cubicBezTo>
                    <a:pt x="388" y="291"/>
                    <a:pt x="366" y="292"/>
                    <a:pt x="343" y="293"/>
                  </a:cubicBezTo>
                  <a:cubicBezTo>
                    <a:pt x="328" y="293"/>
                    <a:pt x="314" y="292"/>
                    <a:pt x="302" y="288"/>
                  </a:cubicBezTo>
                  <a:cubicBezTo>
                    <a:pt x="301" y="288"/>
                    <a:pt x="301" y="288"/>
                    <a:pt x="301" y="288"/>
                  </a:cubicBezTo>
                  <a:cubicBezTo>
                    <a:pt x="291" y="285"/>
                    <a:pt x="282" y="279"/>
                    <a:pt x="275" y="269"/>
                  </a:cubicBezTo>
                  <a:cubicBezTo>
                    <a:pt x="274" y="270"/>
                    <a:pt x="273" y="271"/>
                    <a:pt x="272" y="272"/>
                  </a:cubicBezTo>
                  <a:cubicBezTo>
                    <a:pt x="273" y="277"/>
                    <a:pt x="273" y="281"/>
                    <a:pt x="274" y="285"/>
                  </a:cubicBezTo>
                  <a:cubicBezTo>
                    <a:pt x="288" y="304"/>
                    <a:pt x="316" y="307"/>
                    <a:pt x="346" y="307"/>
                  </a:cubicBezTo>
                  <a:cubicBezTo>
                    <a:pt x="371" y="307"/>
                    <a:pt x="406" y="303"/>
                    <a:pt x="429" y="313"/>
                  </a:cubicBezTo>
                  <a:lnTo>
                    <a:pt x="429" y="313"/>
                  </a:lnTo>
                  <a:close/>
                  <a:moveTo>
                    <a:pt x="498" y="216"/>
                  </a:moveTo>
                  <a:lnTo>
                    <a:pt x="498" y="216"/>
                  </a:lnTo>
                  <a:cubicBezTo>
                    <a:pt x="500" y="213"/>
                    <a:pt x="503" y="210"/>
                    <a:pt x="506" y="207"/>
                  </a:cubicBezTo>
                  <a:cubicBezTo>
                    <a:pt x="491" y="202"/>
                    <a:pt x="477" y="199"/>
                    <a:pt x="463" y="196"/>
                  </a:cubicBezTo>
                  <a:cubicBezTo>
                    <a:pt x="463" y="196"/>
                    <a:pt x="462" y="196"/>
                    <a:pt x="462" y="196"/>
                  </a:cubicBezTo>
                  <a:cubicBezTo>
                    <a:pt x="456" y="195"/>
                    <a:pt x="449" y="195"/>
                    <a:pt x="443" y="194"/>
                  </a:cubicBezTo>
                  <a:cubicBezTo>
                    <a:pt x="445" y="198"/>
                    <a:pt x="447" y="203"/>
                    <a:pt x="447" y="209"/>
                  </a:cubicBezTo>
                  <a:cubicBezTo>
                    <a:pt x="450" y="212"/>
                    <a:pt x="452" y="216"/>
                    <a:pt x="452" y="220"/>
                  </a:cubicBezTo>
                  <a:cubicBezTo>
                    <a:pt x="456" y="218"/>
                    <a:pt x="462" y="217"/>
                    <a:pt x="468" y="219"/>
                  </a:cubicBezTo>
                  <a:cubicBezTo>
                    <a:pt x="473" y="208"/>
                    <a:pt x="488" y="206"/>
                    <a:pt x="498" y="216"/>
                  </a:cubicBezTo>
                  <a:lnTo>
                    <a:pt x="498" y="216"/>
                  </a:lnTo>
                  <a:close/>
                  <a:moveTo>
                    <a:pt x="187" y="551"/>
                  </a:moveTo>
                  <a:lnTo>
                    <a:pt x="187" y="551"/>
                  </a:lnTo>
                  <a:lnTo>
                    <a:pt x="238" y="513"/>
                  </a:lnTo>
                  <a:cubicBezTo>
                    <a:pt x="236" y="508"/>
                    <a:pt x="233" y="504"/>
                    <a:pt x="231" y="499"/>
                  </a:cubicBezTo>
                  <a:lnTo>
                    <a:pt x="188" y="526"/>
                  </a:lnTo>
                  <a:cubicBezTo>
                    <a:pt x="185" y="528"/>
                    <a:pt x="182" y="523"/>
                    <a:pt x="185" y="521"/>
                  </a:cubicBezTo>
                  <a:lnTo>
                    <a:pt x="229" y="494"/>
                  </a:lnTo>
                  <a:cubicBezTo>
                    <a:pt x="227" y="491"/>
                    <a:pt x="225" y="487"/>
                    <a:pt x="224" y="483"/>
                  </a:cubicBezTo>
                  <a:lnTo>
                    <a:pt x="165" y="511"/>
                  </a:lnTo>
                  <a:cubicBezTo>
                    <a:pt x="171" y="524"/>
                    <a:pt x="178" y="538"/>
                    <a:pt x="187" y="551"/>
                  </a:cubicBezTo>
                  <a:lnTo>
                    <a:pt x="187" y="551"/>
                  </a:lnTo>
                  <a:close/>
                  <a:moveTo>
                    <a:pt x="241" y="518"/>
                  </a:moveTo>
                  <a:lnTo>
                    <a:pt x="241" y="518"/>
                  </a:lnTo>
                  <a:lnTo>
                    <a:pt x="190" y="556"/>
                  </a:lnTo>
                  <a:cubicBezTo>
                    <a:pt x="198" y="569"/>
                    <a:pt x="208" y="581"/>
                    <a:pt x="219" y="593"/>
                  </a:cubicBezTo>
                  <a:lnTo>
                    <a:pt x="259" y="545"/>
                  </a:lnTo>
                  <a:cubicBezTo>
                    <a:pt x="256" y="542"/>
                    <a:pt x="254" y="538"/>
                    <a:pt x="251" y="534"/>
                  </a:cubicBezTo>
                  <a:lnTo>
                    <a:pt x="213" y="572"/>
                  </a:lnTo>
                  <a:cubicBezTo>
                    <a:pt x="210" y="575"/>
                    <a:pt x="207" y="571"/>
                    <a:pt x="209" y="568"/>
                  </a:cubicBezTo>
                  <a:lnTo>
                    <a:pt x="248" y="530"/>
                  </a:lnTo>
                  <a:cubicBezTo>
                    <a:pt x="246" y="526"/>
                    <a:pt x="243" y="522"/>
                    <a:pt x="241" y="518"/>
                  </a:cubicBezTo>
                  <a:lnTo>
                    <a:pt x="241" y="518"/>
                  </a:lnTo>
                  <a:close/>
                  <a:moveTo>
                    <a:pt x="163" y="505"/>
                  </a:moveTo>
                  <a:lnTo>
                    <a:pt x="163" y="505"/>
                  </a:lnTo>
                  <a:lnTo>
                    <a:pt x="222" y="478"/>
                  </a:lnTo>
                  <a:cubicBezTo>
                    <a:pt x="220" y="474"/>
                    <a:pt x="219" y="470"/>
                    <a:pt x="218" y="466"/>
                  </a:cubicBezTo>
                  <a:lnTo>
                    <a:pt x="169" y="481"/>
                  </a:lnTo>
                  <a:cubicBezTo>
                    <a:pt x="166" y="482"/>
                    <a:pt x="164" y="476"/>
                    <a:pt x="168" y="475"/>
                  </a:cubicBezTo>
                  <a:lnTo>
                    <a:pt x="216" y="461"/>
                  </a:lnTo>
                  <a:cubicBezTo>
                    <a:pt x="214" y="456"/>
                    <a:pt x="213" y="451"/>
                    <a:pt x="212" y="445"/>
                  </a:cubicBezTo>
                  <a:lnTo>
                    <a:pt x="147" y="459"/>
                  </a:lnTo>
                  <a:cubicBezTo>
                    <a:pt x="151" y="475"/>
                    <a:pt x="156" y="490"/>
                    <a:pt x="163" y="505"/>
                  </a:cubicBezTo>
                  <a:lnTo>
                    <a:pt x="163" y="505"/>
                  </a:lnTo>
                  <a:close/>
                  <a:moveTo>
                    <a:pt x="146" y="454"/>
                  </a:moveTo>
                  <a:lnTo>
                    <a:pt x="146" y="454"/>
                  </a:lnTo>
                  <a:lnTo>
                    <a:pt x="210" y="440"/>
                  </a:lnTo>
                  <a:cubicBezTo>
                    <a:pt x="209" y="435"/>
                    <a:pt x="209" y="431"/>
                    <a:pt x="208" y="426"/>
                  </a:cubicBezTo>
                  <a:lnTo>
                    <a:pt x="157" y="431"/>
                  </a:lnTo>
                  <a:cubicBezTo>
                    <a:pt x="153" y="431"/>
                    <a:pt x="153" y="426"/>
                    <a:pt x="156" y="425"/>
                  </a:cubicBezTo>
                  <a:lnTo>
                    <a:pt x="207" y="421"/>
                  </a:lnTo>
                  <a:cubicBezTo>
                    <a:pt x="206" y="416"/>
                    <a:pt x="206" y="411"/>
                    <a:pt x="206" y="405"/>
                  </a:cubicBezTo>
                  <a:lnTo>
                    <a:pt x="140" y="404"/>
                  </a:lnTo>
                  <a:cubicBezTo>
                    <a:pt x="141" y="421"/>
                    <a:pt x="143" y="437"/>
                    <a:pt x="146" y="454"/>
                  </a:cubicBezTo>
                  <a:lnTo>
                    <a:pt x="146" y="454"/>
                  </a:lnTo>
                  <a:close/>
                  <a:moveTo>
                    <a:pt x="140" y="399"/>
                  </a:moveTo>
                  <a:lnTo>
                    <a:pt x="140" y="399"/>
                  </a:lnTo>
                  <a:lnTo>
                    <a:pt x="206" y="400"/>
                  </a:lnTo>
                  <a:cubicBezTo>
                    <a:pt x="205" y="395"/>
                    <a:pt x="205" y="391"/>
                    <a:pt x="206" y="387"/>
                  </a:cubicBezTo>
                  <a:lnTo>
                    <a:pt x="155" y="381"/>
                  </a:lnTo>
                  <a:cubicBezTo>
                    <a:pt x="151" y="381"/>
                    <a:pt x="152" y="375"/>
                    <a:pt x="156" y="375"/>
                  </a:cubicBezTo>
                  <a:lnTo>
                    <a:pt x="206" y="381"/>
                  </a:lnTo>
                  <a:cubicBezTo>
                    <a:pt x="206" y="375"/>
                    <a:pt x="207" y="370"/>
                    <a:pt x="207" y="364"/>
                  </a:cubicBezTo>
                  <a:lnTo>
                    <a:pt x="144" y="351"/>
                  </a:lnTo>
                  <a:cubicBezTo>
                    <a:pt x="141" y="367"/>
                    <a:pt x="140" y="383"/>
                    <a:pt x="140" y="399"/>
                  </a:cubicBezTo>
                  <a:lnTo>
                    <a:pt x="140" y="399"/>
                  </a:lnTo>
                  <a:close/>
                  <a:moveTo>
                    <a:pt x="144" y="346"/>
                  </a:moveTo>
                  <a:lnTo>
                    <a:pt x="144" y="346"/>
                  </a:lnTo>
                  <a:lnTo>
                    <a:pt x="208" y="359"/>
                  </a:lnTo>
                  <a:cubicBezTo>
                    <a:pt x="209" y="354"/>
                    <a:pt x="210" y="350"/>
                    <a:pt x="211" y="346"/>
                  </a:cubicBezTo>
                  <a:lnTo>
                    <a:pt x="162" y="330"/>
                  </a:lnTo>
                  <a:cubicBezTo>
                    <a:pt x="158" y="329"/>
                    <a:pt x="160" y="324"/>
                    <a:pt x="163" y="325"/>
                  </a:cubicBezTo>
                  <a:lnTo>
                    <a:pt x="212" y="340"/>
                  </a:lnTo>
                  <a:cubicBezTo>
                    <a:pt x="213" y="336"/>
                    <a:pt x="214" y="332"/>
                    <a:pt x="215" y="328"/>
                  </a:cubicBezTo>
                  <a:lnTo>
                    <a:pt x="157" y="299"/>
                  </a:lnTo>
                  <a:cubicBezTo>
                    <a:pt x="151" y="314"/>
                    <a:pt x="147" y="330"/>
                    <a:pt x="144" y="346"/>
                  </a:cubicBezTo>
                  <a:lnTo>
                    <a:pt x="144" y="346"/>
                  </a:lnTo>
                  <a:close/>
                  <a:moveTo>
                    <a:pt x="159" y="293"/>
                  </a:moveTo>
                  <a:lnTo>
                    <a:pt x="159" y="293"/>
                  </a:lnTo>
                  <a:lnTo>
                    <a:pt x="217" y="322"/>
                  </a:lnTo>
                  <a:cubicBezTo>
                    <a:pt x="219" y="318"/>
                    <a:pt x="220" y="314"/>
                    <a:pt x="222" y="310"/>
                  </a:cubicBezTo>
                  <a:lnTo>
                    <a:pt x="177" y="283"/>
                  </a:lnTo>
                  <a:cubicBezTo>
                    <a:pt x="174" y="281"/>
                    <a:pt x="177" y="276"/>
                    <a:pt x="180" y="278"/>
                  </a:cubicBezTo>
                  <a:lnTo>
                    <a:pt x="224" y="305"/>
                  </a:lnTo>
                  <a:cubicBezTo>
                    <a:pt x="226" y="300"/>
                    <a:pt x="228" y="296"/>
                    <a:pt x="230" y="292"/>
                  </a:cubicBezTo>
                  <a:lnTo>
                    <a:pt x="178" y="251"/>
                  </a:lnTo>
                  <a:cubicBezTo>
                    <a:pt x="170" y="265"/>
                    <a:pt x="164" y="279"/>
                    <a:pt x="159" y="293"/>
                  </a:cubicBezTo>
                  <a:lnTo>
                    <a:pt x="159" y="293"/>
                  </a:lnTo>
                  <a:close/>
                  <a:moveTo>
                    <a:pt x="180" y="246"/>
                  </a:moveTo>
                  <a:lnTo>
                    <a:pt x="180" y="246"/>
                  </a:lnTo>
                  <a:lnTo>
                    <a:pt x="233" y="287"/>
                  </a:lnTo>
                  <a:cubicBezTo>
                    <a:pt x="235" y="283"/>
                    <a:pt x="237" y="280"/>
                    <a:pt x="239" y="276"/>
                  </a:cubicBezTo>
                  <a:lnTo>
                    <a:pt x="200" y="239"/>
                  </a:lnTo>
                  <a:cubicBezTo>
                    <a:pt x="198" y="237"/>
                    <a:pt x="202" y="233"/>
                    <a:pt x="204" y="235"/>
                  </a:cubicBezTo>
                  <a:lnTo>
                    <a:pt x="242" y="271"/>
                  </a:lnTo>
                  <a:cubicBezTo>
                    <a:pt x="245" y="267"/>
                    <a:pt x="248" y="263"/>
                    <a:pt x="251" y="259"/>
                  </a:cubicBezTo>
                  <a:lnTo>
                    <a:pt x="207" y="208"/>
                  </a:lnTo>
                  <a:cubicBezTo>
                    <a:pt x="197" y="220"/>
                    <a:pt x="188" y="233"/>
                    <a:pt x="180" y="246"/>
                  </a:cubicBezTo>
                  <a:lnTo>
                    <a:pt x="180" y="246"/>
                  </a:lnTo>
                  <a:close/>
                  <a:moveTo>
                    <a:pt x="210" y="203"/>
                  </a:moveTo>
                  <a:lnTo>
                    <a:pt x="210" y="203"/>
                  </a:lnTo>
                  <a:lnTo>
                    <a:pt x="254" y="254"/>
                  </a:lnTo>
                  <a:cubicBezTo>
                    <a:pt x="257" y="251"/>
                    <a:pt x="260" y="247"/>
                    <a:pt x="263" y="244"/>
                  </a:cubicBezTo>
                  <a:lnTo>
                    <a:pt x="230" y="199"/>
                  </a:lnTo>
                  <a:cubicBezTo>
                    <a:pt x="228" y="196"/>
                    <a:pt x="233" y="193"/>
                    <a:pt x="235" y="196"/>
                  </a:cubicBezTo>
                  <a:lnTo>
                    <a:pt x="267" y="240"/>
                  </a:lnTo>
                  <a:cubicBezTo>
                    <a:pt x="270" y="236"/>
                    <a:pt x="273" y="233"/>
                    <a:pt x="277" y="230"/>
                  </a:cubicBezTo>
                  <a:lnTo>
                    <a:pt x="242" y="169"/>
                  </a:lnTo>
                  <a:cubicBezTo>
                    <a:pt x="231" y="180"/>
                    <a:pt x="220" y="191"/>
                    <a:pt x="210" y="203"/>
                  </a:cubicBezTo>
                  <a:lnTo>
                    <a:pt x="210" y="203"/>
                  </a:lnTo>
                  <a:close/>
                  <a:moveTo>
                    <a:pt x="246" y="166"/>
                  </a:moveTo>
                  <a:lnTo>
                    <a:pt x="246" y="166"/>
                  </a:lnTo>
                  <a:lnTo>
                    <a:pt x="281" y="226"/>
                  </a:lnTo>
                  <a:cubicBezTo>
                    <a:pt x="284" y="223"/>
                    <a:pt x="287" y="220"/>
                    <a:pt x="290" y="218"/>
                  </a:cubicBezTo>
                  <a:lnTo>
                    <a:pt x="267" y="165"/>
                  </a:lnTo>
                  <a:cubicBezTo>
                    <a:pt x="266" y="161"/>
                    <a:pt x="271" y="159"/>
                    <a:pt x="273" y="163"/>
                  </a:cubicBezTo>
                  <a:lnTo>
                    <a:pt x="295" y="214"/>
                  </a:lnTo>
                  <a:cubicBezTo>
                    <a:pt x="299" y="211"/>
                    <a:pt x="303" y="208"/>
                    <a:pt x="307" y="205"/>
                  </a:cubicBezTo>
                  <a:lnTo>
                    <a:pt x="284" y="137"/>
                  </a:lnTo>
                  <a:cubicBezTo>
                    <a:pt x="271" y="146"/>
                    <a:pt x="258" y="155"/>
                    <a:pt x="246" y="166"/>
                  </a:cubicBezTo>
                  <a:lnTo>
                    <a:pt x="246" y="166"/>
                  </a:lnTo>
                  <a:close/>
                  <a:moveTo>
                    <a:pt x="289" y="134"/>
                  </a:moveTo>
                  <a:lnTo>
                    <a:pt x="289" y="134"/>
                  </a:lnTo>
                  <a:lnTo>
                    <a:pt x="312" y="202"/>
                  </a:lnTo>
                  <a:cubicBezTo>
                    <a:pt x="316" y="200"/>
                    <a:pt x="319" y="198"/>
                    <a:pt x="323" y="196"/>
                  </a:cubicBezTo>
                  <a:lnTo>
                    <a:pt x="310" y="139"/>
                  </a:lnTo>
                  <a:cubicBezTo>
                    <a:pt x="309" y="135"/>
                    <a:pt x="314" y="134"/>
                    <a:pt x="315" y="137"/>
                  </a:cubicBezTo>
                  <a:lnTo>
                    <a:pt x="328" y="193"/>
                  </a:lnTo>
                  <a:cubicBezTo>
                    <a:pt x="332" y="191"/>
                    <a:pt x="336" y="189"/>
                    <a:pt x="340" y="187"/>
                  </a:cubicBezTo>
                  <a:lnTo>
                    <a:pt x="331" y="113"/>
                  </a:lnTo>
                  <a:cubicBezTo>
                    <a:pt x="316" y="119"/>
                    <a:pt x="302" y="126"/>
                    <a:pt x="289" y="134"/>
                  </a:cubicBezTo>
                  <a:lnTo>
                    <a:pt x="289" y="134"/>
                  </a:lnTo>
                  <a:close/>
                  <a:moveTo>
                    <a:pt x="336" y="111"/>
                  </a:moveTo>
                  <a:lnTo>
                    <a:pt x="336" y="111"/>
                  </a:lnTo>
                  <a:lnTo>
                    <a:pt x="346" y="185"/>
                  </a:lnTo>
                  <a:cubicBezTo>
                    <a:pt x="350" y="183"/>
                    <a:pt x="354" y="181"/>
                    <a:pt x="359" y="180"/>
                  </a:cubicBezTo>
                  <a:lnTo>
                    <a:pt x="357" y="118"/>
                  </a:lnTo>
                  <a:cubicBezTo>
                    <a:pt x="357" y="114"/>
                    <a:pt x="362" y="114"/>
                    <a:pt x="362" y="118"/>
                  </a:cubicBezTo>
                  <a:lnTo>
                    <a:pt x="364" y="178"/>
                  </a:lnTo>
                  <a:cubicBezTo>
                    <a:pt x="369" y="176"/>
                    <a:pt x="373" y="175"/>
                    <a:pt x="377" y="174"/>
                  </a:cubicBezTo>
                  <a:lnTo>
                    <a:pt x="383" y="97"/>
                  </a:lnTo>
                  <a:cubicBezTo>
                    <a:pt x="367" y="100"/>
                    <a:pt x="351" y="105"/>
                    <a:pt x="336" y="111"/>
                  </a:cubicBezTo>
                  <a:lnTo>
                    <a:pt x="336" y="111"/>
                  </a:lnTo>
                  <a:close/>
                  <a:moveTo>
                    <a:pt x="388" y="96"/>
                  </a:moveTo>
                  <a:lnTo>
                    <a:pt x="388" y="96"/>
                  </a:lnTo>
                  <a:lnTo>
                    <a:pt x="383" y="173"/>
                  </a:lnTo>
                  <a:cubicBezTo>
                    <a:pt x="388" y="172"/>
                    <a:pt x="393" y="171"/>
                    <a:pt x="398" y="170"/>
                  </a:cubicBezTo>
                  <a:lnTo>
                    <a:pt x="408" y="109"/>
                  </a:lnTo>
                  <a:cubicBezTo>
                    <a:pt x="408" y="106"/>
                    <a:pt x="414" y="107"/>
                    <a:pt x="413" y="110"/>
                  </a:cubicBezTo>
                  <a:lnTo>
                    <a:pt x="404" y="169"/>
                  </a:lnTo>
                  <a:cubicBezTo>
                    <a:pt x="408" y="169"/>
                    <a:pt x="412" y="169"/>
                    <a:pt x="416" y="168"/>
                  </a:cubicBezTo>
                  <a:lnTo>
                    <a:pt x="436" y="91"/>
                  </a:lnTo>
                  <a:cubicBezTo>
                    <a:pt x="420" y="92"/>
                    <a:pt x="404" y="93"/>
                    <a:pt x="388" y="96"/>
                  </a:cubicBezTo>
                  <a:lnTo>
                    <a:pt x="388" y="96"/>
                  </a:lnTo>
                  <a:close/>
                  <a:moveTo>
                    <a:pt x="442" y="91"/>
                  </a:moveTo>
                  <a:lnTo>
                    <a:pt x="442" y="91"/>
                  </a:lnTo>
                  <a:lnTo>
                    <a:pt x="422" y="168"/>
                  </a:lnTo>
                  <a:cubicBezTo>
                    <a:pt x="427" y="168"/>
                    <a:pt x="432" y="168"/>
                    <a:pt x="437" y="168"/>
                  </a:cubicBezTo>
                  <a:lnTo>
                    <a:pt x="456" y="108"/>
                  </a:lnTo>
                  <a:cubicBezTo>
                    <a:pt x="457" y="104"/>
                    <a:pt x="463" y="106"/>
                    <a:pt x="462" y="109"/>
                  </a:cubicBezTo>
                  <a:lnTo>
                    <a:pt x="443" y="169"/>
                  </a:lnTo>
                  <a:cubicBezTo>
                    <a:pt x="448" y="169"/>
                    <a:pt x="452" y="170"/>
                    <a:pt x="457" y="171"/>
                  </a:cubicBezTo>
                  <a:lnTo>
                    <a:pt x="489" y="95"/>
                  </a:lnTo>
                  <a:cubicBezTo>
                    <a:pt x="473" y="93"/>
                    <a:pt x="457" y="91"/>
                    <a:pt x="442" y="91"/>
                  </a:cubicBezTo>
                  <a:lnTo>
                    <a:pt x="442" y="91"/>
                  </a:lnTo>
                  <a:close/>
                  <a:moveTo>
                    <a:pt x="495" y="96"/>
                  </a:moveTo>
                  <a:lnTo>
                    <a:pt x="495" y="96"/>
                  </a:lnTo>
                  <a:lnTo>
                    <a:pt x="463" y="172"/>
                  </a:lnTo>
                  <a:cubicBezTo>
                    <a:pt x="467" y="172"/>
                    <a:pt x="471" y="173"/>
                    <a:pt x="475" y="174"/>
                  </a:cubicBezTo>
                  <a:lnTo>
                    <a:pt x="507" y="113"/>
                  </a:lnTo>
                  <a:cubicBezTo>
                    <a:pt x="509" y="110"/>
                    <a:pt x="514" y="112"/>
                    <a:pt x="512" y="116"/>
                  </a:cubicBezTo>
                  <a:lnTo>
                    <a:pt x="481" y="176"/>
                  </a:lnTo>
                  <a:cubicBezTo>
                    <a:pt x="486" y="177"/>
                    <a:pt x="492" y="179"/>
                    <a:pt x="497" y="181"/>
                  </a:cubicBezTo>
                  <a:lnTo>
                    <a:pt x="541" y="108"/>
                  </a:lnTo>
                  <a:cubicBezTo>
                    <a:pt x="526" y="103"/>
                    <a:pt x="510" y="99"/>
                    <a:pt x="495" y="96"/>
                  </a:cubicBezTo>
                  <a:lnTo>
                    <a:pt x="495" y="96"/>
                  </a:lnTo>
                  <a:close/>
                  <a:moveTo>
                    <a:pt x="393" y="265"/>
                  </a:moveTo>
                  <a:lnTo>
                    <a:pt x="393" y="265"/>
                  </a:lnTo>
                  <a:cubicBezTo>
                    <a:pt x="393" y="266"/>
                    <a:pt x="393" y="266"/>
                    <a:pt x="393" y="267"/>
                  </a:cubicBezTo>
                  <a:cubicBezTo>
                    <a:pt x="392" y="267"/>
                    <a:pt x="392" y="267"/>
                    <a:pt x="391" y="268"/>
                  </a:cubicBezTo>
                  <a:cubicBezTo>
                    <a:pt x="391" y="268"/>
                    <a:pt x="391" y="268"/>
                    <a:pt x="391" y="268"/>
                  </a:cubicBezTo>
                  <a:cubicBezTo>
                    <a:pt x="386" y="269"/>
                    <a:pt x="381" y="268"/>
                    <a:pt x="377" y="268"/>
                  </a:cubicBezTo>
                  <a:cubicBezTo>
                    <a:pt x="376" y="268"/>
                    <a:pt x="376" y="268"/>
                    <a:pt x="375" y="269"/>
                  </a:cubicBezTo>
                  <a:cubicBezTo>
                    <a:pt x="376" y="274"/>
                    <a:pt x="379" y="281"/>
                    <a:pt x="385" y="287"/>
                  </a:cubicBezTo>
                  <a:cubicBezTo>
                    <a:pt x="389" y="287"/>
                    <a:pt x="393" y="287"/>
                    <a:pt x="398" y="288"/>
                  </a:cubicBezTo>
                  <a:lnTo>
                    <a:pt x="410" y="236"/>
                  </a:lnTo>
                  <a:cubicBezTo>
                    <a:pt x="396" y="232"/>
                    <a:pt x="393" y="208"/>
                    <a:pt x="411" y="204"/>
                  </a:cubicBezTo>
                  <a:cubicBezTo>
                    <a:pt x="411" y="200"/>
                    <a:pt x="413" y="197"/>
                    <a:pt x="416" y="194"/>
                  </a:cubicBezTo>
                  <a:cubicBezTo>
                    <a:pt x="406" y="195"/>
                    <a:pt x="396" y="196"/>
                    <a:pt x="387" y="198"/>
                  </a:cubicBezTo>
                  <a:lnTo>
                    <a:pt x="390" y="227"/>
                  </a:lnTo>
                  <a:cubicBezTo>
                    <a:pt x="390" y="227"/>
                    <a:pt x="390" y="227"/>
                    <a:pt x="390" y="228"/>
                  </a:cubicBezTo>
                  <a:lnTo>
                    <a:pt x="390" y="231"/>
                  </a:lnTo>
                  <a:cubicBezTo>
                    <a:pt x="390" y="234"/>
                    <a:pt x="385" y="235"/>
                    <a:pt x="384" y="231"/>
                  </a:cubicBezTo>
                  <a:lnTo>
                    <a:pt x="384" y="229"/>
                  </a:lnTo>
                  <a:lnTo>
                    <a:pt x="373" y="221"/>
                  </a:lnTo>
                  <a:cubicBezTo>
                    <a:pt x="370" y="223"/>
                    <a:pt x="368" y="227"/>
                    <a:pt x="368" y="231"/>
                  </a:cubicBezTo>
                  <a:cubicBezTo>
                    <a:pt x="368" y="239"/>
                    <a:pt x="374" y="245"/>
                    <a:pt x="382" y="245"/>
                  </a:cubicBezTo>
                  <a:cubicBezTo>
                    <a:pt x="383" y="245"/>
                    <a:pt x="384" y="245"/>
                    <a:pt x="386" y="245"/>
                  </a:cubicBezTo>
                  <a:lnTo>
                    <a:pt x="386" y="244"/>
                  </a:lnTo>
                  <a:cubicBezTo>
                    <a:pt x="385" y="240"/>
                    <a:pt x="391" y="239"/>
                    <a:pt x="391" y="243"/>
                  </a:cubicBezTo>
                  <a:lnTo>
                    <a:pt x="391" y="246"/>
                  </a:lnTo>
                  <a:cubicBezTo>
                    <a:pt x="392" y="246"/>
                    <a:pt x="392" y="246"/>
                    <a:pt x="392" y="247"/>
                  </a:cubicBezTo>
                  <a:lnTo>
                    <a:pt x="393" y="265"/>
                  </a:lnTo>
                  <a:cubicBezTo>
                    <a:pt x="393" y="265"/>
                    <a:pt x="393" y="265"/>
                    <a:pt x="393" y="265"/>
                  </a:cubicBezTo>
                  <a:lnTo>
                    <a:pt x="393" y="265"/>
                  </a:lnTo>
                  <a:close/>
                  <a:moveTo>
                    <a:pt x="372" y="214"/>
                  </a:moveTo>
                  <a:lnTo>
                    <a:pt x="372" y="214"/>
                  </a:lnTo>
                  <a:lnTo>
                    <a:pt x="374" y="215"/>
                  </a:lnTo>
                  <a:cubicBezTo>
                    <a:pt x="374" y="215"/>
                    <a:pt x="374" y="215"/>
                    <a:pt x="375" y="215"/>
                  </a:cubicBezTo>
                  <a:lnTo>
                    <a:pt x="384" y="222"/>
                  </a:lnTo>
                  <a:lnTo>
                    <a:pt x="382" y="199"/>
                  </a:lnTo>
                  <a:cubicBezTo>
                    <a:pt x="374" y="201"/>
                    <a:pt x="367" y="203"/>
                    <a:pt x="360" y="206"/>
                  </a:cubicBezTo>
                  <a:cubicBezTo>
                    <a:pt x="346" y="221"/>
                    <a:pt x="347" y="238"/>
                    <a:pt x="356" y="250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64" y="259"/>
                    <a:pt x="376" y="264"/>
                    <a:pt x="387" y="263"/>
                  </a:cubicBezTo>
                  <a:lnTo>
                    <a:pt x="386" y="250"/>
                  </a:lnTo>
                  <a:cubicBezTo>
                    <a:pt x="385" y="251"/>
                    <a:pt x="383" y="251"/>
                    <a:pt x="382" y="251"/>
                  </a:cubicBezTo>
                  <a:cubicBezTo>
                    <a:pt x="371" y="251"/>
                    <a:pt x="362" y="242"/>
                    <a:pt x="362" y="231"/>
                  </a:cubicBezTo>
                  <a:cubicBezTo>
                    <a:pt x="362" y="226"/>
                    <a:pt x="365" y="221"/>
                    <a:pt x="368" y="217"/>
                  </a:cubicBezTo>
                  <a:cubicBezTo>
                    <a:pt x="367" y="215"/>
                    <a:pt x="370" y="212"/>
                    <a:pt x="372" y="214"/>
                  </a:cubicBezTo>
                  <a:lnTo>
                    <a:pt x="372" y="214"/>
                  </a:lnTo>
                  <a:close/>
                  <a:moveTo>
                    <a:pt x="370" y="266"/>
                  </a:moveTo>
                  <a:lnTo>
                    <a:pt x="370" y="266"/>
                  </a:lnTo>
                  <a:cubicBezTo>
                    <a:pt x="364" y="263"/>
                    <a:pt x="358" y="260"/>
                    <a:pt x="354" y="255"/>
                  </a:cubicBezTo>
                  <a:cubicBezTo>
                    <a:pt x="334" y="260"/>
                    <a:pt x="317" y="245"/>
                    <a:pt x="311" y="233"/>
                  </a:cubicBezTo>
                  <a:cubicBezTo>
                    <a:pt x="304" y="238"/>
                    <a:pt x="297" y="244"/>
                    <a:pt x="291" y="250"/>
                  </a:cubicBezTo>
                  <a:lnTo>
                    <a:pt x="303" y="253"/>
                  </a:lnTo>
                  <a:cubicBezTo>
                    <a:pt x="304" y="253"/>
                    <a:pt x="304" y="253"/>
                    <a:pt x="304" y="253"/>
                  </a:cubicBezTo>
                  <a:lnTo>
                    <a:pt x="307" y="254"/>
                  </a:lnTo>
                  <a:cubicBezTo>
                    <a:pt x="307" y="254"/>
                    <a:pt x="308" y="254"/>
                    <a:pt x="308" y="255"/>
                  </a:cubicBezTo>
                  <a:cubicBezTo>
                    <a:pt x="309" y="255"/>
                    <a:pt x="309" y="255"/>
                    <a:pt x="309" y="256"/>
                  </a:cubicBezTo>
                  <a:cubicBezTo>
                    <a:pt x="323" y="272"/>
                    <a:pt x="357" y="272"/>
                    <a:pt x="370" y="266"/>
                  </a:cubicBezTo>
                  <a:lnTo>
                    <a:pt x="370" y="266"/>
                  </a:lnTo>
                  <a:close/>
                  <a:moveTo>
                    <a:pt x="350" y="250"/>
                  </a:moveTo>
                  <a:lnTo>
                    <a:pt x="350" y="250"/>
                  </a:lnTo>
                  <a:cubicBezTo>
                    <a:pt x="342" y="239"/>
                    <a:pt x="341" y="225"/>
                    <a:pt x="350" y="210"/>
                  </a:cubicBezTo>
                  <a:cubicBezTo>
                    <a:pt x="338" y="215"/>
                    <a:pt x="326" y="222"/>
                    <a:pt x="315" y="230"/>
                  </a:cubicBezTo>
                  <a:cubicBezTo>
                    <a:pt x="320" y="240"/>
                    <a:pt x="334" y="252"/>
                    <a:pt x="350" y="250"/>
                  </a:cubicBezTo>
                  <a:lnTo>
                    <a:pt x="350" y="250"/>
                  </a:lnTo>
                  <a:close/>
                  <a:moveTo>
                    <a:pt x="305" y="260"/>
                  </a:moveTo>
                  <a:lnTo>
                    <a:pt x="305" y="260"/>
                  </a:lnTo>
                  <a:lnTo>
                    <a:pt x="305" y="259"/>
                  </a:lnTo>
                  <a:cubicBezTo>
                    <a:pt x="303" y="265"/>
                    <a:pt x="303" y="277"/>
                    <a:pt x="304" y="283"/>
                  </a:cubicBezTo>
                  <a:cubicBezTo>
                    <a:pt x="315" y="287"/>
                    <a:pt x="328" y="287"/>
                    <a:pt x="343" y="287"/>
                  </a:cubicBezTo>
                  <a:cubicBezTo>
                    <a:pt x="355" y="287"/>
                    <a:pt x="366" y="287"/>
                    <a:pt x="377" y="287"/>
                  </a:cubicBezTo>
                  <a:cubicBezTo>
                    <a:pt x="373" y="282"/>
                    <a:pt x="371" y="276"/>
                    <a:pt x="370" y="272"/>
                  </a:cubicBezTo>
                  <a:cubicBezTo>
                    <a:pt x="353" y="278"/>
                    <a:pt x="320" y="276"/>
                    <a:pt x="305" y="260"/>
                  </a:cubicBezTo>
                  <a:lnTo>
                    <a:pt x="305" y="260"/>
                  </a:lnTo>
                  <a:close/>
                  <a:moveTo>
                    <a:pt x="315" y="346"/>
                  </a:moveTo>
                  <a:lnTo>
                    <a:pt x="315" y="346"/>
                  </a:lnTo>
                  <a:cubicBezTo>
                    <a:pt x="311" y="345"/>
                    <a:pt x="308" y="343"/>
                    <a:pt x="304" y="341"/>
                  </a:cubicBezTo>
                  <a:cubicBezTo>
                    <a:pt x="300" y="344"/>
                    <a:pt x="296" y="346"/>
                    <a:pt x="293" y="349"/>
                  </a:cubicBezTo>
                  <a:cubicBezTo>
                    <a:pt x="293" y="349"/>
                    <a:pt x="292" y="350"/>
                    <a:pt x="292" y="350"/>
                  </a:cubicBezTo>
                  <a:cubicBezTo>
                    <a:pt x="285" y="356"/>
                    <a:pt x="279" y="362"/>
                    <a:pt x="274" y="367"/>
                  </a:cubicBezTo>
                  <a:cubicBezTo>
                    <a:pt x="274" y="367"/>
                    <a:pt x="274" y="368"/>
                    <a:pt x="274" y="368"/>
                  </a:cubicBezTo>
                  <a:cubicBezTo>
                    <a:pt x="272" y="370"/>
                    <a:pt x="270" y="373"/>
                    <a:pt x="268" y="375"/>
                  </a:cubicBezTo>
                  <a:cubicBezTo>
                    <a:pt x="268" y="376"/>
                    <a:pt x="268" y="376"/>
                    <a:pt x="268" y="376"/>
                  </a:cubicBezTo>
                  <a:cubicBezTo>
                    <a:pt x="261" y="386"/>
                    <a:pt x="258" y="395"/>
                    <a:pt x="257" y="403"/>
                  </a:cubicBezTo>
                  <a:cubicBezTo>
                    <a:pt x="255" y="415"/>
                    <a:pt x="256" y="431"/>
                    <a:pt x="249" y="441"/>
                  </a:cubicBezTo>
                  <a:cubicBezTo>
                    <a:pt x="260" y="440"/>
                    <a:pt x="263" y="437"/>
                    <a:pt x="270" y="431"/>
                  </a:cubicBezTo>
                  <a:cubicBezTo>
                    <a:pt x="263" y="401"/>
                    <a:pt x="285" y="362"/>
                    <a:pt x="315" y="346"/>
                  </a:cubicBezTo>
                  <a:lnTo>
                    <a:pt x="315" y="346"/>
                  </a:lnTo>
                  <a:close/>
                  <a:moveTo>
                    <a:pt x="318" y="401"/>
                  </a:moveTo>
                  <a:lnTo>
                    <a:pt x="318" y="401"/>
                  </a:lnTo>
                  <a:cubicBezTo>
                    <a:pt x="317" y="402"/>
                    <a:pt x="317" y="403"/>
                    <a:pt x="316" y="405"/>
                  </a:cubicBezTo>
                  <a:cubicBezTo>
                    <a:pt x="310" y="417"/>
                    <a:pt x="317" y="427"/>
                    <a:pt x="324" y="427"/>
                  </a:cubicBezTo>
                  <a:cubicBezTo>
                    <a:pt x="342" y="427"/>
                    <a:pt x="341" y="402"/>
                    <a:pt x="318" y="401"/>
                  </a:cubicBezTo>
                  <a:lnTo>
                    <a:pt x="318" y="401"/>
                  </a:lnTo>
                  <a:close/>
                  <a:moveTo>
                    <a:pt x="286" y="347"/>
                  </a:moveTo>
                  <a:lnTo>
                    <a:pt x="286" y="347"/>
                  </a:lnTo>
                  <a:cubicBezTo>
                    <a:pt x="277" y="340"/>
                    <a:pt x="266" y="331"/>
                    <a:pt x="261" y="320"/>
                  </a:cubicBezTo>
                  <a:cubicBezTo>
                    <a:pt x="260" y="326"/>
                    <a:pt x="260" y="332"/>
                    <a:pt x="262" y="338"/>
                  </a:cubicBezTo>
                  <a:lnTo>
                    <a:pt x="262" y="338"/>
                  </a:lnTo>
                  <a:cubicBezTo>
                    <a:pt x="264" y="347"/>
                    <a:pt x="268" y="355"/>
                    <a:pt x="272" y="361"/>
                  </a:cubicBezTo>
                  <a:cubicBezTo>
                    <a:pt x="276" y="357"/>
                    <a:pt x="281" y="352"/>
                    <a:pt x="286" y="347"/>
                  </a:cubicBezTo>
                  <a:lnTo>
                    <a:pt x="286" y="347"/>
                  </a:lnTo>
                  <a:close/>
                  <a:moveTo>
                    <a:pt x="266" y="460"/>
                  </a:moveTo>
                  <a:lnTo>
                    <a:pt x="266" y="460"/>
                  </a:lnTo>
                  <a:cubicBezTo>
                    <a:pt x="266" y="468"/>
                    <a:pt x="267" y="476"/>
                    <a:pt x="266" y="484"/>
                  </a:cubicBezTo>
                  <a:cubicBezTo>
                    <a:pt x="275" y="483"/>
                    <a:pt x="278" y="481"/>
                    <a:pt x="283" y="476"/>
                  </a:cubicBezTo>
                  <a:cubicBezTo>
                    <a:pt x="277" y="472"/>
                    <a:pt x="271" y="467"/>
                    <a:pt x="266" y="460"/>
                  </a:cubicBezTo>
                  <a:lnTo>
                    <a:pt x="266" y="460"/>
                  </a:lnTo>
                  <a:close/>
                  <a:moveTo>
                    <a:pt x="263" y="356"/>
                  </a:moveTo>
                  <a:lnTo>
                    <a:pt x="263" y="356"/>
                  </a:lnTo>
                  <a:lnTo>
                    <a:pt x="252" y="362"/>
                  </a:lnTo>
                  <a:lnTo>
                    <a:pt x="258" y="374"/>
                  </a:lnTo>
                  <a:cubicBezTo>
                    <a:pt x="260" y="373"/>
                    <a:pt x="262" y="372"/>
                    <a:pt x="264" y="372"/>
                  </a:cubicBezTo>
                  <a:cubicBezTo>
                    <a:pt x="265" y="370"/>
                    <a:pt x="267" y="368"/>
                    <a:pt x="269" y="366"/>
                  </a:cubicBezTo>
                  <a:cubicBezTo>
                    <a:pt x="267" y="363"/>
                    <a:pt x="265" y="359"/>
                    <a:pt x="263" y="356"/>
                  </a:cubicBezTo>
                  <a:lnTo>
                    <a:pt x="263" y="356"/>
                  </a:lnTo>
                  <a:close/>
                  <a:moveTo>
                    <a:pt x="232" y="406"/>
                  </a:moveTo>
                  <a:lnTo>
                    <a:pt x="232" y="406"/>
                  </a:lnTo>
                  <a:cubicBezTo>
                    <a:pt x="232" y="408"/>
                    <a:pt x="232" y="411"/>
                    <a:pt x="232" y="413"/>
                  </a:cubicBezTo>
                  <a:cubicBezTo>
                    <a:pt x="238" y="409"/>
                    <a:pt x="246" y="403"/>
                    <a:pt x="251" y="402"/>
                  </a:cubicBezTo>
                  <a:cubicBezTo>
                    <a:pt x="253" y="395"/>
                    <a:pt x="255" y="388"/>
                    <a:pt x="259" y="379"/>
                  </a:cubicBezTo>
                  <a:cubicBezTo>
                    <a:pt x="259" y="380"/>
                    <a:pt x="258" y="380"/>
                    <a:pt x="258" y="380"/>
                  </a:cubicBezTo>
                  <a:cubicBezTo>
                    <a:pt x="258" y="380"/>
                    <a:pt x="258" y="380"/>
                    <a:pt x="258" y="380"/>
                  </a:cubicBezTo>
                  <a:cubicBezTo>
                    <a:pt x="246" y="387"/>
                    <a:pt x="234" y="401"/>
                    <a:pt x="232" y="406"/>
                  </a:cubicBezTo>
                  <a:lnTo>
                    <a:pt x="232" y="406"/>
                  </a:lnTo>
                  <a:close/>
                  <a:moveTo>
                    <a:pt x="233" y="371"/>
                  </a:moveTo>
                  <a:lnTo>
                    <a:pt x="233" y="371"/>
                  </a:lnTo>
                  <a:cubicBezTo>
                    <a:pt x="232" y="379"/>
                    <a:pt x="231" y="388"/>
                    <a:pt x="232" y="397"/>
                  </a:cubicBezTo>
                  <a:cubicBezTo>
                    <a:pt x="234" y="393"/>
                    <a:pt x="238" y="389"/>
                    <a:pt x="242" y="385"/>
                  </a:cubicBezTo>
                  <a:lnTo>
                    <a:pt x="233" y="371"/>
                  </a:lnTo>
                  <a:lnTo>
                    <a:pt x="233" y="371"/>
                  </a:lnTo>
                  <a:close/>
                  <a:moveTo>
                    <a:pt x="236" y="352"/>
                  </a:moveTo>
                  <a:lnTo>
                    <a:pt x="236" y="352"/>
                  </a:lnTo>
                  <a:cubicBezTo>
                    <a:pt x="235" y="355"/>
                    <a:pt x="235" y="359"/>
                    <a:pt x="234" y="362"/>
                  </a:cubicBezTo>
                  <a:lnTo>
                    <a:pt x="246" y="381"/>
                  </a:lnTo>
                  <a:cubicBezTo>
                    <a:pt x="248" y="380"/>
                    <a:pt x="251" y="378"/>
                    <a:pt x="253" y="377"/>
                  </a:cubicBezTo>
                  <a:cubicBezTo>
                    <a:pt x="243" y="357"/>
                    <a:pt x="241" y="361"/>
                    <a:pt x="260" y="351"/>
                  </a:cubicBezTo>
                  <a:cubicBezTo>
                    <a:pt x="259" y="348"/>
                    <a:pt x="258" y="345"/>
                    <a:pt x="257" y="342"/>
                  </a:cubicBezTo>
                  <a:cubicBezTo>
                    <a:pt x="252" y="343"/>
                    <a:pt x="243" y="347"/>
                    <a:pt x="236" y="352"/>
                  </a:cubicBezTo>
                  <a:lnTo>
                    <a:pt x="236" y="352"/>
                  </a:lnTo>
                  <a:close/>
                  <a:moveTo>
                    <a:pt x="267" y="279"/>
                  </a:moveTo>
                  <a:lnTo>
                    <a:pt x="267" y="279"/>
                  </a:lnTo>
                  <a:cubicBezTo>
                    <a:pt x="254" y="299"/>
                    <a:pt x="244" y="321"/>
                    <a:pt x="238" y="344"/>
                  </a:cubicBezTo>
                  <a:cubicBezTo>
                    <a:pt x="244" y="340"/>
                    <a:pt x="251" y="338"/>
                    <a:pt x="255" y="336"/>
                  </a:cubicBezTo>
                  <a:cubicBezTo>
                    <a:pt x="254" y="328"/>
                    <a:pt x="254" y="319"/>
                    <a:pt x="258" y="309"/>
                  </a:cubicBezTo>
                  <a:cubicBezTo>
                    <a:pt x="259" y="306"/>
                    <a:pt x="263" y="306"/>
                    <a:pt x="263" y="310"/>
                  </a:cubicBezTo>
                  <a:cubicBezTo>
                    <a:pt x="265" y="324"/>
                    <a:pt x="280" y="335"/>
                    <a:pt x="291" y="344"/>
                  </a:cubicBezTo>
                  <a:cubicBezTo>
                    <a:pt x="293" y="342"/>
                    <a:pt x="296" y="339"/>
                    <a:pt x="299" y="337"/>
                  </a:cubicBezTo>
                  <a:cubicBezTo>
                    <a:pt x="283" y="325"/>
                    <a:pt x="271" y="308"/>
                    <a:pt x="267" y="279"/>
                  </a:cubicBezTo>
                  <a:lnTo>
                    <a:pt x="267" y="279"/>
                  </a:lnTo>
                  <a:close/>
                  <a:moveTo>
                    <a:pt x="287" y="255"/>
                  </a:moveTo>
                  <a:lnTo>
                    <a:pt x="287" y="255"/>
                  </a:lnTo>
                  <a:cubicBezTo>
                    <a:pt x="284" y="258"/>
                    <a:pt x="281" y="261"/>
                    <a:pt x="278" y="265"/>
                  </a:cubicBezTo>
                  <a:cubicBezTo>
                    <a:pt x="284" y="273"/>
                    <a:pt x="290" y="278"/>
                    <a:pt x="298" y="281"/>
                  </a:cubicBezTo>
                  <a:cubicBezTo>
                    <a:pt x="297" y="274"/>
                    <a:pt x="297" y="264"/>
                    <a:pt x="299" y="258"/>
                  </a:cubicBezTo>
                  <a:lnTo>
                    <a:pt x="287" y="255"/>
                  </a:lnTo>
                  <a:lnTo>
                    <a:pt x="287" y="255"/>
                  </a:lnTo>
                  <a:close/>
                  <a:moveTo>
                    <a:pt x="445" y="236"/>
                  </a:moveTo>
                  <a:lnTo>
                    <a:pt x="445" y="236"/>
                  </a:lnTo>
                  <a:cubicBezTo>
                    <a:pt x="442" y="238"/>
                    <a:pt x="439" y="239"/>
                    <a:pt x="435" y="239"/>
                  </a:cubicBezTo>
                  <a:cubicBezTo>
                    <a:pt x="434" y="247"/>
                    <a:pt x="433" y="255"/>
                    <a:pt x="434" y="263"/>
                  </a:cubicBezTo>
                  <a:lnTo>
                    <a:pt x="449" y="247"/>
                  </a:lnTo>
                  <a:cubicBezTo>
                    <a:pt x="446" y="243"/>
                    <a:pt x="445" y="240"/>
                    <a:pt x="445" y="236"/>
                  </a:cubicBezTo>
                  <a:lnTo>
                    <a:pt x="445" y="236"/>
                  </a:lnTo>
                  <a:close/>
                  <a:moveTo>
                    <a:pt x="428" y="253"/>
                  </a:moveTo>
                  <a:lnTo>
                    <a:pt x="428" y="253"/>
                  </a:lnTo>
                  <a:cubicBezTo>
                    <a:pt x="424" y="252"/>
                    <a:pt x="420" y="251"/>
                    <a:pt x="418" y="247"/>
                  </a:cubicBezTo>
                  <a:cubicBezTo>
                    <a:pt x="417" y="245"/>
                    <a:pt x="423" y="246"/>
                    <a:pt x="424" y="246"/>
                  </a:cubicBezTo>
                  <a:cubicBezTo>
                    <a:pt x="426" y="246"/>
                    <a:pt x="427" y="245"/>
                    <a:pt x="429" y="245"/>
                  </a:cubicBezTo>
                  <a:cubicBezTo>
                    <a:pt x="429" y="242"/>
                    <a:pt x="429" y="239"/>
                    <a:pt x="430" y="236"/>
                  </a:cubicBezTo>
                  <a:cubicBezTo>
                    <a:pt x="430" y="236"/>
                    <a:pt x="430" y="235"/>
                    <a:pt x="430" y="235"/>
                  </a:cubicBezTo>
                  <a:cubicBezTo>
                    <a:pt x="430" y="234"/>
                    <a:pt x="430" y="233"/>
                    <a:pt x="430" y="232"/>
                  </a:cubicBezTo>
                  <a:cubicBezTo>
                    <a:pt x="431" y="229"/>
                    <a:pt x="436" y="229"/>
                    <a:pt x="436" y="233"/>
                  </a:cubicBezTo>
                  <a:cubicBezTo>
                    <a:pt x="452" y="232"/>
                    <a:pt x="449" y="208"/>
                    <a:pt x="432" y="212"/>
                  </a:cubicBezTo>
                  <a:cubicBezTo>
                    <a:pt x="428" y="212"/>
                    <a:pt x="427" y="207"/>
                    <a:pt x="431" y="206"/>
                  </a:cubicBezTo>
                  <a:cubicBezTo>
                    <a:pt x="435" y="205"/>
                    <a:pt x="438" y="205"/>
                    <a:pt x="441" y="206"/>
                  </a:cubicBezTo>
                  <a:cubicBezTo>
                    <a:pt x="439" y="183"/>
                    <a:pt x="403" y="197"/>
                    <a:pt x="423" y="215"/>
                  </a:cubicBezTo>
                  <a:cubicBezTo>
                    <a:pt x="426" y="217"/>
                    <a:pt x="423" y="222"/>
                    <a:pt x="420" y="219"/>
                  </a:cubicBezTo>
                  <a:cubicBezTo>
                    <a:pt x="416" y="216"/>
                    <a:pt x="414" y="213"/>
                    <a:pt x="413" y="210"/>
                  </a:cubicBezTo>
                  <a:cubicBezTo>
                    <a:pt x="400" y="212"/>
                    <a:pt x="403" y="228"/>
                    <a:pt x="412" y="231"/>
                  </a:cubicBezTo>
                  <a:lnTo>
                    <a:pt x="412" y="230"/>
                  </a:lnTo>
                  <a:cubicBezTo>
                    <a:pt x="413" y="227"/>
                    <a:pt x="418" y="228"/>
                    <a:pt x="417" y="232"/>
                  </a:cubicBezTo>
                  <a:lnTo>
                    <a:pt x="416" y="234"/>
                  </a:lnTo>
                  <a:cubicBezTo>
                    <a:pt x="416" y="235"/>
                    <a:pt x="416" y="235"/>
                    <a:pt x="416" y="235"/>
                  </a:cubicBezTo>
                  <a:lnTo>
                    <a:pt x="403" y="288"/>
                  </a:lnTo>
                  <a:cubicBezTo>
                    <a:pt x="406" y="288"/>
                    <a:pt x="408" y="289"/>
                    <a:pt x="410" y="289"/>
                  </a:cubicBezTo>
                  <a:lnTo>
                    <a:pt x="430" y="268"/>
                  </a:lnTo>
                  <a:cubicBezTo>
                    <a:pt x="428" y="263"/>
                    <a:pt x="428" y="258"/>
                    <a:pt x="428" y="253"/>
                  </a:cubicBezTo>
                  <a:lnTo>
                    <a:pt x="428" y="253"/>
                  </a:lnTo>
                  <a:close/>
                  <a:moveTo>
                    <a:pt x="456" y="273"/>
                  </a:moveTo>
                  <a:lnTo>
                    <a:pt x="456" y="273"/>
                  </a:lnTo>
                  <a:cubicBezTo>
                    <a:pt x="453" y="268"/>
                    <a:pt x="452" y="262"/>
                    <a:pt x="453" y="257"/>
                  </a:cubicBezTo>
                  <a:cubicBezTo>
                    <a:pt x="453" y="254"/>
                    <a:pt x="456" y="259"/>
                    <a:pt x="456" y="259"/>
                  </a:cubicBezTo>
                  <a:cubicBezTo>
                    <a:pt x="458" y="261"/>
                    <a:pt x="460" y="262"/>
                    <a:pt x="463" y="263"/>
                  </a:cubicBezTo>
                  <a:cubicBezTo>
                    <a:pt x="467" y="256"/>
                    <a:pt x="472" y="249"/>
                    <a:pt x="477" y="243"/>
                  </a:cubicBezTo>
                  <a:cubicBezTo>
                    <a:pt x="483" y="235"/>
                    <a:pt x="488" y="228"/>
                    <a:pt x="494" y="221"/>
                  </a:cubicBezTo>
                  <a:cubicBezTo>
                    <a:pt x="484" y="209"/>
                    <a:pt x="468" y="216"/>
                    <a:pt x="473" y="234"/>
                  </a:cubicBezTo>
                  <a:cubicBezTo>
                    <a:pt x="474" y="238"/>
                    <a:pt x="468" y="239"/>
                    <a:pt x="467" y="235"/>
                  </a:cubicBezTo>
                  <a:cubicBezTo>
                    <a:pt x="466" y="231"/>
                    <a:pt x="466" y="228"/>
                    <a:pt x="466" y="225"/>
                  </a:cubicBezTo>
                  <a:cubicBezTo>
                    <a:pt x="454" y="221"/>
                    <a:pt x="445" y="232"/>
                    <a:pt x="453" y="243"/>
                  </a:cubicBezTo>
                  <a:cubicBezTo>
                    <a:pt x="456" y="240"/>
                    <a:pt x="459" y="244"/>
                    <a:pt x="457" y="247"/>
                  </a:cubicBezTo>
                  <a:lnTo>
                    <a:pt x="435" y="270"/>
                  </a:lnTo>
                  <a:cubicBezTo>
                    <a:pt x="435" y="271"/>
                    <a:pt x="435" y="271"/>
                    <a:pt x="434" y="271"/>
                  </a:cubicBezTo>
                  <a:lnTo>
                    <a:pt x="417" y="290"/>
                  </a:lnTo>
                  <a:cubicBezTo>
                    <a:pt x="424" y="292"/>
                    <a:pt x="432" y="293"/>
                    <a:pt x="440" y="296"/>
                  </a:cubicBezTo>
                  <a:cubicBezTo>
                    <a:pt x="445" y="288"/>
                    <a:pt x="451" y="280"/>
                    <a:pt x="456" y="273"/>
                  </a:cubicBezTo>
                  <a:lnTo>
                    <a:pt x="456" y="273"/>
                  </a:lnTo>
                  <a:close/>
                  <a:moveTo>
                    <a:pt x="431" y="430"/>
                  </a:moveTo>
                  <a:lnTo>
                    <a:pt x="431" y="430"/>
                  </a:lnTo>
                  <a:cubicBezTo>
                    <a:pt x="462" y="417"/>
                    <a:pt x="472" y="392"/>
                    <a:pt x="471" y="372"/>
                  </a:cubicBezTo>
                  <a:cubicBezTo>
                    <a:pt x="464" y="382"/>
                    <a:pt x="457" y="393"/>
                    <a:pt x="450" y="402"/>
                  </a:cubicBezTo>
                  <a:cubicBezTo>
                    <a:pt x="444" y="412"/>
                    <a:pt x="437" y="421"/>
                    <a:pt x="431" y="430"/>
                  </a:cubicBezTo>
                  <a:lnTo>
                    <a:pt x="431" y="430"/>
                  </a:lnTo>
                  <a:close/>
                  <a:moveTo>
                    <a:pt x="493" y="359"/>
                  </a:moveTo>
                  <a:lnTo>
                    <a:pt x="493" y="359"/>
                  </a:lnTo>
                  <a:cubicBezTo>
                    <a:pt x="506" y="345"/>
                    <a:pt x="511" y="331"/>
                    <a:pt x="511" y="317"/>
                  </a:cubicBezTo>
                  <a:cubicBezTo>
                    <a:pt x="503" y="326"/>
                    <a:pt x="496" y="335"/>
                    <a:pt x="490" y="345"/>
                  </a:cubicBezTo>
                  <a:cubicBezTo>
                    <a:pt x="491" y="349"/>
                    <a:pt x="492" y="354"/>
                    <a:pt x="493" y="359"/>
                  </a:cubicBezTo>
                  <a:lnTo>
                    <a:pt x="493" y="359"/>
                  </a:lnTo>
                  <a:close/>
                  <a:moveTo>
                    <a:pt x="534" y="308"/>
                  </a:moveTo>
                  <a:lnTo>
                    <a:pt x="534" y="308"/>
                  </a:lnTo>
                  <a:cubicBezTo>
                    <a:pt x="548" y="297"/>
                    <a:pt x="553" y="285"/>
                    <a:pt x="553" y="270"/>
                  </a:cubicBezTo>
                  <a:cubicBezTo>
                    <a:pt x="545" y="277"/>
                    <a:pt x="538" y="284"/>
                    <a:pt x="531" y="292"/>
                  </a:cubicBezTo>
                  <a:cubicBezTo>
                    <a:pt x="532" y="298"/>
                    <a:pt x="533" y="303"/>
                    <a:pt x="534" y="308"/>
                  </a:cubicBezTo>
                  <a:lnTo>
                    <a:pt x="534" y="308"/>
                  </a:lnTo>
                  <a:close/>
                  <a:moveTo>
                    <a:pt x="533" y="331"/>
                  </a:moveTo>
                  <a:lnTo>
                    <a:pt x="533" y="331"/>
                  </a:lnTo>
                  <a:cubicBezTo>
                    <a:pt x="562" y="318"/>
                    <a:pt x="575" y="287"/>
                    <a:pt x="572" y="254"/>
                  </a:cubicBezTo>
                  <a:cubicBezTo>
                    <a:pt x="567" y="258"/>
                    <a:pt x="563" y="261"/>
                    <a:pt x="558" y="265"/>
                  </a:cubicBezTo>
                  <a:cubicBezTo>
                    <a:pt x="560" y="285"/>
                    <a:pt x="553" y="301"/>
                    <a:pt x="534" y="315"/>
                  </a:cubicBezTo>
                  <a:cubicBezTo>
                    <a:pt x="534" y="321"/>
                    <a:pt x="534" y="326"/>
                    <a:pt x="533" y="331"/>
                  </a:cubicBezTo>
                  <a:lnTo>
                    <a:pt x="533" y="331"/>
                  </a:lnTo>
                  <a:close/>
                  <a:moveTo>
                    <a:pt x="420" y="452"/>
                  </a:moveTo>
                  <a:lnTo>
                    <a:pt x="420" y="452"/>
                  </a:lnTo>
                  <a:cubicBezTo>
                    <a:pt x="420" y="452"/>
                    <a:pt x="420" y="452"/>
                    <a:pt x="420" y="452"/>
                  </a:cubicBezTo>
                  <a:cubicBezTo>
                    <a:pt x="453" y="449"/>
                    <a:pt x="482" y="423"/>
                    <a:pt x="488" y="388"/>
                  </a:cubicBezTo>
                  <a:cubicBezTo>
                    <a:pt x="488" y="387"/>
                    <a:pt x="488" y="387"/>
                    <a:pt x="488" y="387"/>
                  </a:cubicBezTo>
                  <a:cubicBezTo>
                    <a:pt x="489" y="380"/>
                    <a:pt x="489" y="373"/>
                    <a:pt x="488" y="365"/>
                  </a:cubicBezTo>
                  <a:cubicBezTo>
                    <a:pt x="488" y="365"/>
                    <a:pt x="488" y="364"/>
                    <a:pt x="488" y="364"/>
                  </a:cubicBezTo>
                  <a:cubicBezTo>
                    <a:pt x="488" y="360"/>
                    <a:pt x="487" y="355"/>
                    <a:pt x="485" y="351"/>
                  </a:cubicBezTo>
                  <a:cubicBezTo>
                    <a:pt x="482" y="355"/>
                    <a:pt x="479" y="360"/>
                    <a:pt x="475" y="365"/>
                  </a:cubicBezTo>
                  <a:cubicBezTo>
                    <a:pt x="480" y="390"/>
                    <a:pt x="469" y="425"/>
                    <a:pt x="425" y="438"/>
                  </a:cubicBezTo>
                  <a:cubicBezTo>
                    <a:pt x="422" y="443"/>
                    <a:pt x="418" y="447"/>
                    <a:pt x="415" y="452"/>
                  </a:cubicBezTo>
                  <a:cubicBezTo>
                    <a:pt x="416" y="452"/>
                    <a:pt x="418" y="452"/>
                    <a:pt x="420" y="452"/>
                  </a:cubicBezTo>
                  <a:lnTo>
                    <a:pt x="420" y="452"/>
                  </a:lnTo>
                  <a:close/>
                  <a:moveTo>
                    <a:pt x="299" y="552"/>
                  </a:moveTo>
                  <a:lnTo>
                    <a:pt x="299" y="552"/>
                  </a:lnTo>
                  <a:cubicBezTo>
                    <a:pt x="299" y="552"/>
                    <a:pt x="299" y="552"/>
                    <a:pt x="299" y="552"/>
                  </a:cubicBezTo>
                  <a:cubicBezTo>
                    <a:pt x="299" y="553"/>
                    <a:pt x="300" y="554"/>
                    <a:pt x="301" y="555"/>
                  </a:cubicBezTo>
                  <a:cubicBezTo>
                    <a:pt x="312" y="549"/>
                    <a:pt x="322" y="541"/>
                    <a:pt x="332" y="533"/>
                  </a:cubicBezTo>
                  <a:cubicBezTo>
                    <a:pt x="332" y="533"/>
                    <a:pt x="332" y="533"/>
                    <a:pt x="332" y="533"/>
                  </a:cubicBezTo>
                  <a:cubicBezTo>
                    <a:pt x="337" y="529"/>
                    <a:pt x="342" y="525"/>
                    <a:pt x="346" y="521"/>
                  </a:cubicBezTo>
                  <a:cubicBezTo>
                    <a:pt x="346" y="521"/>
                    <a:pt x="347" y="521"/>
                    <a:pt x="347" y="521"/>
                  </a:cubicBezTo>
                  <a:cubicBezTo>
                    <a:pt x="351" y="517"/>
                    <a:pt x="356" y="512"/>
                    <a:pt x="360" y="508"/>
                  </a:cubicBezTo>
                  <a:cubicBezTo>
                    <a:pt x="360" y="508"/>
                    <a:pt x="361" y="508"/>
                    <a:pt x="361" y="507"/>
                  </a:cubicBezTo>
                  <a:cubicBezTo>
                    <a:pt x="367" y="502"/>
                    <a:pt x="372" y="495"/>
                    <a:pt x="378" y="489"/>
                  </a:cubicBezTo>
                  <a:cubicBezTo>
                    <a:pt x="378" y="489"/>
                    <a:pt x="378" y="488"/>
                    <a:pt x="379" y="488"/>
                  </a:cubicBezTo>
                  <a:cubicBezTo>
                    <a:pt x="384" y="483"/>
                    <a:pt x="389" y="477"/>
                    <a:pt x="393" y="471"/>
                  </a:cubicBezTo>
                  <a:cubicBezTo>
                    <a:pt x="394" y="470"/>
                    <a:pt x="394" y="470"/>
                    <a:pt x="394" y="470"/>
                  </a:cubicBezTo>
                  <a:cubicBezTo>
                    <a:pt x="398" y="465"/>
                    <a:pt x="403" y="459"/>
                    <a:pt x="407" y="454"/>
                  </a:cubicBezTo>
                  <a:cubicBezTo>
                    <a:pt x="407" y="453"/>
                    <a:pt x="407" y="453"/>
                    <a:pt x="407" y="453"/>
                  </a:cubicBezTo>
                  <a:cubicBezTo>
                    <a:pt x="412" y="447"/>
                    <a:pt x="417" y="440"/>
                    <a:pt x="421" y="434"/>
                  </a:cubicBezTo>
                  <a:cubicBezTo>
                    <a:pt x="421" y="434"/>
                    <a:pt x="421" y="434"/>
                    <a:pt x="422" y="433"/>
                  </a:cubicBezTo>
                  <a:cubicBezTo>
                    <a:pt x="438" y="410"/>
                    <a:pt x="454" y="386"/>
                    <a:pt x="470" y="363"/>
                  </a:cubicBezTo>
                  <a:cubicBezTo>
                    <a:pt x="470" y="363"/>
                    <a:pt x="470" y="363"/>
                    <a:pt x="470" y="363"/>
                  </a:cubicBezTo>
                  <a:cubicBezTo>
                    <a:pt x="475" y="356"/>
                    <a:pt x="479" y="350"/>
                    <a:pt x="484" y="343"/>
                  </a:cubicBezTo>
                  <a:cubicBezTo>
                    <a:pt x="484" y="343"/>
                    <a:pt x="484" y="343"/>
                    <a:pt x="484" y="343"/>
                  </a:cubicBezTo>
                  <a:cubicBezTo>
                    <a:pt x="492" y="332"/>
                    <a:pt x="500" y="321"/>
                    <a:pt x="508" y="311"/>
                  </a:cubicBezTo>
                  <a:cubicBezTo>
                    <a:pt x="509" y="310"/>
                    <a:pt x="510" y="309"/>
                    <a:pt x="510" y="308"/>
                  </a:cubicBezTo>
                  <a:cubicBezTo>
                    <a:pt x="511" y="308"/>
                    <a:pt x="511" y="307"/>
                    <a:pt x="511" y="307"/>
                  </a:cubicBezTo>
                  <a:cubicBezTo>
                    <a:pt x="516" y="301"/>
                    <a:pt x="521" y="296"/>
                    <a:pt x="526" y="290"/>
                  </a:cubicBezTo>
                  <a:cubicBezTo>
                    <a:pt x="526" y="290"/>
                    <a:pt x="526" y="290"/>
                    <a:pt x="526" y="289"/>
                  </a:cubicBezTo>
                  <a:cubicBezTo>
                    <a:pt x="535" y="280"/>
                    <a:pt x="544" y="270"/>
                    <a:pt x="553" y="262"/>
                  </a:cubicBezTo>
                  <a:cubicBezTo>
                    <a:pt x="553" y="262"/>
                    <a:pt x="554" y="262"/>
                    <a:pt x="554" y="262"/>
                  </a:cubicBezTo>
                  <a:cubicBezTo>
                    <a:pt x="560" y="256"/>
                    <a:pt x="566" y="252"/>
                    <a:pt x="572" y="247"/>
                  </a:cubicBezTo>
                  <a:cubicBezTo>
                    <a:pt x="572" y="247"/>
                    <a:pt x="573" y="247"/>
                    <a:pt x="573" y="247"/>
                  </a:cubicBezTo>
                  <a:lnTo>
                    <a:pt x="574" y="246"/>
                  </a:lnTo>
                  <a:cubicBezTo>
                    <a:pt x="574" y="246"/>
                    <a:pt x="574" y="246"/>
                    <a:pt x="574" y="246"/>
                  </a:cubicBezTo>
                  <a:cubicBezTo>
                    <a:pt x="575" y="245"/>
                    <a:pt x="576" y="244"/>
                    <a:pt x="577" y="244"/>
                  </a:cubicBezTo>
                  <a:lnTo>
                    <a:pt x="571" y="228"/>
                  </a:lnTo>
                  <a:cubicBezTo>
                    <a:pt x="568" y="230"/>
                    <a:pt x="565" y="233"/>
                    <a:pt x="562" y="235"/>
                  </a:cubicBezTo>
                  <a:cubicBezTo>
                    <a:pt x="562" y="235"/>
                    <a:pt x="562" y="236"/>
                    <a:pt x="562" y="236"/>
                  </a:cubicBezTo>
                  <a:cubicBezTo>
                    <a:pt x="456" y="323"/>
                    <a:pt x="411" y="466"/>
                    <a:pt x="294" y="544"/>
                  </a:cubicBezTo>
                  <a:cubicBezTo>
                    <a:pt x="296" y="547"/>
                    <a:pt x="297" y="549"/>
                    <a:pt x="299" y="552"/>
                  </a:cubicBezTo>
                  <a:lnTo>
                    <a:pt x="299" y="552"/>
                  </a:lnTo>
                  <a:close/>
                  <a:moveTo>
                    <a:pt x="400" y="562"/>
                  </a:moveTo>
                  <a:lnTo>
                    <a:pt x="400" y="562"/>
                  </a:lnTo>
                  <a:cubicBezTo>
                    <a:pt x="400" y="562"/>
                    <a:pt x="400" y="562"/>
                    <a:pt x="400" y="562"/>
                  </a:cubicBezTo>
                  <a:cubicBezTo>
                    <a:pt x="402" y="563"/>
                    <a:pt x="405" y="563"/>
                    <a:pt x="407" y="563"/>
                  </a:cubicBezTo>
                  <a:cubicBezTo>
                    <a:pt x="414" y="563"/>
                    <a:pt x="421" y="561"/>
                    <a:pt x="426" y="556"/>
                  </a:cubicBezTo>
                  <a:cubicBezTo>
                    <a:pt x="426" y="556"/>
                    <a:pt x="426" y="556"/>
                    <a:pt x="426" y="556"/>
                  </a:cubicBezTo>
                  <a:cubicBezTo>
                    <a:pt x="433" y="551"/>
                    <a:pt x="437" y="543"/>
                    <a:pt x="437" y="534"/>
                  </a:cubicBezTo>
                  <a:cubicBezTo>
                    <a:pt x="437" y="529"/>
                    <a:pt x="436" y="525"/>
                    <a:pt x="434" y="522"/>
                  </a:cubicBezTo>
                  <a:cubicBezTo>
                    <a:pt x="434" y="521"/>
                    <a:pt x="434" y="521"/>
                    <a:pt x="434" y="521"/>
                  </a:cubicBezTo>
                  <a:cubicBezTo>
                    <a:pt x="429" y="511"/>
                    <a:pt x="419" y="505"/>
                    <a:pt x="407" y="505"/>
                  </a:cubicBezTo>
                  <a:cubicBezTo>
                    <a:pt x="406" y="505"/>
                    <a:pt x="404" y="505"/>
                    <a:pt x="403" y="505"/>
                  </a:cubicBezTo>
                  <a:lnTo>
                    <a:pt x="402" y="505"/>
                  </a:lnTo>
                  <a:cubicBezTo>
                    <a:pt x="397" y="506"/>
                    <a:pt x="392" y="508"/>
                    <a:pt x="388" y="512"/>
                  </a:cubicBezTo>
                  <a:lnTo>
                    <a:pt x="388" y="512"/>
                  </a:lnTo>
                  <a:cubicBezTo>
                    <a:pt x="382" y="517"/>
                    <a:pt x="378" y="525"/>
                    <a:pt x="378" y="534"/>
                  </a:cubicBezTo>
                  <a:cubicBezTo>
                    <a:pt x="378" y="547"/>
                    <a:pt x="387" y="559"/>
                    <a:pt x="400" y="562"/>
                  </a:cubicBezTo>
                  <a:lnTo>
                    <a:pt x="400" y="562"/>
                  </a:lnTo>
                  <a:close/>
                  <a:moveTo>
                    <a:pt x="324" y="668"/>
                  </a:moveTo>
                  <a:lnTo>
                    <a:pt x="324" y="668"/>
                  </a:lnTo>
                  <a:cubicBezTo>
                    <a:pt x="332" y="665"/>
                    <a:pt x="340" y="662"/>
                    <a:pt x="347" y="657"/>
                  </a:cubicBezTo>
                  <a:cubicBezTo>
                    <a:pt x="347" y="657"/>
                    <a:pt x="347" y="657"/>
                    <a:pt x="348" y="657"/>
                  </a:cubicBezTo>
                  <a:cubicBezTo>
                    <a:pt x="354" y="653"/>
                    <a:pt x="360" y="648"/>
                    <a:pt x="365" y="643"/>
                  </a:cubicBezTo>
                  <a:cubicBezTo>
                    <a:pt x="365" y="643"/>
                    <a:pt x="365" y="643"/>
                    <a:pt x="365" y="643"/>
                  </a:cubicBezTo>
                  <a:cubicBezTo>
                    <a:pt x="390" y="618"/>
                    <a:pt x="397" y="585"/>
                    <a:pt x="396" y="567"/>
                  </a:cubicBezTo>
                  <a:cubicBezTo>
                    <a:pt x="391" y="565"/>
                    <a:pt x="385" y="562"/>
                    <a:pt x="381" y="557"/>
                  </a:cubicBezTo>
                  <a:cubicBezTo>
                    <a:pt x="384" y="590"/>
                    <a:pt x="374" y="629"/>
                    <a:pt x="327" y="653"/>
                  </a:cubicBezTo>
                  <a:cubicBezTo>
                    <a:pt x="326" y="653"/>
                    <a:pt x="326" y="653"/>
                    <a:pt x="325" y="653"/>
                  </a:cubicBezTo>
                  <a:cubicBezTo>
                    <a:pt x="325" y="653"/>
                    <a:pt x="324" y="653"/>
                    <a:pt x="324" y="653"/>
                  </a:cubicBezTo>
                  <a:cubicBezTo>
                    <a:pt x="316" y="650"/>
                    <a:pt x="307" y="646"/>
                    <a:pt x="300" y="641"/>
                  </a:cubicBezTo>
                  <a:cubicBezTo>
                    <a:pt x="299" y="640"/>
                    <a:pt x="299" y="640"/>
                    <a:pt x="298" y="640"/>
                  </a:cubicBezTo>
                  <a:cubicBezTo>
                    <a:pt x="292" y="635"/>
                    <a:pt x="286" y="629"/>
                    <a:pt x="282" y="622"/>
                  </a:cubicBezTo>
                  <a:cubicBezTo>
                    <a:pt x="282" y="621"/>
                    <a:pt x="282" y="621"/>
                    <a:pt x="281" y="621"/>
                  </a:cubicBezTo>
                  <a:cubicBezTo>
                    <a:pt x="272" y="605"/>
                    <a:pt x="274" y="585"/>
                    <a:pt x="300" y="569"/>
                  </a:cubicBezTo>
                  <a:cubicBezTo>
                    <a:pt x="299" y="565"/>
                    <a:pt x="297" y="561"/>
                    <a:pt x="295" y="557"/>
                  </a:cubicBezTo>
                  <a:cubicBezTo>
                    <a:pt x="241" y="594"/>
                    <a:pt x="263" y="640"/>
                    <a:pt x="324" y="668"/>
                  </a:cubicBezTo>
                  <a:lnTo>
                    <a:pt x="324" y="668"/>
                  </a:lnTo>
                  <a:close/>
                  <a:moveTo>
                    <a:pt x="349" y="662"/>
                  </a:moveTo>
                  <a:lnTo>
                    <a:pt x="349" y="662"/>
                  </a:lnTo>
                  <a:cubicBezTo>
                    <a:pt x="344" y="666"/>
                    <a:pt x="338" y="669"/>
                    <a:pt x="331" y="672"/>
                  </a:cubicBezTo>
                  <a:cubicBezTo>
                    <a:pt x="363" y="685"/>
                    <a:pt x="405" y="694"/>
                    <a:pt x="449" y="693"/>
                  </a:cubicBezTo>
                  <a:cubicBezTo>
                    <a:pt x="423" y="683"/>
                    <a:pt x="374" y="667"/>
                    <a:pt x="349" y="662"/>
                  </a:cubicBezTo>
                  <a:lnTo>
                    <a:pt x="349" y="662"/>
                  </a:lnTo>
                  <a:close/>
                  <a:moveTo>
                    <a:pt x="368" y="648"/>
                  </a:moveTo>
                  <a:lnTo>
                    <a:pt x="368" y="648"/>
                  </a:lnTo>
                  <a:cubicBezTo>
                    <a:pt x="364" y="652"/>
                    <a:pt x="360" y="655"/>
                    <a:pt x="356" y="658"/>
                  </a:cubicBezTo>
                  <a:cubicBezTo>
                    <a:pt x="387" y="665"/>
                    <a:pt x="443" y="683"/>
                    <a:pt x="463" y="692"/>
                  </a:cubicBezTo>
                  <a:cubicBezTo>
                    <a:pt x="475" y="692"/>
                    <a:pt x="487" y="690"/>
                    <a:pt x="499" y="688"/>
                  </a:cubicBezTo>
                  <a:cubicBezTo>
                    <a:pt x="465" y="677"/>
                    <a:pt x="398" y="656"/>
                    <a:pt x="368" y="648"/>
                  </a:cubicBezTo>
                  <a:lnTo>
                    <a:pt x="368" y="648"/>
                  </a:lnTo>
                  <a:close/>
                  <a:moveTo>
                    <a:pt x="402" y="568"/>
                  </a:moveTo>
                  <a:lnTo>
                    <a:pt x="402" y="568"/>
                  </a:lnTo>
                  <a:cubicBezTo>
                    <a:pt x="402" y="587"/>
                    <a:pt x="395" y="619"/>
                    <a:pt x="372" y="644"/>
                  </a:cubicBezTo>
                  <a:cubicBezTo>
                    <a:pt x="407" y="652"/>
                    <a:pt x="482" y="676"/>
                    <a:pt x="510" y="686"/>
                  </a:cubicBezTo>
                  <a:cubicBezTo>
                    <a:pt x="514" y="685"/>
                    <a:pt x="518" y="684"/>
                    <a:pt x="521" y="683"/>
                  </a:cubicBezTo>
                  <a:cubicBezTo>
                    <a:pt x="517" y="661"/>
                    <a:pt x="517" y="629"/>
                    <a:pt x="528" y="594"/>
                  </a:cubicBezTo>
                  <a:cubicBezTo>
                    <a:pt x="497" y="592"/>
                    <a:pt x="461" y="582"/>
                    <a:pt x="428" y="562"/>
                  </a:cubicBezTo>
                  <a:cubicBezTo>
                    <a:pt x="422" y="566"/>
                    <a:pt x="415" y="569"/>
                    <a:pt x="407" y="569"/>
                  </a:cubicBezTo>
                  <a:cubicBezTo>
                    <a:pt x="405" y="569"/>
                    <a:pt x="404" y="569"/>
                    <a:pt x="402" y="568"/>
                  </a:cubicBezTo>
                  <a:lnTo>
                    <a:pt x="402" y="568"/>
                  </a:lnTo>
                  <a:close/>
                  <a:moveTo>
                    <a:pt x="402" y="492"/>
                  </a:moveTo>
                  <a:lnTo>
                    <a:pt x="402" y="492"/>
                  </a:lnTo>
                  <a:cubicBezTo>
                    <a:pt x="402" y="495"/>
                    <a:pt x="403" y="497"/>
                    <a:pt x="404" y="499"/>
                  </a:cubicBezTo>
                  <a:cubicBezTo>
                    <a:pt x="405" y="499"/>
                    <a:pt x="406" y="499"/>
                    <a:pt x="407" y="499"/>
                  </a:cubicBezTo>
                  <a:cubicBezTo>
                    <a:pt x="413" y="499"/>
                    <a:pt x="418" y="500"/>
                    <a:pt x="423" y="503"/>
                  </a:cubicBezTo>
                  <a:cubicBezTo>
                    <a:pt x="426" y="487"/>
                    <a:pt x="411" y="481"/>
                    <a:pt x="402" y="492"/>
                  </a:cubicBezTo>
                  <a:lnTo>
                    <a:pt x="402" y="492"/>
                  </a:lnTo>
                  <a:close/>
                  <a:moveTo>
                    <a:pt x="422" y="464"/>
                  </a:moveTo>
                  <a:lnTo>
                    <a:pt x="422" y="464"/>
                  </a:lnTo>
                  <a:cubicBezTo>
                    <a:pt x="447" y="470"/>
                    <a:pt x="455" y="502"/>
                    <a:pt x="440" y="521"/>
                  </a:cubicBezTo>
                  <a:cubicBezTo>
                    <a:pt x="441" y="525"/>
                    <a:pt x="442" y="529"/>
                    <a:pt x="442" y="534"/>
                  </a:cubicBezTo>
                  <a:cubicBezTo>
                    <a:pt x="442" y="543"/>
                    <a:pt x="438" y="552"/>
                    <a:pt x="432" y="558"/>
                  </a:cubicBezTo>
                  <a:cubicBezTo>
                    <a:pt x="481" y="588"/>
                    <a:pt x="536" y="593"/>
                    <a:pt x="572" y="586"/>
                  </a:cubicBezTo>
                  <a:cubicBezTo>
                    <a:pt x="610" y="578"/>
                    <a:pt x="623" y="557"/>
                    <a:pt x="600" y="536"/>
                  </a:cubicBezTo>
                  <a:cubicBezTo>
                    <a:pt x="595" y="532"/>
                    <a:pt x="607" y="521"/>
                    <a:pt x="615" y="520"/>
                  </a:cubicBezTo>
                  <a:cubicBezTo>
                    <a:pt x="616" y="515"/>
                    <a:pt x="614" y="511"/>
                    <a:pt x="609" y="509"/>
                  </a:cubicBezTo>
                  <a:cubicBezTo>
                    <a:pt x="598" y="508"/>
                    <a:pt x="579" y="514"/>
                    <a:pt x="566" y="517"/>
                  </a:cubicBezTo>
                  <a:cubicBezTo>
                    <a:pt x="566" y="519"/>
                    <a:pt x="562" y="520"/>
                    <a:pt x="561" y="517"/>
                  </a:cubicBezTo>
                  <a:cubicBezTo>
                    <a:pt x="560" y="513"/>
                    <a:pt x="563" y="507"/>
                    <a:pt x="564" y="505"/>
                  </a:cubicBezTo>
                  <a:cubicBezTo>
                    <a:pt x="566" y="501"/>
                    <a:pt x="570" y="504"/>
                    <a:pt x="569" y="507"/>
                  </a:cubicBezTo>
                  <a:cubicBezTo>
                    <a:pt x="568" y="508"/>
                    <a:pt x="568" y="509"/>
                    <a:pt x="567" y="511"/>
                  </a:cubicBezTo>
                  <a:cubicBezTo>
                    <a:pt x="580" y="508"/>
                    <a:pt x="597" y="502"/>
                    <a:pt x="609" y="503"/>
                  </a:cubicBezTo>
                  <a:cubicBezTo>
                    <a:pt x="612" y="501"/>
                    <a:pt x="620" y="495"/>
                    <a:pt x="619" y="491"/>
                  </a:cubicBezTo>
                  <a:cubicBezTo>
                    <a:pt x="618" y="490"/>
                    <a:pt x="617" y="489"/>
                    <a:pt x="616" y="487"/>
                  </a:cubicBezTo>
                  <a:cubicBezTo>
                    <a:pt x="610" y="479"/>
                    <a:pt x="612" y="473"/>
                    <a:pt x="618" y="467"/>
                  </a:cubicBezTo>
                  <a:cubicBezTo>
                    <a:pt x="608" y="466"/>
                    <a:pt x="596" y="467"/>
                    <a:pt x="590" y="474"/>
                  </a:cubicBezTo>
                  <a:cubicBezTo>
                    <a:pt x="586" y="479"/>
                    <a:pt x="579" y="467"/>
                    <a:pt x="579" y="466"/>
                  </a:cubicBezTo>
                  <a:cubicBezTo>
                    <a:pt x="576" y="460"/>
                    <a:pt x="576" y="452"/>
                    <a:pt x="586" y="443"/>
                  </a:cubicBezTo>
                  <a:cubicBezTo>
                    <a:pt x="588" y="440"/>
                    <a:pt x="592" y="445"/>
                    <a:pt x="590" y="447"/>
                  </a:cubicBezTo>
                  <a:cubicBezTo>
                    <a:pt x="582" y="454"/>
                    <a:pt x="580" y="461"/>
                    <a:pt x="587" y="468"/>
                  </a:cubicBezTo>
                  <a:lnTo>
                    <a:pt x="588" y="469"/>
                  </a:lnTo>
                  <a:cubicBezTo>
                    <a:pt x="598" y="461"/>
                    <a:pt x="612" y="460"/>
                    <a:pt x="624" y="463"/>
                  </a:cubicBezTo>
                  <a:lnTo>
                    <a:pt x="624" y="463"/>
                  </a:lnTo>
                  <a:lnTo>
                    <a:pt x="624" y="463"/>
                  </a:lnTo>
                  <a:cubicBezTo>
                    <a:pt x="645" y="461"/>
                    <a:pt x="644" y="453"/>
                    <a:pt x="638" y="437"/>
                  </a:cubicBezTo>
                  <a:cubicBezTo>
                    <a:pt x="636" y="431"/>
                    <a:pt x="633" y="424"/>
                    <a:pt x="630" y="415"/>
                  </a:cubicBezTo>
                  <a:cubicBezTo>
                    <a:pt x="625" y="404"/>
                    <a:pt x="617" y="379"/>
                    <a:pt x="608" y="353"/>
                  </a:cubicBezTo>
                  <a:cubicBezTo>
                    <a:pt x="584" y="343"/>
                    <a:pt x="549" y="349"/>
                    <a:pt x="523" y="361"/>
                  </a:cubicBezTo>
                  <a:cubicBezTo>
                    <a:pt x="516" y="371"/>
                    <a:pt x="507" y="380"/>
                    <a:pt x="493" y="389"/>
                  </a:cubicBezTo>
                  <a:cubicBezTo>
                    <a:pt x="487" y="426"/>
                    <a:pt x="457" y="453"/>
                    <a:pt x="423" y="457"/>
                  </a:cubicBezTo>
                  <a:lnTo>
                    <a:pt x="422" y="464"/>
                  </a:lnTo>
                  <a:lnTo>
                    <a:pt x="422" y="464"/>
                  </a:lnTo>
                  <a:close/>
                  <a:moveTo>
                    <a:pt x="416" y="463"/>
                  </a:moveTo>
                  <a:lnTo>
                    <a:pt x="416" y="463"/>
                  </a:lnTo>
                  <a:lnTo>
                    <a:pt x="417" y="458"/>
                  </a:lnTo>
                  <a:cubicBezTo>
                    <a:pt x="415" y="458"/>
                    <a:pt x="413" y="458"/>
                    <a:pt x="411" y="458"/>
                  </a:cubicBezTo>
                  <a:cubicBezTo>
                    <a:pt x="407" y="463"/>
                    <a:pt x="403" y="468"/>
                    <a:pt x="399" y="473"/>
                  </a:cubicBezTo>
                  <a:cubicBezTo>
                    <a:pt x="399" y="477"/>
                    <a:pt x="399" y="482"/>
                    <a:pt x="400" y="485"/>
                  </a:cubicBezTo>
                  <a:cubicBezTo>
                    <a:pt x="412" y="476"/>
                    <a:pt x="435" y="482"/>
                    <a:pt x="428" y="506"/>
                  </a:cubicBezTo>
                  <a:cubicBezTo>
                    <a:pt x="431" y="508"/>
                    <a:pt x="434" y="511"/>
                    <a:pt x="437" y="515"/>
                  </a:cubicBezTo>
                  <a:cubicBezTo>
                    <a:pt x="449" y="498"/>
                    <a:pt x="439" y="469"/>
                    <a:pt x="414" y="469"/>
                  </a:cubicBezTo>
                  <a:cubicBezTo>
                    <a:pt x="411" y="468"/>
                    <a:pt x="411" y="463"/>
                    <a:pt x="415" y="463"/>
                  </a:cubicBezTo>
                  <a:cubicBezTo>
                    <a:pt x="415" y="463"/>
                    <a:pt x="416" y="463"/>
                    <a:pt x="416" y="463"/>
                  </a:cubicBezTo>
                  <a:lnTo>
                    <a:pt x="416" y="463"/>
                  </a:lnTo>
                  <a:close/>
                  <a:moveTo>
                    <a:pt x="514" y="262"/>
                  </a:moveTo>
                  <a:lnTo>
                    <a:pt x="514" y="262"/>
                  </a:lnTo>
                  <a:cubicBezTo>
                    <a:pt x="514" y="265"/>
                    <a:pt x="511" y="267"/>
                    <a:pt x="509" y="267"/>
                  </a:cubicBezTo>
                  <a:cubicBezTo>
                    <a:pt x="506" y="267"/>
                    <a:pt x="503" y="265"/>
                    <a:pt x="503" y="262"/>
                  </a:cubicBezTo>
                  <a:cubicBezTo>
                    <a:pt x="503" y="259"/>
                    <a:pt x="506" y="257"/>
                    <a:pt x="509" y="257"/>
                  </a:cubicBezTo>
                  <a:cubicBezTo>
                    <a:pt x="511" y="257"/>
                    <a:pt x="514" y="259"/>
                    <a:pt x="514" y="262"/>
                  </a:cubicBezTo>
                  <a:lnTo>
                    <a:pt x="514" y="262"/>
                  </a:lnTo>
                  <a:close/>
                  <a:moveTo>
                    <a:pt x="529" y="244"/>
                  </a:moveTo>
                  <a:lnTo>
                    <a:pt x="529" y="244"/>
                  </a:lnTo>
                  <a:cubicBezTo>
                    <a:pt x="529" y="248"/>
                    <a:pt x="526" y="250"/>
                    <a:pt x="523" y="250"/>
                  </a:cubicBezTo>
                  <a:cubicBezTo>
                    <a:pt x="520" y="250"/>
                    <a:pt x="517" y="248"/>
                    <a:pt x="517" y="244"/>
                  </a:cubicBezTo>
                  <a:cubicBezTo>
                    <a:pt x="517" y="241"/>
                    <a:pt x="520" y="239"/>
                    <a:pt x="523" y="239"/>
                  </a:cubicBezTo>
                  <a:cubicBezTo>
                    <a:pt x="526" y="239"/>
                    <a:pt x="529" y="241"/>
                    <a:pt x="529" y="244"/>
                  </a:cubicBezTo>
                  <a:lnTo>
                    <a:pt x="529" y="244"/>
                  </a:lnTo>
                  <a:close/>
                  <a:moveTo>
                    <a:pt x="499" y="280"/>
                  </a:moveTo>
                  <a:lnTo>
                    <a:pt x="499" y="280"/>
                  </a:lnTo>
                  <a:cubicBezTo>
                    <a:pt x="499" y="283"/>
                    <a:pt x="497" y="285"/>
                    <a:pt x="495" y="285"/>
                  </a:cubicBezTo>
                  <a:cubicBezTo>
                    <a:pt x="492" y="285"/>
                    <a:pt x="490" y="283"/>
                    <a:pt x="490" y="280"/>
                  </a:cubicBezTo>
                  <a:cubicBezTo>
                    <a:pt x="490" y="278"/>
                    <a:pt x="492" y="276"/>
                    <a:pt x="495" y="276"/>
                  </a:cubicBezTo>
                  <a:cubicBezTo>
                    <a:pt x="497" y="276"/>
                    <a:pt x="499" y="278"/>
                    <a:pt x="499" y="280"/>
                  </a:cubicBezTo>
                  <a:lnTo>
                    <a:pt x="499" y="280"/>
                  </a:lnTo>
                  <a:close/>
                  <a:moveTo>
                    <a:pt x="339" y="230"/>
                  </a:moveTo>
                  <a:lnTo>
                    <a:pt x="339" y="230"/>
                  </a:lnTo>
                  <a:cubicBezTo>
                    <a:pt x="339" y="233"/>
                    <a:pt x="336" y="236"/>
                    <a:pt x="333" y="236"/>
                  </a:cubicBezTo>
                  <a:cubicBezTo>
                    <a:pt x="330" y="236"/>
                    <a:pt x="328" y="233"/>
                    <a:pt x="328" y="230"/>
                  </a:cubicBezTo>
                  <a:cubicBezTo>
                    <a:pt x="328" y="227"/>
                    <a:pt x="330" y="224"/>
                    <a:pt x="333" y="224"/>
                  </a:cubicBezTo>
                  <a:cubicBezTo>
                    <a:pt x="336" y="224"/>
                    <a:pt x="339" y="227"/>
                    <a:pt x="339" y="230"/>
                  </a:cubicBezTo>
                  <a:lnTo>
                    <a:pt x="339" y="230"/>
                  </a:lnTo>
                  <a:close/>
                  <a:moveTo>
                    <a:pt x="407" y="544"/>
                  </a:moveTo>
                  <a:lnTo>
                    <a:pt x="407" y="544"/>
                  </a:lnTo>
                  <a:cubicBezTo>
                    <a:pt x="413" y="544"/>
                    <a:pt x="417" y="539"/>
                    <a:pt x="417" y="534"/>
                  </a:cubicBezTo>
                  <a:cubicBezTo>
                    <a:pt x="417" y="528"/>
                    <a:pt x="413" y="524"/>
                    <a:pt x="407" y="524"/>
                  </a:cubicBezTo>
                  <a:cubicBezTo>
                    <a:pt x="402" y="524"/>
                    <a:pt x="397" y="528"/>
                    <a:pt x="397" y="534"/>
                  </a:cubicBezTo>
                  <a:cubicBezTo>
                    <a:pt x="397" y="539"/>
                    <a:pt x="402" y="544"/>
                    <a:pt x="407" y="544"/>
                  </a:cubicBezTo>
                  <a:lnTo>
                    <a:pt x="407" y="544"/>
                  </a:lnTo>
                  <a:close/>
                  <a:moveTo>
                    <a:pt x="407" y="550"/>
                  </a:moveTo>
                  <a:lnTo>
                    <a:pt x="407" y="550"/>
                  </a:lnTo>
                  <a:cubicBezTo>
                    <a:pt x="399" y="550"/>
                    <a:pt x="392" y="542"/>
                    <a:pt x="392" y="534"/>
                  </a:cubicBezTo>
                  <a:cubicBezTo>
                    <a:pt x="392" y="525"/>
                    <a:pt x="399" y="518"/>
                    <a:pt x="407" y="518"/>
                  </a:cubicBezTo>
                  <a:cubicBezTo>
                    <a:pt x="416" y="518"/>
                    <a:pt x="423" y="525"/>
                    <a:pt x="423" y="534"/>
                  </a:cubicBezTo>
                  <a:cubicBezTo>
                    <a:pt x="423" y="542"/>
                    <a:pt x="416" y="550"/>
                    <a:pt x="407" y="550"/>
                  </a:cubicBezTo>
                  <a:lnTo>
                    <a:pt x="407" y="550"/>
                  </a:lnTo>
                  <a:close/>
                  <a:moveTo>
                    <a:pt x="624" y="463"/>
                  </a:moveTo>
                  <a:lnTo>
                    <a:pt x="624" y="463"/>
                  </a:lnTo>
                  <a:cubicBezTo>
                    <a:pt x="624" y="463"/>
                    <a:pt x="624" y="463"/>
                    <a:pt x="624" y="463"/>
                  </a:cubicBezTo>
                  <a:lnTo>
                    <a:pt x="624" y="463"/>
                  </a:lnTo>
                  <a:lnTo>
                    <a:pt x="624" y="463"/>
                  </a:lnTo>
                  <a:lnTo>
                    <a:pt x="624" y="463"/>
                  </a:lnTo>
                  <a:close/>
                  <a:moveTo>
                    <a:pt x="541" y="399"/>
                  </a:moveTo>
                  <a:lnTo>
                    <a:pt x="541" y="399"/>
                  </a:lnTo>
                  <a:cubicBezTo>
                    <a:pt x="539" y="395"/>
                    <a:pt x="539" y="389"/>
                    <a:pt x="539" y="383"/>
                  </a:cubicBezTo>
                  <a:cubicBezTo>
                    <a:pt x="531" y="385"/>
                    <a:pt x="523" y="389"/>
                    <a:pt x="516" y="395"/>
                  </a:cubicBezTo>
                  <a:cubicBezTo>
                    <a:pt x="518" y="395"/>
                    <a:pt x="522" y="397"/>
                    <a:pt x="527" y="398"/>
                  </a:cubicBezTo>
                  <a:cubicBezTo>
                    <a:pt x="531" y="398"/>
                    <a:pt x="536" y="399"/>
                    <a:pt x="541" y="399"/>
                  </a:cubicBezTo>
                  <a:lnTo>
                    <a:pt x="541" y="399"/>
                  </a:lnTo>
                  <a:close/>
                  <a:moveTo>
                    <a:pt x="545" y="381"/>
                  </a:moveTo>
                  <a:lnTo>
                    <a:pt x="545" y="381"/>
                  </a:lnTo>
                  <a:cubicBezTo>
                    <a:pt x="544" y="389"/>
                    <a:pt x="545" y="395"/>
                    <a:pt x="547" y="400"/>
                  </a:cubicBezTo>
                  <a:cubicBezTo>
                    <a:pt x="551" y="400"/>
                    <a:pt x="554" y="399"/>
                    <a:pt x="558" y="399"/>
                  </a:cubicBezTo>
                  <a:cubicBezTo>
                    <a:pt x="556" y="397"/>
                    <a:pt x="555" y="393"/>
                    <a:pt x="555" y="389"/>
                  </a:cubicBezTo>
                  <a:cubicBezTo>
                    <a:pt x="555" y="386"/>
                    <a:pt x="555" y="382"/>
                    <a:pt x="556" y="379"/>
                  </a:cubicBezTo>
                  <a:cubicBezTo>
                    <a:pt x="553" y="380"/>
                    <a:pt x="549" y="380"/>
                    <a:pt x="545" y="381"/>
                  </a:cubicBezTo>
                  <a:lnTo>
                    <a:pt x="545" y="381"/>
                  </a:lnTo>
                  <a:close/>
                  <a:moveTo>
                    <a:pt x="569" y="373"/>
                  </a:moveTo>
                  <a:lnTo>
                    <a:pt x="569" y="373"/>
                  </a:lnTo>
                  <a:cubicBezTo>
                    <a:pt x="572" y="373"/>
                    <a:pt x="576" y="372"/>
                    <a:pt x="579" y="373"/>
                  </a:cubicBezTo>
                  <a:cubicBezTo>
                    <a:pt x="581" y="373"/>
                    <a:pt x="582" y="375"/>
                    <a:pt x="582" y="376"/>
                  </a:cubicBezTo>
                  <a:cubicBezTo>
                    <a:pt x="582" y="379"/>
                    <a:pt x="577" y="381"/>
                    <a:pt x="574" y="382"/>
                  </a:cubicBezTo>
                  <a:cubicBezTo>
                    <a:pt x="574" y="384"/>
                    <a:pt x="575" y="386"/>
                    <a:pt x="575" y="387"/>
                  </a:cubicBezTo>
                  <a:cubicBezTo>
                    <a:pt x="576" y="395"/>
                    <a:pt x="572" y="402"/>
                    <a:pt x="567" y="404"/>
                  </a:cubicBezTo>
                  <a:cubicBezTo>
                    <a:pt x="567" y="404"/>
                    <a:pt x="567" y="404"/>
                    <a:pt x="567" y="404"/>
                  </a:cubicBezTo>
                  <a:cubicBezTo>
                    <a:pt x="560" y="405"/>
                    <a:pt x="553" y="405"/>
                    <a:pt x="546" y="405"/>
                  </a:cubicBezTo>
                  <a:cubicBezTo>
                    <a:pt x="545" y="405"/>
                    <a:pt x="545" y="405"/>
                    <a:pt x="544" y="405"/>
                  </a:cubicBezTo>
                  <a:cubicBezTo>
                    <a:pt x="533" y="405"/>
                    <a:pt x="521" y="403"/>
                    <a:pt x="511" y="399"/>
                  </a:cubicBezTo>
                  <a:cubicBezTo>
                    <a:pt x="511" y="399"/>
                    <a:pt x="511" y="399"/>
                    <a:pt x="511" y="399"/>
                  </a:cubicBezTo>
                  <a:cubicBezTo>
                    <a:pt x="508" y="402"/>
                    <a:pt x="504" y="399"/>
                    <a:pt x="506" y="396"/>
                  </a:cubicBezTo>
                  <a:cubicBezTo>
                    <a:pt x="506" y="396"/>
                    <a:pt x="507" y="395"/>
                    <a:pt x="508" y="394"/>
                  </a:cubicBezTo>
                  <a:cubicBezTo>
                    <a:pt x="508" y="394"/>
                    <a:pt x="509" y="393"/>
                    <a:pt x="509" y="393"/>
                  </a:cubicBezTo>
                  <a:cubicBezTo>
                    <a:pt x="515" y="387"/>
                    <a:pt x="534" y="373"/>
                    <a:pt x="569" y="37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4267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019F0C27-B9AD-9598-6A47-3085A7D4B43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99350" y="325438"/>
              <a:ext cx="525463" cy="576262"/>
            </a:xfrm>
            <a:custGeom>
              <a:avLst/>
              <a:gdLst>
                <a:gd name="T0" fmla="*/ 524 w 647"/>
                <a:gd name="T1" fmla="*/ 663 h 701"/>
                <a:gd name="T2" fmla="*/ 555 w 647"/>
                <a:gd name="T3" fmla="*/ 673 h 701"/>
                <a:gd name="T4" fmla="*/ 563 w 647"/>
                <a:gd name="T5" fmla="*/ 670 h 701"/>
                <a:gd name="T6" fmla="*/ 524 w 647"/>
                <a:gd name="T7" fmla="*/ 657 h 701"/>
                <a:gd name="T8" fmla="*/ 564 w 647"/>
                <a:gd name="T9" fmla="*/ 676 h 701"/>
                <a:gd name="T10" fmla="*/ 510 w 647"/>
                <a:gd name="T11" fmla="*/ 692 h 701"/>
                <a:gd name="T12" fmla="*/ 324 w 647"/>
                <a:gd name="T13" fmla="*/ 675 h 701"/>
                <a:gd name="T14" fmla="*/ 293 w 647"/>
                <a:gd name="T15" fmla="*/ 552 h 701"/>
                <a:gd name="T16" fmla="*/ 265 w 647"/>
                <a:gd name="T17" fmla="*/ 544 h 701"/>
                <a:gd name="T18" fmla="*/ 217 w 647"/>
                <a:gd name="T19" fmla="*/ 599 h 701"/>
                <a:gd name="T20" fmla="*/ 501 w 647"/>
                <a:gd name="T21" fmla="*/ 186 h 701"/>
                <a:gd name="T22" fmla="*/ 510 w 647"/>
                <a:gd name="T23" fmla="*/ 202 h 701"/>
                <a:gd name="T24" fmla="*/ 554 w 647"/>
                <a:gd name="T25" fmla="*/ 163 h 701"/>
                <a:gd name="T26" fmla="*/ 583 w 647"/>
                <a:gd name="T27" fmla="*/ 244 h 701"/>
                <a:gd name="T28" fmla="*/ 579 w 647"/>
                <a:gd name="T29" fmla="*/ 249 h 701"/>
                <a:gd name="T30" fmla="*/ 625 w 647"/>
                <a:gd name="T31" fmla="*/ 468 h 701"/>
                <a:gd name="T32" fmla="*/ 617 w 647"/>
                <a:gd name="T33" fmla="*/ 526 h 701"/>
                <a:gd name="T34" fmla="*/ 534 w 647"/>
                <a:gd name="T35" fmla="*/ 594 h 701"/>
                <a:gd name="T36" fmla="*/ 586 w 647"/>
                <a:gd name="T37" fmla="*/ 661 h 701"/>
                <a:gd name="T38" fmla="*/ 586 w 647"/>
                <a:gd name="T39" fmla="*/ 666 h 701"/>
                <a:gd name="T40" fmla="*/ 564 w 647"/>
                <a:gd name="T41" fmla="*/ 676 h 701"/>
                <a:gd name="T42" fmla="*/ 306 w 647"/>
                <a:gd name="T43" fmla="*/ 571 h 701"/>
                <a:gd name="T44" fmla="*/ 303 w 647"/>
                <a:gd name="T45" fmla="*/ 560 h 701"/>
                <a:gd name="T46" fmla="*/ 302 w 647"/>
                <a:gd name="T47" fmla="*/ 575 h 701"/>
                <a:gd name="T48" fmla="*/ 303 w 647"/>
                <a:gd name="T49" fmla="*/ 596 h 701"/>
                <a:gd name="T50" fmla="*/ 283 w 647"/>
                <a:gd name="T51" fmla="*/ 607 h 701"/>
                <a:gd name="T52" fmla="*/ 333 w 647"/>
                <a:gd name="T53" fmla="*/ 540 h 701"/>
                <a:gd name="T54" fmla="*/ 283 w 647"/>
                <a:gd name="T55" fmla="*/ 607 h 701"/>
                <a:gd name="T56" fmla="*/ 301 w 647"/>
                <a:gd name="T57" fmla="*/ 635 h 701"/>
                <a:gd name="T58" fmla="*/ 289 w 647"/>
                <a:gd name="T59" fmla="*/ 623 h 701"/>
                <a:gd name="T60" fmla="*/ 307 w 647"/>
                <a:gd name="T61" fmla="*/ 639 h 701"/>
                <a:gd name="T62" fmla="*/ 352 w 647"/>
                <a:gd name="T63" fmla="*/ 524 h 701"/>
                <a:gd name="T64" fmla="*/ 527 w 647"/>
                <a:gd name="T65" fmla="*/ 353 h 701"/>
                <a:gd name="T66" fmla="*/ 578 w 647"/>
                <a:gd name="T67" fmla="*/ 264 h 701"/>
                <a:gd name="T68" fmla="*/ 527 w 647"/>
                <a:gd name="T69" fmla="*/ 353 h 701"/>
                <a:gd name="T70" fmla="*/ 519 w 647"/>
                <a:gd name="T71" fmla="*/ 356 h 701"/>
                <a:gd name="T72" fmla="*/ 528 w 647"/>
                <a:gd name="T73" fmla="*/ 314 h 701"/>
                <a:gd name="T74" fmla="*/ 516 w 647"/>
                <a:gd name="T75" fmla="*/ 310 h 701"/>
                <a:gd name="T76" fmla="*/ 518 w 647"/>
                <a:gd name="T77" fmla="*/ 357 h 701"/>
                <a:gd name="T78" fmla="*/ 374 w 647"/>
                <a:gd name="T79" fmla="*/ 525 h 701"/>
                <a:gd name="T80" fmla="*/ 366 w 647"/>
                <a:gd name="T81" fmla="*/ 510 h 701"/>
                <a:gd name="T82" fmla="*/ 387 w 647"/>
                <a:gd name="T83" fmla="*/ 505 h 701"/>
                <a:gd name="T84" fmla="*/ 394 w 647"/>
                <a:gd name="T85" fmla="*/ 479 h 701"/>
                <a:gd name="T86" fmla="*/ 387 w 647"/>
                <a:gd name="T87" fmla="*/ 505 h 701"/>
                <a:gd name="T88" fmla="*/ 258 w 647"/>
                <a:gd name="T89" fmla="*/ 506 h 701"/>
                <a:gd name="T90" fmla="*/ 226 w 647"/>
                <a:gd name="T91" fmla="*/ 406 h 701"/>
                <a:gd name="T92" fmla="*/ 228 w 647"/>
                <a:gd name="T93" fmla="*/ 363 h 701"/>
                <a:gd name="T94" fmla="*/ 231 w 647"/>
                <a:gd name="T95" fmla="*/ 349 h 701"/>
                <a:gd name="T96" fmla="*/ 310 w 647"/>
                <a:gd name="T97" fmla="*/ 227 h 701"/>
                <a:gd name="T98" fmla="*/ 358 w 647"/>
                <a:gd name="T99" fmla="*/ 200 h 701"/>
                <a:gd name="T100" fmla="*/ 462 w 647"/>
                <a:gd name="T101" fmla="*/ 190 h 701"/>
                <a:gd name="T102" fmla="*/ 476 w 647"/>
                <a:gd name="T103" fmla="*/ 180 h 701"/>
                <a:gd name="T104" fmla="*/ 269 w 647"/>
                <a:gd name="T105" fmla="*/ 246 h 701"/>
                <a:gd name="T106" fmla="*/ 245 w 647"/>
                <a:gd name="T107" fmla="*/ 277 h 701"/>
                <a:gd name="T108" fmla="*/ 217 w 647"/>
                <a:gd name="T109" fmla="*/ 345 h 701"/>
                <a:gd name="T110" fmla="*/ 253 w 647"/>
                <a:gd name="T111" fmla="*/ 527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47" h="701">
                  <a:moveTo>
                    <a:pt x="555" y="673"/>
                  </a:moveTo>
                  <a:lnTo>
                    <a:pt x="555" y="673"/>
                  </a:lnTo>
                  <a:cubicBezTo>
                    <a:pt x="549" y="670"/>
                    <a:pt x="537" y="667"/>
                    <a:pt x="524" y="663"/>
                  </a:cubicBezTo>
                  <a:cubicBezTo>
                    <a:pt x="525" y="670"/>
                    <a:pt x="526" y="677"/>
                    <a:pt x="527" y="682"/>
                  </a:cubicBezTo>
                  <a:cubicBezTo>
                    <a:pt x="536" y="680"/>
                    <a:pt x="546" y="677"/>
                    <a:pt x="555" y="673"/>
                  </a:cubicBezTo>
                  <a:lnTo>
                    <a:pt x="555" y="673"/>
                  </a:lnTo>
                  <a:close/>
                  <a:moveTo>
                    <a:pt x="524" y="657"/>
                  </a:moveTo>
                  <a:lnTo>
                    <a:pt x="524" y="657"/>
                  </a:lnTo>
                  <a:cubicBezTo>
                    <a:pt x="539" y="662"/>
                    <a:pt x="556" y="666"/>
                    <a:pt x="563" y="670"/>
                  </a:cubicBezTo>
                  <a:cubicBezTo>
                    <a:pt x="568" y="668"/>
                    <a:pt x="574" y="666"/>
                    <a:pt x="579" y="663"/>
                  </a:cubicBezTo>
                  <a:cubicBezTo>
                    <a:pt x="569" y="658"/>
                    <a:pt x="546" y="651"/>
                    <a:pt x="524" y="645"/>
                  </a:cubicBezTo>
                  <a:cubicBezTo>
                    <a:pt x="524" y="649"/>
                    <a:pt x="524" y="653"/>
                    <a:pt x="524" y="657"/>
                  </a:cubicBezTo>
                  <a:lnTo>
                    <a:pt x="524" y="657"/>
                  </a:lnTo>
                  <a:close/>
                  <a:moveTo>
                    <a:pt x="564" y="676"/>
                  </a:moveTo>
                  <a:lnTo>
                    <a:pt x="564" y="676"/>
                  </a:lnTo>
                  <a:cubicBezTo>
                    <a:pt x="563" y="676"/>
                    <a:pt x="563" y="676"/>
                    <a:pt x="563" y="676"/>
                  </a:cubicBezTo>
                  <a:cubicBezTo>
                    <a:pt x="546" y="683"/>
                    <a:pt x="528" y="688"/>
                    <a:pt x="511" y="692"/>
                  </a:cubicBezTo>
                  <a:cubicBezTo>
                    <a:pt x="511" y="692"/>
                    <a:pt x="510" y="692"/>
                    <a:pt x="510" y="692"/>
                  </a:cubicBezTo>
                  <a:cubicBezTo>
                    <a:pt x="494" y="695"/>
                    <a:pt x="478" y="697"/>
                    <a:pt x="463" y="698"/>
                  </a:cubicBezTo>
                  <a:cubicBezTo>
                    <a:pt x="462" y="698"/>
                    <a:pt x="462" y="698"/>
                    <a:pt x="462" y="698"/>
                  </a:cubicBezTo>
                  <a:cubicBezTo>
                    <a:pt x="410" y="701"/>
                    <a:pt x="361" y="691"/>
                    <a:pt x="324" y="675"/>
                  </a:cubicBezTo>
                  <a:lnTo>
                    <a:pt x="323" y="674"/>
                  </a:lnTo>
                  <a:cubicBezTo>
                    <a:pt x="323" y="674"/>
                    <a:pt x="322" y="674"/>
                    <a:pt x="322" y="674"/>
                  </a:cubicBezTo>
                  <a:cubicBezTo>
                    <a:pt x="260" y="645"/>
                    <a:pt x="232" y="594"/>
                    <a:pt x="293" y="552"/>
                  </a:cubicBezTo>
                  <a:cubicBezTo>
                    <a:pt x="286" y="542"/>
                    <a:pt x="278" y="532"/>
                    <a:pt x="270" y="522"/>
                  </a:cubicBezTo>
                  <a:cubicBezTo>
                    <a:pt x="267" y="518"/>
                    <a:pt x="265" y="515"/>
                    <a:pt x="262" y="511"/>
                  </a:cubicBezTo>
                  <a:cubicBezTo>
                    <a:pt x="257" y="524"/>
                    <a:pt x="257" y="532"/>
                    <a:pt x="265" y="544"/>
                  </a:cubicBezTo>
                  <a:cubicBezTo>
                    <a:pt x="266" y="545"/>
                    <a:pt x="265" y="546"/>
                    <a:pt x="265" y="547"/>
                  </a:cubicBezTo>
                  <a:lnTo>
                    <a:pt x="221" y="599"/>
                  </a:lnTo>
                  <a:cubicBezTo>
                    <a:pt x="220" y="601"/>
                    <a:pt x="218" y="601"/>
                    <a:pt x="217" y="599"/>
                  </a:cubicBezTo>
                  <a:cubicBezTo>
                    <a:pt x="0" y="361"/>
                    <a:pt x="247" y="0"/>
                    <a:pt x="546" y="104"/>
                  </a:cubicBezTo>
                  <a:cubicBezTo>
                    <a:pt x="548" y="105"/>
                    <a:pt x="549" y="106"/>
                    <a:pt x="548" y="108"/>
                  </a:cubicBezTo>
                  <a:lnTo>
                    <a:pt x="501" y="186"/>
                  </a:lnTo>
                  <a:cubicBezTo>
                    <a:pt x="500" y="187"/>
                    <a:pt x="499" y="188"/>
                    <a:pt x="498" y="187"/>
                  </a:cubicBezTo>
                  <a:cubicBezTo>
                    <a:pt x="483" y="185"/>
                    <a:pt x="474" y="186"/>
                    <a:pt x="468" y="192"/>
                  </a:cubicBezTo>
                  <a:cubicBezTo>
                    <a:pt x="482" y="194"/>
                    <a:pt x="496" y="197"/>
                    <a:pt x="510" y="202"/>
                  </a:cubicBezTo>
                  <a:cubicBezTo>
                    <a:pt x="523" y="188"/>
                    <a:pt x="536" y="175"/>
                    <a:pt x="551" y="163"/>
                  </a:cubicBezTo>
                  <a:cubicBezTo>
                    <a:pt x="551" y="163"/>
                    <a:pt x="551" y="163"/>
                    <a:pt x="552" y="163"/>
                  </a:cubicBezTo>
                  <a:cubicBezTo>
                    <a:pt x="552" y="162"/>
                    <a:pt x="553" y="162"/>
                    <a:pt x="554" y="163"/>
                  </a:cubicBezTo>
                  <a:cubicBezTo>
                    <a:pt x="555" y="163"/>
                    <a:pt x="555" y="163"/>
                    <a:pt x="556" y="164"/>
                  </a:cubicBezTo>
                  <a:cubicBezTo>
                    <a:pt x="556" y="164"/>
                    <a:pt x="556" y="165"/>
                    <a:pt x="556" y="165"/>
                  </a:cubicBezTo>
                  <a:lnTo>
                    <a:pt x="583" y="244"/>
                  </a:lnTo>
                  <a:cubicBezTo>
                    <a:pt x="583" y="245"/>
                    <a:pt x="583" y="245"/>
                    <a:pt x="583" y="246"/>
                  </a:cubicBezTo>
                  <a:cubicBezTo>
                    <a:pt x="583" y="247"/>
                    <a:pt x="582" y="247"/>
                    <a:pt x="582" y="247"/>
                  </a:cubicBezTo>
                  <a:cubicBezTo>
                    <a:pt x="581" y="248"/>
                    <a:pt x="580" y="249"/>
                    <a:pt x="579" y="249"/>
                  </a:cubicBezTo>
                  <a:cubicBezTo>
                    <a:pt x="585" y="266"/>
                    <a:pt x="623" y="382"/>
                    <a:pt x="635" y="413"/>
                  </a:cubicBezTo>
                  <a:cubicBezTo>
                    <a:pt x="639" y="423"/>
                    <a:pt x="647" y="441"/>
                    <a:pt x="647" y="452"/>
                  </a:cubicBezTo>
                  <a:cubicBezTo>
                    <a:pt x="647" y="462"/>
                    <a:pt x="640" y="467"/>
                    <a:pt x="625" y="468"/>
                  </a:cubicBezTo>
                  <a:cubicBezTo>
                    <a:pt x="617" y="475"/>
                    <a:pt x="616" y="478"/>
                    <a:pt x="620" y="483"/>
                  </a:cubicBezTo>
                  <a:cubicBezTo>
                    <a:pt x="628" y="494"/>
                    <a:pt x="624" y="499"/>
                    <a:pt x="615" y="506"/>
                  </a:cubicBezTo>
                  <a:cubicBezTo>
                    <a:pt x="624" y="513"/>
                    <a:pt x="622" y="526"/>
                    <a:pt x="617" y="526"/>
                  </a:cubicBezTo>
                  <a:cubicBezTo>
                    <a:pt x="611" y="526"/>
                    <a:pt x="609" y="528"/>
                    <a:pt x="605" y="533"/>
                  </a:cubicBezTo>
                  <a:cubicBezTo>
                    <a:pt x="633" y="560"/>
                    <a:pt x="610" y="583"/>
                    <a:pt x="573" y="591"/>
                  </a:cubicBezTo>
                  <a:cubicBezTo>
                    <a:pt x="562" y="594"/>
                    <a:pt x="548" y="595"/>
                    <a:pt x="534" y="594"/>
                  </a:cubicBezTo>
                  <a:cubicBezTo>
                    <a:pt x="534" y="594"/>
                    <a:pt x="534" y="594"/>
                    <a:pt x="534" y="595"/>
                  </a:cubicBezTo>
                  <a:cubicBezTo>
                    <a:pt x="529" y="610"/>
                    <a:pt x="526" y="625"/>
                    <a:pt x="525" y="639"/>
                  </a:cubicBezTo>
                  <a:cubicBezTo>
                    <a:pt x="549" y="646"/>
                    <a:pt x="578" y="655"/>
                    <a:pt x="586" y="661"/>
                  </a:cubicBezTo>
                  <a:cubicBezTo>
                    <a:pt x="586" y="661"/>
                    <a:pt x="587" y="662"/>
                    <a:pt x="587" y="662"/>
                  </a:cubicBezTo>
                  <a:cubicBezTo>
                    <a:pt x="587" y="663"/>
                    <a:pt x="588" y="663"/>
                    <a:pt x="587" y="664"/>
                  </a:cubicBezTo>
                  <a:cubicBezTo>
                    <a:pt x="587" y="665"/>
                    <a:pt x="587" y="665"/>
                    <a:pt x="586" y="666"/>
                  </a:cubicBezTo>
                  <a:cubicBezTo>
                    <a:pt x="586" y="666"/>
                    <a:pt x="586" y="666"/>
                    <a:pt x="585" y="666"/>
                  </a:cubicBezTo>
                  <a:cubicBezTo>
                    <a:pt x="578" y="670"/>
                    <a:pt x="571" y="673"/>
                    <a:pt x="564" y="676"/>
                  </a:cubicBezTo>
                  <a:lnTo>
                    <a:pt x="564" y="676"/>
                  </a:lnTo>
                  <a:close/>
                  <a:moveTo>
                    <a:pt x="306" y="570"/>
                  </a:moveTo>
                  <a:lnTo>
                    <a:pt x="306" y="570"/>
                  </a:lnTo>
                  <a:cubicBezTo>
                    <a:pt x="306" y="570"/>
                    <a:pt x="306" y="570"/>
                    <a:pt x="306" y="571"/>
                  </a:cubicBezTo>
                  <a:cubicBezTo>
                    <a:pt x="308" y="577"/>
                    <a:pt x="309" y="584"/>
                    <a:pt x="309" y="592"/>
                  </a:cubicBezTo>
                  <a:cubicBezTo>
                    <a:pt x="326" y="581"/>
                    <a:pt x="321" y="561"/>
                    <a:pt x="316" y="552"/>
                  </a:cubicBezTo>
                  <a:cubicBezTo>
                    <a:pt x="312" y="555"/>
                    <a:pt x="307" y="558"/>
                    <a:pt x="303" y="560"/>
                  </a:cubicBezTo>
                  <a:cubicBezTo>
                    <a:pt x="304" y="563"/>
                    <a:pt x="305" y="566"/>
                    <a:pt x="306" y="570"/>
                  </a:cubicBezTo>
                  <a:lnTo>
                    <a:pt x="306" y="570"/>
                  </a:lnTo>
                  <a:close/>
                  <a:moveTo>
                    <a:pt x="302" y="575"/>
                  </a:moveTo>
                  <a:lnTo>
                    <a:pt x="302" y="575"/>
                  </a:lnTo>
                  <a:cubicBezTo>
                    <a:pt x="289" y="583"/>
                    <a:pt x="284" y="592"/>
                    <a:pt x="283" y="601"/>
                  </a:cubicBezTo>
                  <a:cubicBezTo>
                    <a:pt x="291" y="600"/>
                    <a:pt x="297" y="598"/>
                    <a:pt x="303" y="596"/>
                  </a:cubicBezTo>
                  <a:cubicBezTo>
                    <a:pt x="303" y="588"/>
                    <a:pt x="303" y="581"/>
                    <a:pt x="302" y="575"/>
                  </a:cubicBezTo>
                  <a:lnTo>
                    <a:pt x="302" y="575"/>
                  </a:lnTo>
                  <a:close/>
                  <a:moveTo>
                    <a:pt x="283" y="607"/>
                  </a:moveTo>
                  <a:lnTo>
                    <a:pt x="283" y="607"/>
                  </a:lnTo>
                  <a:cubicBezTo>
                    <a:pt x="283" y="610"/>
                    <a:pt x="284" y="614"/>
                    <a:pt x="286" y="617"/>
                  </a:cubicBezTo>
                  <a:cubicBezTo>
                    <a:pt x="325" y="617"/>
                    <a:pt x="354" y="578"/>
                    <a:pt x="333" y="540"/>
                  </a:cubicBezTo>
                  <a:cubicBezTo>
                    <a:pt x="329" y="543"/>
                    <a:pt x="325" y="546"/>
                    <a:pt x="321" y="549"/>
                  </a:cubicBezTo>
                  <a:cubicBezTo>
                    <a:pt x="329" y="563"/>
                    <a:pt x="335" y="601"/>
                    <a:pt x="283" y="607"/>
                  </a:cubicBezTo>
                  <a:lnTo>
                    <a:pt x="283" y="607"/>
                  </a:lnTo>
                  <a:close/>
                  <a:moveTo>
                    <a:pt x="289" y="623"/>
                  </a:moveTo>
                  <a:lnTo>
                    <a:pt x="289" y="623"/>
                  </a:lnTo>
                  <a:cubicBezTo>
                    <a:pt x="292" y="627"/>
                    <a:pt x="296" y="631"/>
                    <a:pt x="301" y="635"/>
                  </a:cubicBezTo>
                  <a:cubicBezTo>
                    <a:pt x="358" y="619"/>
                    <a:pt x="370" y="571"/>
                    <a:pt x="348" y="528"/>
                  </a:cubicBezTo>
                  <a:cubicBezTo>
                    <a:pt x="344" y="531"/>
                    <a:pt x="341" y="533"/>
                    <a:pt x="338" y="536"/>
                  </a:cubicBezTo>
                  <a:cubicBezTo>
                    <a:pt x="362" y="578"/>
                    <a:pt x="330" y="620"/>
                    <a:pt x="289" y="623"/>
                  </a:cubicBezTo>
                  <a:lnTo>
                    <a:pt x="289" y="623"/>
                  </a:lnTo>
                  <a:close/>
                  <a:moveTo>
                    <a:pt x="307" y="639"/>
                  </a:moveTo>
                  <a:lnTo>
                    <a:pt x="307" y="639"/>
                  </a:lnTo>
                  <a:cubicBezTo>
                    <a:pt x="312" y="643"/>
                    <a:pt x="318" y="645"/>
                    <a:pt x="325" y="647"/>
                  </a:cubicBezTo>
                  <a:cubicBezTo>
                    <a:pt x="395" y="612"/>
                    <a:pt x="378" y="539"/>
                    <a:pt x="362" y="514"/>
                  </a:cubicBezTo>
                  <a:cubicBezTo>
                    <a:pt x="359" y="517"/>
                    <a:pt x="355" y="521"/>
                    <a:pt x="352" y="524"/>
                  </a:cubicBezTo>
                  <a:cubicBezTo>
                    <a:pt x="376" y="569"/>
                    <a:pt x="365" y="620"/>
                    <a:pt x="307" y="639"/>
                  </a:cubicBezTo>
                  <a:lnTo>
                    <a:pt x="307" y="639"/>
                  </a:lnTo>
                  <a:close/>
                  <a:moveTo>
                    <a:pt x="527" y="353"/>
                  </a:moveTo>
                  <a:lnTo>
                    <a:pt x="527" y="353"/>
                  </a:lnTo>
                  <a:cubicBezTo>
                    <a:pt x="552" y="343"/>
                    <a:pt x="582" y="339"/>
                    <a:pt x="606" y="346"/>
                  </a:cubicBezTo>
                  <a:cubicBezTo>
                    <a:pt x="595" y="315"/>
                    <a:pt x="584" y="282"/>
                    <a:pt x="578" y="264"/>
                  </a:cubicBezTo>
                  <a:cubicBezTo>
                    <a:pt x="578" y="295"/>
                    <a:pt x="563" y="325"/>
                    <a:pt x="532" y="338"/>
                  </a:cubicBezTo>
                  <a:cubicBezTo>
                    <a:pt x="531" y="343"/>
                    <a:pt x="529" y="348"/>
                    <a:pt x="527" y="353"/>
                  </a:cubicBezTo>
                  <a:lnTo>
                    <a:pt x="527" y="353"/>
                  </a:lnTo>
                  <a:close/>
                  <a:moveTo>
                    <a:pt x="518" y="357"/>
                  </a:moveTo>
                  <a:lnTo>
                    <a:pt x="518" y="357"/>
                  </a:lnTo>
                  <a:cubicBezTo>
                    <a:pt x="518" y="357"/>
                    <a:pt x="518" y="357"/>
                    <a:pt x="519" y="356"/>
                  </a:cubicBezTo>
                  <a:cubicBezTo>
                    <a:pt x="523" y="350"/>
                    <a:pt x="525" y="343"/>
                    <a:pt x="527" y="336"/>
                  </a:cubicBezTo>
                  <a:cubicBezTo>
                    <a:pt x="527" y="335"/>
                    <a:pt x="527" y="335"/>
                    <a:pt x="527" y="335"/>
                  </a:cubicBezTo>
                  <a:cubicBezTo>
                    <a:pt x="528" y="328"/>
                    <a:pt x="529" y="321"/>
                    <a:pt x="528" y="314"/>
                  </a:cubicBezTo>
                  <a:cubicBezTo>
                    <a:pt x="528" y="314"/>
                    <a:pt x="528" y="314"/>
                    <a:pt x="528" y="313"/>
                  </a:cubicBezTo>
                  <a:cubicBezTo>
                    <a:pt x="528" y="308"/>
                    <a:pt x="527" y="303"/>
                    <a:pt x="526" y="298"/>
                  </a:cubicBezTo>
                  <a:cubicBezTo>
                    <a:pt x="523" y="302"/>
                    <a:pt x="519" y="306"/>
                    <a:pt x="516" y="310"/>
                  </a:cubicBezTo>
                  <a:cubicBezTo>
                    <a:pt x="517" y="328"/>
                    <a:pt x="513" y="348"/>
                    <a:pt x="494" y="365"/>
                  </a:cubicBezTo>
                  <a:cubicBezTo>
                    <a:pt x="495" y="371"/>
                    <a:pt x="495" y="377"/>
                    <a:pt x="494" y="382"/>
                  </a:cubicBezTo>
                  <a:cubicBezTo>
                    <a:pt x="505" y="374"/>
                    <a:pt x="513" y="366"/>
                    <a:pt x="518" y="357"/>
                  </a:cubicBezTo>
                  <a:lnTo>
                    <a:pt x="518" y="357"/>
                  </a:lnTo>
                  <a:close/>
                  <a:moveTo>
                    <a:pt x="374" y="525"/>
                  </a:moveTo>
                  <a:lnTo>
                    <a:pt x="374" y="525"/>
                  </a:lnTo>
                  <a:cubicBezTo>
                    <a:pt x="375" y="519"/>
                    <a:pt x="378" y="513"/>
                    <a:pt x="383" y="509"/>
                  </a:cubicBezTo>
                  <a:cubicBezTo>
                    <a:pt x="381" y="505"/>
                    <a:pt x="379" y="501"/>
                    <a:pt x="379" y="497"/>
                  </a:cubicBezTo>
                  <a:cubicBezTo>
                    <a:pt x="375" y="501"/>
                    <a:pt x="370" y="506"/>
                    <a:pt x="366" y="510"/>
                  </a:cubicBezTo>
                  <a:cubicBezTo>
                    <a:pt x="369" y="514"/>
                    <a:pt x="371" y="519"/>
                    <a:pt x="374" y="525"/>
                  </a:cubicBezTo>
                  <a:lnTo>
                    <a:pt x="374" y="525"/>
                  </a:lnTo>
                  <a:close/>
                  <a:moveTo>
                    <a:pt x="387" y="505"/>
                  </a:moveTo>
                  <a:lnTo>
                    <a:pt x="387" y="505"/>
                  </a:lnTo>
                  <a:cubicBezTo>
                    <a:pt x="391" y="503"/>
                    <a:pt x="394" y="501"/>
                    <a:pt x="399" y="500"/>
                  </a:cubicBezTo>
                  <a:cubicBezTo>
                    <a:pt x="396" y="494"/>
                    <a:pt x="394" y="487"/>
                    <a:pt x="394" y="479"/>
                  </a:cubicBezTo>
                  <a:cubicBezTo>
                    <a:pt x="390" y="483"/>
                    <a:pt x="387" y="487"/>
                    <a:pt x="383" y="491"/>
                  </a:cubicBezTo>
                  <a:cubicBezTo>
                    <a:pt x="384" y="496"/>
                    <a:pt x="385" y="501"/>
                    <a:pt x="387" y="505"/>
                  </a:cubicBezTo>
                  <a:lnTo>
                    <a:pt x="387" y="505"/>
                  </a:lnTo>
                  <a:close/>
                  <a:moveTo>
                    <a:pt x="253" y="527"/>
                  </a:moveTo>
                  <a:lnTo>
                    <a:pt x="253" y="527"/>
                  </a:lnTo>
                  <a:cubicBezTo>
                    <a:pt x="253" y="520"/>
                    <a:pt x="255" y="513"/>
                    <a:pt x="258" y="506"/>
                  </a:cubicBezTo>
                  <a:cubicBezTo>
                    <a:pt x="244" y="485"/>
                    <a:pt x="232" y="458"/>
                    <a:pt x="227" y="419"/>
                  </a:cubicBezTo>
                  <a:cubicBezTo>
                    <a:pt x="227" y="418"/>
                    <a:pt x="227" y="418"/>
                    <a:pt x="227" y="418"/>
                  </a:cubicBezTo>
                  <a:cubicBezTo>
                    <a:pt x="227" y="414"/>
                    <a:pt x="227" y="410"/>
                    <a:pt x="226" y="406"/>
                  </a:cubicBezTo>
                  <a:cubicBezTo>
                    <a:pt x="226" y="406"/>
                    <a:pt x="226" y="406"/>
                    <a:pt x="226" y="405"/>
                  </a:cubicBezTo>
                  <a:cubicBezTo>
                    <a:pt x="226" y="404"/>
                    <a:pt x="226" y="403"/>
                    <a:pt x="226" y="401"/>
                  </a:cubicBezTo>
                  <a:cubicBezTo>
                    <a:pt x="226" y="388"/>
                    <a:pt x="226" y="375"/>
                    <a:pt x="228" y="363"/>
                  </a:cubicBezTo>
                  <a:cubicBezTo>
                    <a:pt x="228" y="362"/>
                    <a:pt x="229" y="362"/>
                    <a:pt x="229" y="362"/>
                  </a:cubicBezTo>
                  <a:cubicBezTo>
                    <a:pt x="229" y="358"/>
                    <a:pt x="230" y="354"/>
                    <a:pt x="231" y="350"/>
                  </a:cubicBezTo>
                  <a:cubicBezTo>
                    <a:pt x="231" y="350"/>
                    <a:pt x="231" y="349"/>
                    <a:pt x="231" y="349"/>
                  </a:cubicBezTo>
                  <a:cubicBezTo>
                    <a:pt x="239" y="313"/>
                    <a:pt x="258" y="278"/>
                    <a:pt x="284" y="250"/>
                  </a:cubicBezTo>
                  <a:cubicBezTo>
                    <a:pt x="284" y="250"/>
                    <a:pt x="284" y="249"/>
                    <a:pt x="284" y="249"/>
                  </a:cubicBezTo>
                  <a:cubicBezTo>
                    <a:pt x="292" y="241"/>
                    <a:pt x="301" y="234"/>
                    <a:pt x="310" y="227"/>
                  </a:cubicBezTo>
                  <a:lnTo>
                    <a:pt x="310" y="227"/>
                  </a:lnTo>
                  <a:cubicBezTo>
                    <a:pt x="324" y="216"/>
                    <a:pt x="340" y="207"/>
                    <a:pt x="358" y="201"/>
                  </a:cubicBezTo>
                  <a:cubicBezTo>
                    <a:pt x="358" y="200"/>
                    <a:pt x="358" y="200"/>
                    <a:pt x="358" y="200"/>
                  </a:cubicBezTo>
                  <a:cubicBezTo>
                    <a:pt x="379" y="192"/>
                    <a:pt x="403" y="188"/>
                    <a:pt x="428" y="188"/>
                  </a:cubicBezTo>
                  <a:cubicBezTo>
                    <a:pt x="430" y="188"/>
                    <a:pt x="431" y="188"/>
                    <a:pt x="433" y="188"/>
                  </a:cubicBezTo>
                  <a:cubicBezTo>
                    <a:pt x="442" y="188"/>
                    <a:pt x="452" y="189"/>
                    <a:pt x="462" y="190"/>
                  </a:cubicBezTo>
                  <a:cubicBezTo>
                    <a:pt x="466" y="185"/>
                    <a:pt x="471" y="182"/>
                    <a:pt x="478" y="181"/>
                  </a:cubicBezTo>
                  <a:cubicBezTo>
                    <a:pt x="477" y="181"/>
                    <a:pt x="477" y="180"/>
                    <a:pt x="476" y="180"/>
                  </a:cubicBezTo>
                  <a:cubicBezTo>
                    <a:pt x="476" y="180"/>
                    <a:pt x="476" y="180"/>
                    <a:pt x="476" y="180"/>
                  </a:cubicBezTo>
                  <a:cubicBezTo>
                    <a:pt x="464" y="177"/>
                    <a:pt x="451" y="175"/>
                    <a:pt x="439" y="174"/>
                  </a:cubicBezTo>
                  <a:lnTo>
                    <a:pt x="439" y="174"/>
                  </a:lnTo>
                  <a:cubicBezTo>
                    <a:pt x="374" y="170"/>
                    <a:pt x="312" y="198"/>
                    <a:pt x="269" y="246"/>
                  </a:cubicBezTo>
                  <a:lnTo>
                    <a:pt x="269" y="246"/>
                  </a:lnTo>
                  <a:cubicBezTo>
                    <a:pt x="260" y="256"/>
                    <a:pt x="252" y="266"/>
                    <a:pt x="245" y="277"/>
                  </a:cubicBezTo>
                  <a:cubicBezTo>
                    <a:pt x="245" y="277"/>
                    <a:pt x="245" y="277"/>
                    <a:pt x="245" y="277"/>
                  </a:cubicBezTo>
                  <a:cubicBezTo>
                    <a:pt x="238" y="288"/>
                    <a:pt x="233" y="298"/>
                    <a:pt x="228" y="310"/>
                  </a:cubicBezTo>
                  <a:cubicBezTo>
                    <a:pt x="228" y="310"/>
                    <a:pt x="228" y="310"/>
                    <a:pt x="228" y="310"/>
                  </a:cubicBezTo>
                  <a:cubicBezTo>
                    <a:pt x="223" y="321"/>
                    <a:pt x="219" y="333"/>
                    <a:pt x="217" y="345"/>
                  </a:cubicBezTo>
                  <a:cubicBezTo>
                    <a:pt x="206" y="391"/>
                    <a:pt x="210" y="442"/>
                    <a:pt x="235" y="494"/>
                  </a:cubicBezTo>
                  <a:lnTo>
                    <a:pt x="235" y="494"/>
                  </a:lnTo>
                  <a:cubicBezTo>
                    <a:pt x="240" y="505"/>
                    <a:pt x="246" y="516"/>
                    <a:pt x="253" y="527"/>
                  </a:cubicBezTo>
                  <a:lnTo>
                    <a:pt x="253" y="527"/>
                  </a:lnTo>
                  <a:close/>
                </a:path>
              </a:pathLst>
            </a:custGeom>
            <a:noFill/>
            <a:ln w="1588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4267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C03560C-EC72-CF50-20C3-4EA5F06842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88263" y="465138"/>
              <a:ext cx="273050" cy="304800"/>
            </a:xfrm>
            <a:custGeom>
              <a:avLst/>
              <a:gdLst>
                <a:gd name="T0" fmla="*/ 31 w 337"/>
                <a:gd name="T1" fmla="*/ 334 h 370"/>
                <a:gd name="T2" fmla="*/ 55 w 337"/>
                <a:gd name="T3" fmla="*/ 309 h 370"/>
                <a:gd name="T4" fmla="*/ 27 w 337"/>
                <a:gd name="T5" fmla="*/ 282 h 370"/>
                <a:gd name="T6" fmla="*/ 8 w 337"/>
                <a:gd name="T7" fmla="*/ 272 h 370"/>
                <a:gd name="T8" fmla="*/ 31 w 337"/>
                <a:gd name="T9" fmla="*/ 333 h 370"/>
                <a:gd name="T10" fmla="*/ 58 w 337"/>
                <a:gd name="T11" fmla="*/ 370 h 370"/>
                <a:gd name="T12" fmla="*/ 303 w 337"/>
                <a:gd name="T13" fmla="*/ 58 h 370"/>
                <a:gd name="T14" fmla="*/ 58 w 337"/>
                <a:gd name="T15" fmla="*/ 370 h 370"/>
                <a:gd name="T16" fmla="*/ 325 w 337"/>
                <a:gd name="T17" fmla="*/ 18 h 370"/>
                <a:gd name="T18" fmla="*/ 327 w 337"/>
                <a:gd name="T19" fmla="*/ 60 h 370"/>
                <a:gd name="T20" fmla="*/ 322 w 337"/>
                <a:gd name="T21" fmla="*/ 40 h 370"/>
                <a:gd name="T22" fmla="*/ 325 w 337"/>
                <a:gd name="T23" fmla="*/ 18 h 370"/>
                <a:gd name="T24" fmla="*/ 41 w 337"/>
                <a:gd name="T25" fmla="*/ 347 h 370"/>
                <a:gd name="T26" fmla="*/ 186 w 337"/>
                <a:gd name="T27" fmla="*/ 194 h 370"/>
                <a:gd name="T28" fmla="*/ 323 w 337"/>
                <a:gd name="T29" fmla="*/ 13 h 370"/>
                <a:gd name="T30" fmla="*/ 267 w 337"/>
                <a:gd name="T31" fmla="*/ 53 h 370"/>
                <a:gd name="T32" fmla="*/ 145 w 337"/>
                <a:gd name="T33" fmla="*/ 232 h 370"/>
                <a:gd name="T34" fmla="*/ 114 w 337"/>
                <a:gd name="T35" fmla="*/ 274 h 370"/>
                <a:gd name="T36" fmla="*/ 92 w 337"/>
                <a:gd name="T37" fmla="*/ 299 h 370"/>
                <a:gd name="T38" fmla="*/ 75 w 337"/>
                <a:gd name="T39" fmla="*/ 317 h 370"/>
                <a:gd name="T40" fmla="*/ 85 w 337"/>
                <a:gd name="T41" fmla="*/ 299 h 370"/>
                <a:gd name="T42" fmla="*/ 31 w 337"/>
                <a:gd name="T43" fmla="*/ 279 h 370"/>
                <a:gd name="T44" fmla="*/ 73 w 337"/>
                <a:gd name="T45" fmla="*/ 312 h 370"/>
                <a:gd name="T46" fmla="*/ 102 w 337"/>
                <a:gd name="T47" fmla="*/ 279 h 370"/>
                <a:gd name="T48" fmla="*/ 90 w 337"/>
                <a:gd name="T49" fmla="*/ 294 h 370"/>
                <a:gd name="T50" fmla="*/ 110 w 337"/>
                <a:gd name="T51" fmla="*/ 270 h 370"/>
                <a:gd name="T52" fmla="*/ 89 w 337"/>
                <a:gd name="T53" fmla="*/ 226 h 370"/>
                <a:gd name="T54" fmla="*/ 82 w 337"/>
                <a:gd name="T55" fmla="*/ 226 h 370"/>
                <a:gd name="T56" fmla="*/ 102 w 337"/>
                <a:gd name="T57" fmla="*/ 211 h 370"/>
                <a:gd name="T58" fmla="*/ 144 w 337"/>
                <a:gd name="T59" fmla="*/ 199 h 370"/>
                <a:gd name="T60" fmla="*/ 110 w 337"/>
                <a:gd name="T61" fmla="*/ 270 h 370"/>
                <a:gd name="T62" fmla="*/ 128 w 337"/>
                <a:gd name="T63" fmla="*/ 246 h 370"/>
                <a:gd name="T64" fmla="*/ 109 w 337"/>
                <a:gd name="T65" fmla="*/ 214 h 370"/>
                <a:gd name="T66" fmla="*/ 144 w 337"/>
                <a:gd name="T67" fmla="*/ 224 h 370"/>
                <a:gd name="T68" fmla="*/ 153 w 337"/>
                <a:gd name="T69" fmla="*/ 204 h 370"/>
                <a:gd name="T70" fmla="*/ 144 w 337"/>
                <a:gd name="T71" fmla="*/ 224 h 370"/>
                <a:gd name="T72" fmla="*/ 171 w 337"/>
                <a:gd name="T73" fmla="*/ 183 h 370"/>
                <a:gd name="T74" fmla="*/ 154 w 337"/>
                <a:gd name="T75" fmla="*/ 199 h 370"/>
                <a:gd name="T76" fmla="*/ 159 w 337"/>
                <a:gd name="T77" fmla="*/ 202 h 370"/>
                <a:gd name="T78" fmla="*/ 183 w 337"/>
                <a:gd name="T79" fmla="*/ 164 h 370"/>
                <a:gd name="T80" fmla="*/ 94 w 337"/>
                <a:gd name="T81" fmla="*/ 175 h 370"/>
                <a:gd name="T82" fmla="*/ 174 w 337"/>
                <a:gd name="T83" fmla="*/ 178 h 370"/>
                <a:gd name="T84" fmla="*/ 193 w 337"/>
                <a:gd name="T85" fmla="*/ 148 h 370"/>
                <a:gd name="T86" fmla="*/ 54 w 337"/>
                <a:gd name="T87" fmla="*/ 148 h 370"/>
                <a:gd name="T88" fmla="*/ 186 w 337"/>
                <a:gd name="T89" fmla="*/ 159 h 370"/>
                <a:gd name="T90" fmla="*/ 204 w 337"/>
                <a:gd name="T91" fmla="*/ 131 h 370"/>
                <a:gd name="T92" fmla="*/ 110 w 337"/>
                <a:gd name="T93" fmla="*/ 123 h 370"/>
                <a:gd name="T94" fmla="*/ 42 w 337"/>
                <a:gd name="T95" fmla="*/ 99 h 370"/>
                <a:gd name="T96" fmla="*/ 113 w 337"/>
                <a:gd name="T97" fmla="*/ 137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7" h="370">
                  <a:moveTo>
                    <a:pt x="31" y="333"/>
                  </a:moveTo>
                  <a:lnTo>
                    <a:pt x="31" y="333"/>
                  </a:lnTo>
                  <a:cubicBezTo>
                    <a:pt x="31" y="334"/>
                    <a:pt x="31" y="334"/>
                    <a:pt x="31" y="334"/>
                  </a:cubicBezTo>
                  <a:cubicBezTo>
                    <a:pt x="33" y="337"/>
                    <a:pt x="35" y="340"/>
                    <a:pt x="37" y="343"/>
                  </a:cubicBezTo>
                  <a:cubicBezTo>
                    <a:pt x="48" y="334"/>
                    <a:pt x="59" y="325"/>
                    <a:pt x="68" y="316"/>
                  </a:cubicBezTo>
                  <a:cubicBezTo>
                    <a:pt x="64" y="313"/>
                    <a:pt x="59" y="311"/>
                    <a:pt x="55" y="309"/>
                  </a:cubicBezTo>
                  <a:cubicBezTo>
                    <a:pt x="48" y="316"/>
                    <a:pt x="42" y="320"/>
                    <a:pt x="29" y="320"/>
                  </a:cubicBezTo>
                  <a:cubicBezTo>
                    <a:pt x="27" y="320"/>
                    <a:pt x="26" y="318"/>
                    <a:pt x="27" y="316"/>
                  </a:cubicBezTo>
                  <a:cubicBezTo>
                    <a:pt x="29" y="309"/>
                    <a:pt x="27" y="291"/>
                    <a:pt x="27" y="282"/>
                  </a:cubicBezTo>
                  <a:cubicBezTo>
                    <a:pt x="26" y="280"/>
                    <a:pt x="25" y="278"/>
                    <a:pt x="24" y="276"/>
                  </a:cubicBezTo>
                  <a:cubicBezTo>
                    <a:pt x="20" y="277"/>
                    <a:pt x="16" y="277"/>
                    <a:pt x="10" y="277"/>
                  </a:cubicBezTo>
                  <a:cubicBezTo>
                    <a:pt x="7" y="277"/>
                    <a:pt x="6" y="274"/>
                    <a:pt x="8" y="272"/>
                  </a:cubicBezTo>
                  <a:cubicBezTo>
                    <a:pt x="17" y="264"/>
                    <a:pt x="16" y="253"/>
                    <a:pt x="17" y="238"/>
                  </a:cubicBezTo>
                  <a:cubicBezTo>
                    <a:pt x="12" y="241"/>
                    <a:pt x="4" y="247"/>
                    <a:pt x="0" y="249"/>
                  </a:cubicBezTo>
                  <a:cubicBezTo>
                    <a:pt x="4" y="288"/>
                    <a:pt x="17" y="313"/>
                    <a:pt x="31" y="333"/>
                  </a:cubicBezTo>
                  <a:lnTo>
                    <a:pt x="31" y="333"/>
                  </a:lnTo>
                  <a:close/>
                  <a:moveTo>
                    <a:pt x="58" y="370"/>
                  </a:moveTo>
                  <a:lnTo>
                    <a:pt x="58" y="370"/>
                  </a:lnTo>
                  <a:cubicBezTo>
                    <a:pt x="173" y="293"/>
                    <a:pt x="218" y="153"/>
                    <a:pt x="321" y="65"/>
                  </a:cubicBezTo>
                  <a:lnTo>
                    <a:pt x="306" y="62"/>
                  </a:lnTo>
                  <a:cubicBezTo>
                    <a:pt x="303" y="61"/>
                    <a:pt x="303" y="61"/>
                    <a:pt x="303" y="58"/>
                  </a:cubicBezTo>
                  <a:lnTo>
                    <a:pt x="306" y="37"/>
                  </a:lnTo>
                  <a:cubicBezTo>
                    <a:pt x="211" y="133"/>
                    <a:pt x="158" y="292"/>
                    <a:pt x="50" y="360"/>
                  </a:cubicBezTo>
                  <a:cubicBezTo>
                    <a:pt x="53" y="363"/>
                    <a:pt x="55" y="366"/>
                    <a:pt x="58" y="370"/>
                  </a:cubicBezTo>
                  <a:lnTo>
                    <a:pt x="58" y="370"/>
                  </a:lnTo>
                  <a:close/>
                  <a:moveTo>
                    <a:pt x="325" y="18"/>
                  </a:moveTo>
                  <a:lnTo>
                    <a:pt x="325" y="18"/>
                  </a:lnTo>
                  <a:cubicBezTo>
                    <a:pt x="321" y="22"/>
                    <a:pt x="316" y="26"/>
                    <a:pt x="312" y="30"/>
                  </a:cubicBezTo>
                  <a:lnTo>
                    <a:pt x="309" y="57"/>
                  </a:lnTo>
                  <a:lnTo>
                    <a:pt x="327" y="60"/>
                  </a:lnTo>
                  <a:cubicBezTo>
                    <a:pt x="330" y="58"/>
                    <a:pt x="333" y="55"/>
                    <a:pt x="337" y="52"/>
                  </a:cubicBezTo>
                  <a:lnTo>
                    <a:pt x="334" y="46"/>
                  </a:lnTo>
                  <a:cubicBezTo>
                    <a:pt x="329" y="47"/>
                    <a:pt x="324" y="45"/>
                    <a:pt x="322" y="40"/>
                  </a:cubicBezTo>
                  <a:cubicBezTo>
                    <a:pt x="320" y="34"/>
                    <a:pt x="323" y="29"/>
                    <a:pt x="328" y="27"/>
                  </a:cubicBezTo>
                  <a:lnTo>
                    <a:pt x="325" y="18"/>
                  </a:lnTo>
                  <a:lnTo>
                    <a:pt x="325" y="18"/>
                  </a:lnTo>
                  <a:close/>
                  <a:moveTo>
                    <a:pt x="75" y="317"/>
                  </a:moveTo>
                  <a:lnTo>
                    <a:pt x="75" y="317"/>
                  </a:lnTo>
                  <a:cubicBezTo>
                    <a:pt x="64" y="328"/>
                    <a:pt x="53" y="338"/>
                    <a:pt x="41" y="347"/>
                  </a:cubicBezTo>
                  <a:lnTo>
                    <a:pt x="41" y="348"/>
                  </a:lnTo>
                  <a:cubicBezTo>
                    <a:pt x="43" y="351"/>
                    <a:pt x="45" y="353"/>
                    <a:pt x="47" y="355"/>
                  </a:cubicBezTo>
                  <a:cubicBezTo>
                    <a:pt x="103" y="320"/>
                    <a:pt x="145" y="259"/>
                    <a:pt x="186" y="194"/>
                  </a:cubicBezTo>
                  <a:cubicBezTo>
                    <a:pt x="221" y="138"/>
                    <a:pt x="259" y="75"/>
                    <a:pt x="307" y="27"/>
                  </a:cubicBezTo>
                  <a:cubicBezTo>
                    <a:pt x="307" y="27"/>
                    <a:pt x="308" y="27"/>
                    <a:pt x="308" y="26"/>
                  </a:cubicBezTo>
                  <a:cubicBezTo>
                    <a:pt x="313" y="22"/>
                    <a:pt x="318" y="17"/>
                    <a:pt x="323" y="13"/>
                  </a:cubicBezTo>
                  <a:lnTo>
                    <a:pt x="319" y="0"/>
                  </a:lnTo>
                  <a:cubicBezTo>
                    <a:pt x="300" y="15"/>
                    <a:pt x="283" y="33"/>
                    <a:pt x="267" y="52"/>
                  </a:cubicBezTo>
                  <a:cubicBezTo>
                    <a:pt x="267" y="52"/>
                    <a:pt x="267" y="53"/>
                    <a:pt x="267" y="53"/>
                  </a:cubicBezTo>
                  <a:cubicBezTo>
                    <a:pt x="236" y="90"/>
                    <a:pt x="210" y="132"/>
                    <a:pt x="185" y="171"/>
                  </a:cubicBezTo>
                  <a:cubicBezTo>
                    <a:pt x="172" y="191"/>
                    <a:pt x="159" y="212"/>
                    <a:pt x="145" y="232"/>
                  </a:cubicBezTo>
                  <a:cubicBezTo>
                    <a:pt x="145" y="232"/>
                    <a:pt x="145" y="232"/>
                    <a:pt x="145" y="232"/>
                  </a:cubicBezTo>
                  <a:cubicBezTo>
                    <a:pt x="139" y="241"/>
                    <a:pt x="133" y="249"/>
                    <a:pt x="127" y="256"/>
                  </a:cubicBezTo>
                  <a:cubicBezTo>
                    <a:pt x="127" y="257"/>
                    <a:pt x="127" y="257"/>
                    <a:pt x="127" y="257"/>
                  </a:cubicBezTo>
                  <a:cubicBezTo>
                    <a:pt x="122" y="263"/>
                    <a:pt x="118" y="269"/>
                    <a:pt x="114" y="274"/>
                  </a:cubicBezTo>
                  <a:cubicBezTo>
                    <a:pt x="113" y="274"/>
                    <a:pt x="113" y="275"/>
                    <a:pt x="113" y="275"/>
                  </a:cubicBezTo>
                  <a:cubicBezTo>
                    <a:pt x="107" y="283"/>
                    <a:pt x="100" y="291"/>
                    <a:pt x="93" y="298"/>
                  </a:cubicBezTo>
                  <a:cubicBezTo>
                    <a:pt x="93" y="299"/>
                    <a:pt x="93" y="299"/>
                    <a:pt x="92" y="299"/>
                  </a:cubicBezTo>
                  <a:cubicBezTo>
                    <a:pt x="87" y="305"/>
                    <a:pt x="81" y="311"/>
                    <a:pt x="75" y="317"/>
                  </a:cubicBezTo>
                  <a:lnTo>
                    <a:pt x="75" y="317"/>
                  </a:lnTo>
                  <a:lnTo>
                    <a:pt x="75" y="317"/>
                  </a:lnTo>
                  <a:close/>
                  <a:moveTo>
                    <a:pt x="73" y="312"/>
                  </a:moveTo>
                  <a:lnTo>
                    <a:pt x="73" y="312"/>
                  </a:lnTo>
                  <a:cubicBezTo>
                    <a:pt x="77" y="307"/>
                    <a:pt x="81" y="303"/>
                    <a:pt x="85" y="299"/>
                  </a:cubicBezTo>
                  <a:cubicBezTo>
                    <a:pt x="59" y="295"/>
                    <a:pt x="44" y="282"/>
                    <a:pt x="39" y="267"/>
                  </a:cubicBezTo>
                  <a:cubicBezTo>
                    <a:pt x="35" y="270"/>
                    <a:pt x="32" y="273"/>
                    <a:pt x="29" y="274"/>
                  </a:cubicBezTo>
                  <a:cubicBezTo>
                    <a:pt x="30" y="276"/>
                    <a:pt x="31" y="277"/>
                    <a:pt x="31" y="279"/>
                  </a:cubicBezTo>
                  <a:cubicBezTo>
                    <a:pt x="32" y="279"/>
                    <a:pt x="32" y="279"/>
                    <a:pt x="32" y="280"/>
                  </a:cubicBezTo>
                  <a:cubicBezTo>
                    <a:pt x="43" y="297"/>
                    <a:pt x="55" y="302"/>
                    <a:pt x="73" y="312"/>
                  </a:cubicBezTo>
                  <a:lnTo>
                    <a:pt x="73" y="312"/>
                  </a:lnTo>
                  <a:close/>
                  <a:moveTo>
                    <a:pt x="90" y="294"/>
                  </a:moveTo>
                  <a:lnTo>
                    <a:pt x="90" y="294"/>
                  </a:lnTo>
                  <a:cubicBezTo>
                    <a:pt x="94" y="289"/>
                    <a:pt x="98" y="284"/>
                    <a:pt x="102" y="279"/>
                  </a:cubicBezTo>
                  <a:cubicBezTo>
                    <a:pt x="54" y="293"/>
                    <a:pt x="24" y="217"/>
                    <a:pt x="106" y="186"/>
                  </a:cubicBezTo>
                  <a:cubicBezTo>
                    <a:pt x="100" y="184"/>
                    <a:pt x="94" y="182"/>
                    <a:pt x="88" y="179"/>
                  </a:cubicBezTo>
                  <a:cubicBezTo>
                    <a:pt x="35" y="203"/>
                    <a:pt x="17" y="284"/>
                    <a:pt x="90" y="294"/>
                  </a:cubicBezTo>
                  <a:lnTo>
                    <a:pt x="90" y="294"/>
                  </a:lnTo>
                  <a:close/>
                  <a:moveTo>
                    <a:pt x="110" y="270"/>
                  </a:moveTo>
                  <a:lnTo>
                    <a:pt x="110" y="270"/>
                  </a:lnTo>
                  <a:cubicBezTo>
                    <a:pt x="114" y="265"/>
                    <a:pt x="118" y="260"/>
                    <a:pt x="122" y="254"/>
                  </a:cubicBezTo>
                  <a:cubicBezTo>
                    <a:pt x="124" y="240"/>
                    <a:pt x="120" y="224"/>
                    <a:pt x="103" y="216"/>
                  </a:cubicBezTo>
                  <a:cubicBezTo>
                    <a:pt x="98" y="219"/>
                    <a:pt x="93" y="222"/>
                    <a:pt x="89" y="226"/>
                  </a:cubicBezTo>
                  <a:cubicBezTo>
                    <a:pt x="115" y="230"/>
                    <a:pt x="115" y="263"/>
                    <a:pt x="91" y="263"/>
                  </a:cubicBezTo>
                  <a:cubicBezTo>
                    <a:pt x="72" y="263"/>
                    <a:pt x="73" y="239"/>
                    <a:pt x="81" y="227"/>
                  </a:cubicBezTo>
                  <a:cubicBezTo>
                    <a:pt x="81" y="227"/>
                    <a:pt x="82" y="226"/>
                    <a:pt x="82" y="226"/>
                  </a:cubicBezTo>
                  <a:lnTo>
                    <a:pt x="82" y="226"/>
                  </a:lnTo>
                  <a:cubicBezTo>
                    <a:pt x="86" y="221"/>
                    <a:pt x="92" y="216"/>
                    <a:pt x="101" y="211"/>
                  </a:cubicBezTo>
                  <a:cubicBezTo>
                    <a:pt x="101" y="211"/>
                    <a:pt x="101" y="211"/>
                    <a:pt x="102" y="211"/>
                  </a:cubicBezTo>
                  <a:cubicBezTo>
                    <a:pt x="108" y="208"/>
                    <a:pt x="116" y="205"/>
                    <a:pt x="125" y="203"/>
                  </a:cubicBezTo>
                  <a:cubicBezTo>
                    <a:pt x="125" y="202"/>
                    <a:pt x="126" y="202"/>
                    <a:pt x="126" y="202"/>
                  </a:cubicBezTo>
                  <a:cubicBezTo>
                    <a:pt x="131" y="201"/>
                    <a:pt x="137" y="200"/>
                    <a:pt x="144" y="199"/>
                  </a:cubicBezTo>
                  <a:cubicBezTo>
                    <a:pt x="139" y="197"/>
                    <a:pt x="133" y="195"/>
                    <a:pt x="127" y="193"/>
                  </a:cubicBezTo>
                  <a:cubicBezTo>
                    <a:pt x="123" y="192"/>
                    <a:pt x="119" y="190"/>
                    <a:pt x="115" y="189"/>
                  </a:cubicBezTo>
                  <a:cubicBezTo>
                    <a:pt x="26" y="218"/>
                    <a:pt x="62" y="296"/>
                    <a:pt x="110" y="270"/>
                  </a:cubicBezTo>
                  <a:lnTo>
                    <a:pt x="110" y="270"/>
                  </a:lnTo>
                  <a:close/>
                  <a:moveTo>
                    <a:pt x="128" y="246"/>
                  </a:moveTo>
                  <a:lnTo>
                    <a:pt x="128" y="246"/>
                  </a:lnTo>
                  <a:cubicBezTo>
                    <a:pt x="132" y="241"/>
                    <a:pt x="136" y="235"/>
                    <a:pt x="140" y="230"/>
                  </a:cubicBezTo>
                  <a:cubicBezTo>
                    <a:pt x="139" y="225"/>
                    <a:pt x="133" y="215"/>
                    <a:pt x="125" y="208"/>
                  </a:cubicBezTo>
                  <a:cubicBezTo>
                    <a:pt x="120" y="210"/>
                    <a:pt x="114" y="211"/>
                    <a:pt x="109" y="214"/>
                  </a:cubicBezTo>
                  <a:cubicBezTo>
                    <a:pt x="123" y="221"/>
                    <a:pt x="128" y="234"/>
                    <a:pt x="128" y="246"/>
                  </a:cubicBezTo>
                  <a:lnTo>
                    <a:pt x="128" y="246"/>
                  </a:lnTo>
                  <a:close/>
                  <a:moveTo>
                    <a:pt x="144" y="224"/>
                  </a:moveTo>
                  <a:lnTo>
                    <a:pt x="144" y="224"/>
                  </a:lnTo>
                  <a:cubicBezTo>
                    <a:pt x="148" y="218"/>
                    <a:pt x="152" y="212"/>
                    <a:pt x="156" y="206"/>
                  </a:cubicBezTo>
                  <a:cubicBezTo>
                    <a:pt x="155" y="205"/>
                    <a:pt x="154" y="205"/>
                    <a:pt x="153" y="204"/>
                  </a:cubicBezTo>
                  <a:cubicBezTo>
                    <a:pt x="147" y="205"/>
                    <a:pt x="140" y="205"/>
                    <a:pt x="132" y="207"/>
                  </a:cubicBezTo>
                  <a:cubicBezTo>
                    <a:pt x="137" y="212"/>
                    <a:pt x="141" y="219"/>
                    <a:pt x="144" y="224"/>
                  </a:cubicBezTo>
                  <a:lnTo>
                    <a:pt x="144" y="224"/>
                  </a:lnTo>
                  <a:close/>
                  <a:moveTo>
                    <a:pt x="159" y="202"/>
                  </a:moveTo>
                  <a:lnTo>
                    <a:pt x="159" y="202"/>
                  </a:lnTo>
                  <a:cubicBezTo>
                    <a:pt x="163" y="195"/>
                    <a:pt x="167" y="189"/>
                    <a:pt x="171" y="183"/>
                  </a:cubicBezTo>
                  <a:cubicBezTo>
                    <a:pt x="156" y="179"/>
                    <a:pt x="127" y="181"/>
                    <a:pt x="110" y="181"/>
                  </a:cubicBezTo>
                  <a:cubicBezTo>
                    <a:pt x="116" y="184"/>
                    <a:pt x="122" y="186"/>
                    <a:pt x="129" y="188"/>
                  </a:cubicBezTo>
                  <a:cubicBezTo>
                    <a:pt x="138" y="191"/>
                    <a:pt x="147" y="194"/>
                    <a:pt x="154" y="199"/>
                  </a:cubicBezTo>
                  <a:cubicBezTo>
                    <a:pt x="155" y="199"/>
                    <a:pt x="155" y="199"/>
                    <a:pt x="155" y="199"/>
                  </a:cubicBezTo>
                  <a:cubicBezTo>
                    <a:pt x="156" y="200"/>
                    <a:pt x="158" y="201"/>
                    <a:pt x="159" y="202"/>
                  </a:cubicBezTo>
                  <a:lnTo>
                    <a:pt x="159" y="202"/>
                  </a:lnTo>
                  <a:close/>
                  <a:moveTo>
                    <a:pt x="174" y="178"/>
                  </a:moveTo>
                  <a:lnTo>
                    <a:pt x="174" y="178"/>
                  </a:lnTo>
                  <a:cubicBezTo>
                    <a:pt x="177" y="173"/>
                    <a:pt x="180" y="169"/>
                    <a:pt x="183" y="164"/>
                  </a:cubicBezTo>
                  <a:cubicBezTo>
                    <a:pt x="166" y="159"/>
                    <a:pt x="138" y="160"/>
                    <a:pt x="121" y="160"/>
                  </a:cubicBezTo>
                  <a:cubicBezTo>
                    <a:pt x="100" y="161"/>
                    <a:pt x="79" y="161"/>
                    <a:pt x="62" y="157"/>
                  </a:cubicBezTo>
                  <a:cubicBezTo>
                    <a:pt x="71" y="165"/>
                    <a:pt x="82" y="170"/>
                    <a:pt x="94" y="175"/>
                  </a:cubicBezTo>
                  <a:cubicBezTo>
                    <a:pt x="102" y="177"/>
                    <a:pt x="123" y="175"/>
                    <a:pt x="130" y="175"/>
                  </a:cubicBezTo>
                  <a:cubicBezTo>
                    <a:pt x="146" y="175"/>
                    <a:pt x="163" y="175"/>
                    <a:pt x="174" y="178"/>
                  </a:cubicBezTo>
                  <a:lnTo>
                    <a:pt x="174" y="178"/>
                  </a:lnTo>
                  <a:close/>
                  <a:moveTo>
                    <a:pt x="186" y="159"/>
                  </a:moveTo>
                  <a:lnTo>
                    <a:pt x="186" y="159"/>
                  </a:lnTo>
                  <a:cubicBezTo>
                    <a:pt x="188" y="155"/>
                    <a:pt x="191" y="152"/>
                    <a:pt x="193" y="148"/>
                  </a:cubicBezTo>
                  <a:cubicBezTo>
                    <a:pt x="171" y="139"/>
                    <a:pt x="136" y="142"/>
                    <a:pt x="113" y="142"/>
                  </a:cubicBezTo>
                  <a:cubicBezTo>
                    <a:pt x="87" y="142"/>
                    <a:pt x="60" y="141"/>
                    <a:pt x="43" y="126"/>
                  </a:cubicBezTo>
                  <a:cubicBezTo>
                    <a:pt x="46" y="135"/>
                    <a:pt x="50" y="142"/>
                    <a:pt x="54" y="148"/>
                  </a:cubicBezTo>
                  <a:cubicBezTo>
                    <a:pt x="80" y="159"/>
                    <a:pt x="128" y="153"/>
                    <a:pt x="158" y="155"/>
                  </a:cubicBezTo>
                  <a:cubicBezTo>
                    <a:pt x="168" y="155"/>
                    <a:pt x="178" y="156"/>
                    <a:pt x="186" y="159"/>
                  </a:cubicBezTo>
                  <a:lnTo>
                    <a:pt x="186" y="159"/>
                  </a:lnTo>
                  <a:close/>
                  <a:moveTo>
                    <a:pt x="196" y="143"/>
                  </a:moveTo>
                  <a:lnTo>
                    <a:pt x="196" y="143"/>
                  </a:lnTo>
                  <a:cubicBezTo>
                    <a:pt x="199" y="139"/>
                    <a:pt x="201" y="135"/>
                    <a:pt x="204" y="131"/>
                  </a:cubicBezTo>
                  <a:cubicBezTo>
                    <a:pt x="195" y="128"/>
                    <a:pt x="187" y="126"/>
                    <a:pt x="178" y="125"/>
                  </a:cubicBezTo>
                  <a:cubicBezTo>
                    <a:pt x="178" y="125"/>
                    <a:pt x="178" y="125"/>
                    <a:pt x="177" y="125"/>
                  </a:cubicBezTo>
                  <a:cubicBezTo>
                    <a:pt x="155" y="121"/>
                    <a:pt x="133" y="122"/>
                    <a:pt x="110" y="123"/>
                  </a:cubicBezTo>
                  <a:cubicBezTo>
                    <a:pt x="95" y="123"/>
                    <a:pt x="81" y="122"/>
                    <a:pt x="69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58" y="115"/>
                    <a:pt x="49" y="109"/>
                    <a:pt x="42" y="99"/>
                  </a:cubicBezTo>
                  <a:cubicBezTo>
                    <a:pt x="41" y="100"/>
                    <a:pt x="40" y="101"/>
                    <a:pt x="39" y="102"/>
                  </a:cubicBezTo>
                  <a:cubicBezTo>
                    <a:pt x="40" y="107"/>
                    <a:pt x="40" y="111"/>
                    <a:pt x="41" y="115"/>
                  </a:cubicBezTo>
                  <a:cubicBezTo>
                    <a:pt x="55" y="134"/>
                    <a:pt x="83" y="137"/>
                    <a:pt x="113" y="137"/>
                  </a:cubicBezTo>
                  <a:cubicBezTo>
                    <a:pt x="138" y="137"/>
                    <a:pt x="173" y="133"/>
                    <a:pt x="196" y="143"/>
                  </a:cubicBezTo>
                  <a:lnTo>
                    <a:pt x="196" y="143"/>
                  </a:lnTo>
                  <a:close/>
                </a:path>
              </a:pathLst>
            </a:custGeom>
            <a:noFill/>
            <a:ln w="1588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4267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0375D7A7-1E67-CF3A-F80C-50846D74CCD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13650" y="406400"/>
              <a:ext cx="296863" cy="406400"/>
            </a:xfrm>
            <a:custGeom>
              <a:avLst/>
              <a:gdLst>
                <a:gd name="T0" fmla="*/ 366 w 366"/>
                <a:gd name="T1" fmla="*/ 110 h 496"/>
                <a:gd name="T2" fmla="*/ 303 w 366"/>
                <a:gd name="T3" fmla="*/ 97 h 496"/>
                <a:gd name="T4" fmla="*/ 328 w 366"/>
                <a:gd name="T5" fmla="*/ 122 h 496"/>
                <a:gd name="T6" fmla="*/ 47 w 366"/>
                <a:gd name="T7" fmla="*/ 454 h 496"/>
                <a:gd name="T8" fmla="*/ 91 w 366"/>
                <a:gd name="T9" fmla="*/ 402 h 496"/>
                <a:gd name="T10" fmla="*/ 89 w 366"/>
                <a:gd name="T11" fmla="*/ 397 h 496"/>
                <a:gd name="T12" fmla="*/ 47 w 366"/>
                <a:gd name="T13" fmla="*/ 454 h 496"/>
                <a:gd name="T14" fmla="*/ 101 w 366"/>
                <a:gd name="T15" fmla="*/ 421 h 496"/>
                <a:gd name="T16" fmla="*/ 119 w 366"/>
                <a:gd name="T17" fmla="*/ 448 h 496"/>
                <a:gd name="T18" fmla="*/ 69 w 366"/>
                <a:gd name="T19" fmla="*/ 471 h 496"/>
                <a:gd name="T20" fmla="*/ 101 w 366"/>
                <a:gd name="T21" fmla="*/ 421 h 496"/>
                <a:gd name="T22" fmla="*/ 82 w 366"/>
                <a:gd name="T23" fmla="*/ 381 h 496"/>
                <a:gd name="T24" fmla="*/ 28 w 366"/>
                <a:gd name="T25" fmla="*/ 378 h 496"/>
                <a:gd name="T26" fmla="*/ 7 w 366"/>
                <a:gd name="T27" fmla="*/ 362 h 496"/>
                <a:gd name="T28" fmla="*/ 6 w 366"/>
                <a:gd name="T29" fmla="*/ 357 h 496"/>
                <a:gd name="T30" fmla="*/ 68 w 366"/>
                <a:gd name="T31" fmla="*/ 329 h 496"/>
                <a:gd name="T32" fmla="*/ 67 w 366"/>
                <a:gd name="T33" fmla="*/ 324 h 496"/>
                <a:gd name="T34" fmla="*/ 6 w 366"/>
                <a:gd name="T35" fmla="*/ 357 h 496"/>
                <a:gd name="T36" fmla="*/ 0 w 366"/>
                <a:gd name="T37" fmla="*/ 302 h 496"/>
                <a:gd name="T38" fmla="*/ 15 w 366"/>
                <a:gd name="T39" fmla="*/ 284 h 496"/>
                <a:gd name="T40" fmla="*/ 67 w 366"/>
                <a:gd name="T41" fmla="*/ 267 h 496"/>
                <a:gd name="T42" fmla="*/ 0 w 366"/>
                <a:gd name="T43" fmla="*/ 302 h 496"/>
                <a:gd name="T44" fmla="*/ 68 w 366"/>
                <a:gd name="T45" fmla="*/ 262 h 496"/>
                <a:gd name="T46" fmla="*/ 23 w 366"/>
                <a:gd name="T47" fmla="*/ 228 h 496"/>
                <a:gd name="T48" fmla="*/ 17 w 366"/>
                <a:gd name="T49" fmla="*/ 202 h 496"/>
                <a:gd name="T50" fmla="*/ 19 w 366"/>
                <a:gd name="T51" fmla="*/ 196 h 496"/>
                <a:gd name="T52" fmla="*/ 82 w 366"/>
                <a:gd name="T53" fmla="*/ 213 h 496"/>
                <a:gd name="T54" fmla="*/ 84 w 366"/>
                <a:gd name="T55" fmla="*/ 208 h 496"/>
                <a:gd name="T56" fmla="*/ 19 w 366"/>
                <a:gd name="T57" fmla="*/ 196 h 496"/>
                <a:gd name="T58" fmla="*/ 40 w 366"/>
                <a:gd name="T59" fmla="*/ 149 h 496"/>
                <a:gd name="T60" fmla="*/ 60 w 366"/>
                <a:gd name="T61" fmla="*/ 142 h 496"/>
                <a:gd name="T62" fmla="*/ 111 w 366"/>
                <a:gd name="T63" fmla="*/ 162 h 496"/>
                <a:gd name="T64" fmla="*/ 40 w 366"/>
                <a:gd name="T65" fmla="*/ 149 h 496"/>
                <a:gd name="T66" fmla="*/ 114 w 366"/>
                <a:gd name="T67" fmla="*/ 157 h 496"/>
                <a:gd name="T68" fmla="*/ 95 w 366"/>
                <a:gd name="T69" fmla="*/ 99 h 496"/>
                <a:gd name="T70" fmla="*/ 102 w 366"/>
                <a:gd name="T71" fmla="*/ 72 h 496"/>
                <a:gd name="T72" fmla="*/ 106 w 366"/>
                <a:gd name="T73" fmla="*/ 69 h 496"/>
                <a:gd name="T74" fmla="*/ 150 w 366"/>
                <a:gd name="T75" fmla="*/ 121 h 496"/>
                <a:gd name="T76" fmla="*/ 155 w 366"/>
                <a:gd name="T77" fmla="*/ 117 h 496"/>
                <a:gd name="T78" fmla="*/ 106 w 366"/>
                <a:gd name="T79" fmla="*/ 69 h 496"/>
                <a:gd name="T80" fmla="*/ 149 w 366"/>
                <a:gd name="T81" fmla="*/ 37 h 496"/>
                <a:gd name="T82" fmla="*/ 170 w 366"/>
                <a:gd name="T83" fmla="*/ 42 h 496"/>
                <a:gd name="T84" fmla="*/ 200 w 366"/>
                <a:gd name="T85" fmla="*/ 90 h 496"/>
                <a:gd name="T86" fmla="*/ 149 w 366"/>
                <a:gd name="T87" fmla="*/ 37 h 496"/>
                <a:gd name="T88" fmla="*/ 206 w 366"/>
                <a:gd name="T89" fmla="*/ 88 h 496"/>
                <a:gd name="T90" fmla="*/ 222 w 366"/>
                <a:gd name="T91" fmla="*/ 21 h 496"/>
                <a:gd name="T92" fmla="*/ 243 w 366"/>
                <a:gd name="T93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6" h="496">
                  <a:moveTo>
                    <a:pt x="358" y="119"/>
                  </a:moveTo>
                  <a:lnTo>
                    <a:pt x="358" y="119"/>
                  </a:lnTo>
                  <a:cubicBezTo>
                    <a:pt x="360" y="116"/>
                    <a:pt x="363" y="113"/>
                    <a:pt x="366" y="110"/>
                  </a:cubicBezTo>
                  <a:cubicBezTo>
                    <a:pt x="351" y="105"/>
                    <a:pt x="337" y="102"/>
                    <a:pt x="323" y="99"/>
                  </a:cubicBezTo>
                  <a:cubicBezTo>
                    <a:pt x="323" y="99"/>
                    <a:pt x="322" y="99"/>
                    <a:pt x="322" y="99"/>
                  </a:cubicBezTo>
                  <a:cubicBezTo>
                    <a:pt x="316" y="98"/>
                    <a:pt x="309" y="98"/>
                    <a:pt x="303" y="97"/>
                  </a:cubicBezTo>
                  <a:cubicBezTo>
                    <a:pt x="305" y="101"/>
                    <a:pt x="307" y="106"/>
                    <a:pt x="307" y="112"/>
                  </a:cubicBezTo>
                  <a:cubicBezTo>
                    <a:pt x="310" y="115"/>
                    <a:pt x="312" y="119"/>
                    <a:pt x="312" y="123"/>
                  </a:cubicBezTo>
                  <a:cubicBezTo>
                    <a:pt x="316" y="121"/>
                    <a:pt x="322" y="120"/>
                    <a:pt x="328" y="122"/>
                  </a:cubicBezTo>
                  <a:cubicBezTo>
                    <a:pt x="333" y="111"/>
                    <a:pt x="348" y="109"/>
                    <a:pt x="358" y="119"/>
                  </a:cubicBezTo>
                  <a:lnTo>
                    <a:pt x="358" y="119"/>
                  </a:lnTo>
                  <a:close/>
                  <a:moveTo>
                    <a:pt x="47" y="454"/>
                  </a:moveTo>
                  <a:lnTo>
                    <a:pt x="47" y="454"/>
                  </a:lnTo>
                  <a:lnTo>
                    <a:pt x="98" y="416"/>
                  </a:lnTo>
                  <a:cubicBezTo>
                    <a:pt x="96" y="411"/>
                    <a:pt x="93" y="407"/>
                    <a:pt x="91" y="402"/>
                  </a:cubicBezTo>
                  <a:lnTo>
                    <a:pt x="48" y="429"/>
                  </a:lnTo>
                  <a:cubicBezTo>
                    <a:pt x="45" y="431"/>
                    <a:pt x="42" y="426"/>
                    <a:pt x="45" y="424"/>
                  </a:cubicBezTo>
                  <a:lnTo>
                    <a:pt x="89" y="397"/>
                  </a:lnTo>
                  <a:cubicBezTo>
                    <a:pt x="87" y="394"/>
                    <a:pt x="85" y="390"/>
                    <a:pt x="84" y="386"/>
                  </a:cubicBezTo>
                  <a:lnTo>
                    <a:pt x="25" y="414"/>
                  </a:lnTo>
                  <a:cubicBezTo>
                    <a:pt x="31" y="427"/>
                    <a:pt x="38" y="441"/>
                    <a:pt x="47" y="454"/>
                  </a:cubicBezTo>
                  <a:lnTo>
                    <a:pt x="47" y="454"/>
                  </a:lnTo>
                  <a:close/>
                  <a:moveTo>
                    <a:pt x="101" y="421"/>
                  </a:moveTo>
                  <a:lnTo>
                    <a:pt x="101" y="421"/>
                  </a:lnTo>
                  <a:lnTo>
                    <a:pt x="50" y="459"/>
                  </a:lnTo>
                  <a:cubicBezTo>
                    <a:pt x="58" y="472"/>
                    <a:pt x="68" y="484"/>
                    <a:pt x="79" y="496"/>
                  </a:cubicBezTo>
                  <a:lnTo>
                    <a:pt x="119" y="448"/>
                  </a:lnTo>
                  <a:cubicBezTo>
                    <a:pt x="116" y="445"/>
                    <a:pt x="114" y="441"/>
                    <a:pt x="111" y="437"/>
                  </a:cubicBezTo>
                  <a:lnTo>
                    <a:pt x="73" y="475"/>
                  </a:lnTo>
                  <a:cubicBezTo>
                    <a:pt x="70" y="478"/>
                    <a:pt x="67" y="474"/>
                    <a:pt x="69" y="471"/>
                  </a:cubicBezTo>
                  <a:lnTo>
                    <a:pt x="108" y="433"/>
                  </a:lnTo>
                  <a:cubicBezTo>
                    <a:pt x="106" y="429"/>
                    <a:pt x="103" y="425"/>
                    <a:pt x="101" y="421"/>
                  </a:cubicBezTo>
                  <a:lnTo>
                    <a:pt x="101" y="421"/>
                  </a:lnTo>
                  <a:close/>
                  <a:moveTo>
                    <a:pt x="23" y="408"/>
                  </a:moveTo>
                  <a:lnTo>
                    <a:pt x="23" y="408"/>
                  </a:lnTo>
                  <a:lnTo>
                    <a:pt x="82" y="381"/>
                  </a:lnTo>
                  <a:cubicBezTo>
                    <a:pt x="80" y="377"/>
                    <a:pt x="79" y="373"/>
                    <a:pt x="78" y="369"/>
                  </a:cubicBezTo>
                  <a:lnTo>
                    <a:pt x="29" y="384"/>
                  </a:lnTo>
                  <a:cubicBezTo>
                    <a:pt x="26" y="385"/>
                    <a:pt x="24" y="379"/>
                    <a:pt x="28" y="378"/>
                  </a:cubicBezTo>
                  <a:lnTo>
                    <a:pt x="76" y="364"/>
                  </a:lnTo>
                  <a:cubicBezTo>
                    <a:pt x="74" y="359"/>
                    <a:pt x="73" y="354"/>
                    <a:pt x="72" y="348"/>
                  </a:cubicBezTo>
                  <a:lnTo>
                    <a:pt x="7" y="362"/>
                  </a:lnTo>
                  <a:cubicBezTo>
                    <a:pt x="11" y="378"/>
                    <a:pt x="16" y="393"/>
                    <a:pt x="23" y="408"/>
                  </a:cubicBezTo>
                  <a:lnTo>
                    <a:pt x="23" y="408"/>
                  </a:lnTo>
                  <a:close/>
                  <a:moveTo>
                    <a:pt x="6" y="357"/>
                  </a:moveTo>
                  <a:lnTo>
                    <a:pt x="6" y="357"/>
                  </a:lnTo>
                  <a:lnTo>
                    <a:pt x="70" y="343"/>
                  </a:lnTo>
                  <a:cubicBezTo>
                    <a:pt x="69" y="338"/>
                    <a:pt x="69" y="334"/>
                    <a:pt x="68" y="329"/>
                  </a:cubicBezTo>
                  <a:lnTo>
                    <a:pt x="17" y="334"/>
                  </a:lnTo>
                  <a:cubicBezTo>
                    <a:pt x="13" y="334"/>
                    <a:pt x="13" y="329"/>
                    <a:pt x="16" y="328"/>
                  </a:cubicBezTo>
                  <a:lnTo>
                    <a:pt x="67" y="324"/>
                  </a:lnTo>
                  <a:cubicBezTo>
                    <a:pt x="66" y="319"/>
                    <a:pt x="66" y="314"/>
                    <a:pt x="66" y="308"/>
                  </a:cubicBezTo>
                  <a:lnTo>
                    <a:pt x="0" y="307"/>
                  </a:lnTo>
                  <a:cubicBezTo>
                    <a:pt x="1" y="324"/>
                    <a:pt x="3" y="340"/>
                    <a:pt x="6" y="357"/>
                  </a:cubicBezTo>
                  <a:lnTo>
                    <a:pt x="6" y="357"/>
                  </a:lnTo>
                  <a:close/>
                  <a:moveTo>
                    <a:pt x="0" y="302"/>
                  </a:moveTo>
                  <a:lnTo>
                    <a:pt x="0" y="302"/>
                  </a:lnTo>
                  <a:lnTo>
                    <a:pt x="66" y="303"/>
                  </a:lnTo>
                  <a:cubicBezTo>
                    <a:pt x="65" y="298"/>
                    <a:pt x="65" y="294"/>
                    <a:pt x="66" y="290"/>
                  </a:cubicBezTo>
                  <a:lnTo>
                    <a:pt x="15" y="284"/>
                  </a:lnTo>
                  <a:cubicBezTo>
                    <a:pt x="11" y="284"/>
                    <a:pt x="12" y="278"/>
                    <a:pt x="16" y="278"/>
                  </a:cubicBezTo>
                  <a:lnTo>
                    <a:pt x="66" y="284"/>
                  </a:lnTo>
                  <a:cubicBezTo>
                    <a:pt x="66" y="278"/>
                    <a:pt x="67" y="273"/>
                    <a:pt x="67" y="267"/>
                  </a:cubicBezTo>
                  <a:lnTo>
                    <a:pt x="4" y="254"/>
                  </a:lnTo>
                  <a:cubicBezTo>
                    <a:pt x="1" y="270"/>
                    <a:pt x="0" y="286"/>
                    <a:pt x="0" y="302"/>
                  </a:cubicBezTo>
                  <a:lnTo>
                    <a:pt x="0" y="302"/>
                  </a:lnTo>
                  <a:close/>
                  <a:moveTo>
                    <a:pt x="4" y="249"/>
                  </a:moveTo>
                  <a:lnTo>
                    <a:pt x="4" y="249"/>
                  </a:lnTo>
                  <a:lnTo>
                    <a:pt x="68" y="262"/>
                  </a:lnTo>
                  <a:cubicBezTo>
                    <a:pt x="69" y="257"/>
                    <a:pt x="70" y="253"/>
                    <a:pt x="71" y="249"/>
                  </a:cubicBezTo>
                  <a:lnTo>
                    <a:pt x="22" y="233"/>
                  </a:lnTo>
                  <a:cubicBezTo>
                    <a:pt x="18" y="232"/>
                    <a:pt x="20" y="227"/>
                    <a:pt x="23" y="228"/>
                  </a:cubicBezTo>
                  <a:lnTo>
                    <a:pt x="72" y="243"/>
                  </a:lnTo>
                  <a:cubicBezTo>
                    <a:pt x="73" y="239"/>
                    <a:pt x="74" y="235"/>
                    <a:pt x="75" y="231"/>
                  </a:cubicBezTo>
                  <a:lnTo>
                    <a:pt x="17" y="202"/>
                  </a:lnTo>
                  <a:cubicBezTo>
                    <a:pt x="11" y="217"/>
                    <a:pt x="7" y="233"/>
                    <a:pt x="4" y="249"/>
                  </a:cubicBezTo>
                  <a:lnTo>
                    <a:pt x="4" y="249"/>
                  </a:lnTo>
                  <a:close/>
                  <a:moveTo>
                    <a:pt x="19" y="196"/>
                  </a:moveTo>
                  <a:lnTo>
                    <a:pt x="19" y="196"/>
                  </a:lnTo>
                  <a:lnTo>
                    <a:pt x="77" y="225"/>
                  </a:lnTo>
                  <a:cubicBezTo>
                    <a:pt x="79" y="221"/>
                    <a:pt x="80" y="217"/>
                    <a:pt x="82" y="213"/>
                  </a:cubicBezTo>
                  <a:lnTo>
                    <a:pt x="37" y="186"/>
                  </a:lnTo>
                  <a:cubicBezTo>
                    <a:pt x="34" y="184"/>
                    <a:pt x="37" y="179"/>
                    <a:pt x="40" y="181"/>
                  </a:cubicBezTo>
                  <a:lnTo>
                    <a:pt x="84" y="208"/>
                  </a:lnTo>
                  <a:cubicBezTo>
                    <a:pt x="86" y="203"/>
                    <a:pt x="88" y="199"/>
                    <a:pt x="90" y="195"/>
                  </a:cubicBezTo>
                  <a:lnTo>
                    <a:pt x="38" y="154"/>
                  </a:lnTo>
                  <a:cubicBezTo>
                    <a:pt x="30" y="168"/>
                    <a:pt x="24" y="182"/>
                    <a:pt x="19" y="196"/>
                  </a:cubicBezTo>
                  <a:lnTo>
                    <a:pt x="19" y="196"/>
                  </a:lnTo>
                  <a:close/>
                  <a:moveTo>
                    <a:pt x="40" y="149"/>
                  </a:moveTo>
                  <a:lnTo>
                    <a:pt x="40" y="149"/>
                  </a:lnTo>
                  <a:lnTo>
                    <a:pt x="93" y="190"/>
                  </a:lnTo>
                  <a:cubicBezTo>
                    <a:pt x="95" y="186"/>
                    <a:pt x="97" y="183"/>
                    <a:pt x="99" y="179"/>
                  </a:cubicBezTo>
                  <a:lnTo>
                    <a:pt x="60" y="142"/>
                  </a:lnTo>
                  <a:cubicBezTo>
                    <a:pt x="58" y="140"/>
                    <a:pt x="62" y="136"/>
                    <a:pt x="64" y="138"/>
                  </a:cubicBezTo>
                  <a:lnTo>
                    <a:pt x="102" y="174"/>
                  </a:lnTo>
                  <a:cubicBezTo>
                    <a:pt x="105" y="170"/>
                    <a:pt x="108" y="166"/>
                    <a:pt x="111" y="162"/>
                  </a:cubicBezTo>
                  <a:lnTo>
                    <a:pt x="67" y="111"/>
                  </a:lnTo>
                  <a:cubicBezTo>
                    <a:pt x="57" y="123"/>
                    <a:pt x="48" y="136"/>
                    <a:pt x="40" y="149"/>
                  </a:cubicBezTo>
                  <a:lnTo>
                    <a:pt x="40" y="149"/>
                  </a:lnTo>
                  <a:close/>
                  <a:moveTo>
                    <a:pt x="70" y="106"/>
                  </a:moveTo>
                  <a:lnTo>
                    <a:pt x="70" y="106"/>
                  </a:lnTo>
                  <a:lnTo>
                    <a:pt x="114" y="157"/>
                  </a:lnTo>
                  <a:cubicBezTo>
                    <a:pt x="117" y="154"/>
                    <a:pt x="120" y="150"/>
                    <a:pt x="123" y="147"/>
                  </a:cubicBezTo>
                  <a:lnTo>
                    <a:pt x="90" y="102"/>
                  </a:lnTo>
                  <a:cubicBezTo>
                    <a:pt x="88" y="99"/>
                    <a:pt x="93" y="96"/>
                    <a:pt x="95" y="99"/>
                  </a:cubicBezTo>
                  <a:lnTo>
                    <a:pt x="127" y="143"/>
                  </a:lnTo>
                  <a:cubicBezTo>
                    <a:pt x="130" y="139"/>
                    <a:pt x="133" y="136"/>
                    <a:pt x="137" y="133"/>
                  </a:cubicBezTo>
                  <a:lnTo>
                    <a:pt x="102" y="72"/>
                  </a:lnTo>
                  <a:cubicBezTo>
                    <a:pt x="91" y="83"/>
                    <a:pt x="80" y="94"/>
                    <a:pt x="70" y="106"/>
                  </a:cubicBezTo>
                  <a:lnTo>
                    <a:pt x="70" y="106"/>
                  </a:lnTo>
                  <a:close/>
                  <a:moveTo>
                    <a:pt x="106" y="69"/>
                  </a:moveTo>
                  <a:lnTo>
                    <a:pt x="106" y="69"/>
                  </a:lnTo>
                  <a:lnTo>
                    <a:pt x="141" y="129"/>
                  </a:lnTo>
                  <a:cubicBezTo>
                    <a:pt x="144" y="126"/>
                    <a:pt x="147" y="123"/>
                    <a:pt x="150" y="121"/>
                  </a:cubicBezTo>
                  <a:lnTo>
                    <a:pt x="127" y="68"/>
                  </a:lnTo>
                  <a:cubicBezTo>
                    <a:pt x="126" y="64"/>
                    <a:pt x="131" y="62"/>
                    <a:pt x="133" y="66"/>
                  </a:cubicBezTo>
                  <a:lnTo>
                    <a:pt x="155" y="117"/>
                  </a:lnTo>
                  <a:cubicBezTo>
                    <a:pt x="159" y="114"/>
                    <a:pt x="163" y="111"/>
                    <a:pt x="167" y="108"/>
                  </a:cubicBezTo>
                  <a:lnTo>
                    <a:pt x="144" y="40"/>
                  </a:lnTo>
                  <a:cubicBezTo>
                    <a:pt x="131" y="49"/>
                    <a:pt x="118" y="58"/>
                    <a:pt x="106" y="69"/>
                  </a:cubicBezTo>
                  <a:lnTo>
                    <a:pt x="106" y="69"/>
                  </a:lnTo>
                  <a:close/>
                  <a:moveTo>
                    <a:pt x="149" y="37"/>
                  </a:moveTo>
                  <a:lnTo>
                    <a:pt x="149" y="37"/>
                  </a:lnTo>
                  <a:lnTo>
                    <a:pt x="172" y="105"/>
                  </a:lnTo>
                  <a:cubicBezTo>
                    <a:pt x="176" y="103"/>
                    <a:pt x="179" y="101"/>
                    <a:pt x="183" y="99"/>
                  </a:cubicBezTo>
                  <a:lnTo>
                    <a:pt x="170" y="42"/>
                  </a:lnTo>
                  <a:cubicBezTo>
                    <a:pt x="169" y="38"/>
                    <a:pt x="174" y="37"/>
                    <a:pt x="175" y="40"/>
                  </a:cubicBezTo>
                  <a:lnTo>
                    <a:pt x="188" y="96"/>
                  </a:lnTo>
                  <a:cubicBezTo>
                    <a:pt x="192" y="94"/>
                    <a:pt x="196" y="92"/>
                    <a:pt x="200" y="90"/>
                  </a:cubicBezTo>
                  <a:lnTo>
                    <a:pt x="191" y="16"/>
                  </a:lnTo>
                  <a:cubicBezTo>
                    <a:pt x="176" y="22"/>
                    <a:pt x="162" y="29"/>
                    <a:pt x="149" y="37"/>
                  </a:cubicBezTo>
                  <a:lnTo>
                    <a:pt x="149" y="37"/>
                  </a:lnTo>
                  <a:close/>
                  <a:moveTo>
                    <a:pt x="196" y="14"/>
                  </a:moveTo>
                  <a:lnTo>
                    <a:pt x="196" y="14"/>
                  </a:lnTo>
                  <a:lnTo>
                    <a:pt x="206" y="88"/>
                  </a:lnTo>
                  <a:cubicBezTo>
                    <a:pt x="210" y="86"/>
                    <a:pt x="214" y="84"/>
                    <a:pt x="219" y="83"/>
                  </a:cubicBezTo>
                  <a:lnTo>
                    <a:pt x="217" y="21"/>
                  </a:lnTo>
                  <a:cubicBezTo>
                    <a:pt x="217" y="17"/>
                    <a:pt x="222" y="17"/>
                    <a:pt x="222" y="21"/>
                  </a:cubicBezTo>
                  <a:lnTo>
                    <a:pt x="224" y="81"/>
                  </a:lnTo>
                  <a:cubicBezTo>
                    <a:pt x="229" y="79"/>
                    <a:pt x="233" y="78"/>
                    <a:pt x="237" y="77"/>
                  </a:cubicBezTo>
                  <a:lnTo>
                    <a:pt x="243" y="0"/>
                  </a:lnTo>
                  <a:cubicBezTo>
                    <a:pt x="227" y="3"/>
                    <a:pt x="211" y="8"/>
                    <a:pt x="196" y="14"/>
                  </a:cubicBezTo>
                  <a:lnTo>
                    <a:pt x="196" y="14"/>
                  </a:lnTo>
                  <a:close/>
                </a:path>
              </a:pathLst>
            </a:custGeom>
            <a:noFill/>
            <a:ln w="1588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4267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FB124E21-02A5-C056-2D6F-5FA0D0D9C0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700963" y="400050"/>
              <a:ext cx="238125" cy="323850"/>
            </a:xfrm>
            <a:custGeom>
              <a:avLst/>
              <a:gdLst>
                <a:gd name="T0" fmla="*/ 134 w 292"/>
                <a:gd name="T1" fmla="*/ 82 h 393"/>
                <a:gd name="T2" fmla="*/ 164 w 292"/>
                <a:gd name="T3" fmla="*/ 19 h 393"/>
                <a:gd name="T4" fmla="*/ 187 w 292"/>
                <a:gd name="T5" fmla="*/ 0 h 393"/>
                <a:gd name="T6" fmla="*/ 193 w 292"/>
                <a:gd name="T7" fmla="*/ 0 h 393"/>
                <a:gd name="T8" fmla="*/ 188 w 292"/>
                <a:gd name="T9" fmla="*/ 77 h 393"/>
                <a:gd name="T10" fmla="*/ 194 w 292"/>
                <a:gd name="T11" fmla="*/ 78 h 393"/>
                <a:gd name="T12" fmla="*/ 193 w 292"/>
                <a:gd name="T13" fmla="*/ 0 h 393"/>
                <a:gd name="T14" fmla="*/ 246 w 292"/>
                <a:gd name="T15" fmla="*/ 5 h 393"/>
                <a:gd name="T16" fmla="*/ 258 w 292"/>
                <a:gd name="T17" fmla="*/ 22 h 393"/>
                <a:gd name="T18" fmla="*/ 248 w 292"/>
                <a:gd name="T19" fmla="*/ 90 h 393"/>
                <a:gd name="T20" fmla="*/ 246 w 292"/>
                <a:gd name="T21" fmla="*/ 5 h 393"/>
                <a:gd name="T22" fmla="*/ 144 w 292"/>
                <a:gd name="T23" fmla="*/ 176 h 393"/>
                <a:gd name="T24" fmla="*/ 128 w 292"/>
                <a:gd name="T25" fmla="*/ 177 h 393"/>
                <a:gd name="T26" fmla="*/ 149 w 292"/>
                <a:gd name="T27" fmla="*/ 197 h 393"/>
                <a:gd name="T28" fmla="*/ 167 w 292"/>
                <a:gd name="T29" fmla="*/ 103 h 393"/>
                <a:gd name="T30" fmla="*/ 141 w 292"/>
                <a:gd name="T31" fmla="*/ 137 h 393"/>
                <a:gd name="T32" fmla="*/ 135 w 292"/>
                <a:gd name="T33" fmla="*/ 138 h 393"/>
                <a:gd name="T34" fmla="*/ 133 w 292"/>
                <a:gd name="T35" fmla="*/ 154 h 393"/>
                <a:gd name="T36" fmla="*/ 142 w 292"/>
                <a:gd name="T37" fmla="*/ 152 h 393"/>
                <a:gd name="T38" fmla="*/ 144 w 292"/>
                <a:gd name="T39" fmla="*/ 174 h 393"/>
                <a:gd name="T40" fmla="*/ 123 w 292"/>
                <a:gd name="T41" fmla="*/ 123 h 393"/>
                <a:gd name="T42" fmla="*/ 126 w 292"/>
                <a:gd name="T43" fmla="*/ 124 h 393"/>
                <a:gd name="T44" fmla="*/ 111 w 292"/>
                <a:gd name="T45" fmla="*/ 115 h 393"/>
                <a:gd name="T46" fmla="*/ 138 w 292"/>
                <a:gd name="T47" fmla="*/ 172 h 393"/>
                <a:gd name="T48" fmla="*/ 113 w 292"/>
                <a:gd name="T49" fmla="*/ 140 h 393"/>
                <a:gd name="T50" fmla="*/ 123 w 292"/>
                <a:gd name="T51" fmla="*/ 123 h 393"/>
                <a:gd name="T52" fmla="*/ 105 w 292"/>
                <a:gd name="T53" fmla="*/ 164 h 393"/>
                <a:gd name="T54" fmla="*/ 54 w 292"/>
                <a:gd name="T55" fmla="*/ 162 h 393"/>
                <a:gd name="T56" fmla="*/ 59 w 292"/>
                <a:gd name="T57" fmla="*/ 164 h 393"/>
                <a:gd name="T58" fmla="*/ 121 w 292"/>
                <a:gd name="T59" fmla="*/ 175 h 393"/>
                <a:gd name="T60" fmla="*/ 101 w 292"/>
                <a:gd name="T61" fmla="*/ 119 h 393"/>
                <a:gd name="T62" fmla="*/ 101 w 292"/>
                <a:gd name="T63" fmla="*/ 159 h 393"/>
                <a:gd name="T64" fmla="*/ 56 w 292"/>
                <a:gd name="T65" fmla="*/ 168 h 393"/>
                <a:gd name="T66" fmla="*/ 128 w 292"/>
                <a:gd name="T67" fmla="*/ 196 h 393"/>
                <a:gd name="T68" fmla="*/ 56 w 292"/>
                <a:gd name="T69" fmla="*/ 169 h 393"/>
                <a:gd name="T70" fmla="*/ 55 w 292"/>
                <a:gd name="T71" fmla="*/ 250 h 393"/>
                <a:gd name="T72" fmla="*/ 25 w 292"/>
                <a:gd name="T73" fmla="*/ 276 h 393"/>
                <a:gd name="T74" fmla="*/ 19 w 292"/>
                <a:gd name="T75" fmla="*/ 285 h 393"/>
                <a:gd name="T76" fmla="*/ 21 w 292"/>
                <a:gd name="T77" fmla="*/ 340 h 393"/>
                <a:gd name="T78" fmla="*/ 69 w 292"/>
                <a:gd name="T79" fmla="*/ 310 h 393"/>
                <a:gd name="T80" fmla="*/ 75 w 292"/>
                <a:gd name="T81" fmla="*/ 336 h 393"/>
                <a:gd name="T82" fmla="*/ 37 w 292"/>
                <a:gd name="T83" fmla="*/ 256 h 393"/>
                <a:gd name="T84" fmla="*/ 13 w 292"/>
                <a:gd name="T85" fmla="*/ 247 h 393"/>
                <a:gd name="T86" fmla="*/ 37 w 292"/>
                <a:gd name="T87" fmla="*/ 256 h 393"/>
                <a:gd name="T88" fmla="*/ 17 w 292"/>
                <a:gd name="T89" fmla="*/ 369 h 393"/>
                <a:gd name="T90" fmla="*/ 17 w 292"/>
                <a:gd name="T91" fmla="*/ 369 h 393"/>
                <a:gd name="T92" fmla="*/ 14 w 292"/>
                <a:gd name="T93" fmla="*/ 265 h 393"/>
                <a:gd name="T94" fmla="*/ 15 w 292"/>
                <a:gd name="T95" fmla="*/ 281 h 393"/>
                <a:gd name="T96" fmla="*/ 14 w 292"/>
                <a:gd name="T97" fmla="*/ 265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2" h="393">
                  <a:moveTo>
                    <a:pt x="139" y="5"/>
                  </a:moveTo>
                  <a:lnTo>
                    <a:pt x="139" y="5"/>
                  </a:lnTo>
                  <a:lnTo>
                    <a:pt x="134" y="82"/>
                  </a:lnTo>
                  <a:cubicBezTo>
                    <a:pt x="139" y="81"/>
                    <a:pt x="144" y="80"/>
                    <a:pt x="149" y="79"/>
                  </a:cubicBezTo>
                  <a:lnTo>
                    <a:pt x="159" y="18"/>
                  </a:lnTo>
                  <a:cubicBezTo>
                    <a:pt x="159" y="15"/>
                    <a:pt x="165" y="16"/>
                    <a:pt x="164" y="19"/>
                  </a:cubicBezTo>
                  <a:lnTo>
                    <a:pt x="155" y="78"/>
                  </a:lnTo>
                  <a:cubicBezTo>
                    <a:pt x="159" y="78"/>
                    <a:pt x="163" y="78"/>
                    <a:pt x="167" y="77"/>
                  </a:cubicBezTo>
                  <a:lnTo>
                    <a:pt x="187" y="0"/>
                  </a:lnTo>
                  <a:cubicBezTo>
                    <a:pt x="171" y="1"/>
                    <a:pt x="155" y="2"/>
                    <a:pt x="139" y="5"/>
                  </a:cubicBezTo>
                  <a:lnTo>
                    <a:pt x="139" y="5"/>
                  </a:lnTo>
                  <a:close/>
                  <a:moveTo>
                    <a:pt x="193" y="0"/>
                  </a:moveTo>
                  <a:lnTo>
                    <a:pt x="193" y="0"/>
                  </a:lnTo>
                  <a:lnTo>
                    <a:pt x="173" y="77"/>
                  </a:lnTo>
                  <a:cubicBezTo>
                    <a:pt x="178" y="77"/>
                    <a:pt x="183" y="77"/>
                    <a:pt x="188" y="77"/>
                  </a:cubicBezTo>
                  <a:lnTo>
                    <a:pt x="207" y="17"/>
                  </a:lnTo>
                  <a:cubicBezTo>
                    <a:pt x="208" y="13"/>
                    <a:pt x="214" y="15"/>
                    <a:pt x="213" y="18"/>
                  </a:cubicBezTo>
                  <a:lnTo>
                    <a:pt x="194" y="78"/>
                  </a:lnTo>
                  <a:cubicBezTo>
                    <a:pt x="199" y="78"/>
                    <a:pt x="203" y="79"/>
                    <a:pt x="208" y="80"/>
                  </a:cubicBezTo>
                  <a:lnTo>
                    <a:pt x="240" y="4"/>
                  </a:lnTo>
                  <a:cubicBezTo>
                    <a:pt x="224" y="2"/>
                    <a:pt x="208" y="0"/>
                    <a:pt x="193" y="0"/>
                  </a:cubicBezTo>
                  <a:lnTo>
                    <a:pt x="193" y="0"/>
                  </a:lnTo>
                  <a:close/>
                  <a:moveTo>
                    <a:pt x="246" y="5"/>
                  </a:moveTo>
                  <a:lnTo>
                    <a:pt x="246" y="5"/>
                  </a:lnTo>
                  <a:lnTo>
                    <a:pt x="214" y="81"/>
                  </a:lnTo>
                  <a:cubicBezTo>
                    <a:pt x="218" y="81"/>
                    <a:pt x="222" y="82"/>
                    <a:pt x="226" y="83"/>
                  </a:cubicBezTo>
                  <a:lnTo>
                    <a:pt x="258" y="22"/>
                  </a:lnTo>
                  <a:cubicBezTo>
                    <a:pt x="260" y="19"/>
                    <a:pt x="265" y="21"/>
                    <a:pt x="263" y="25"/>
                  </a:cubicBezTo>
                  <a:lnTo>
                    <a:pt x="232" y="85"/>
                  </a:lnTo>
                  <a:cubicBezTo>
                    <a:pt x="237" y="86"/>
                    <a:pt x="243" y="88"/>
                    <a:pt x="248" y="90"/>
                  </a:cubicBezTo>
                  <a:lnTo>
                    <a:pt x="292" y="17"/>
                  </a:lnTo>
                  <a:cubicBezTo>
                    <a:pt x="277" y="12"/>
                    <a:pt x="261" y="8"/>
                    <a:pt x="246" y="5"/>
                  </a:cubicBezTo>
                  <a:lnTo>
                    <a:pt x="246" y="5"/>
                  </a:lnTo>
                  <a:close/>
                  <a:moveTo>
                    <a:pt x="144" y="174"/>
                  </a:moveTo>
                  <a:lnTo>
                    <a:pt x="144" y="174"/>
                  </a:lnTo>
                  <a:cubicBezTo>
                    <a:pt x="144" y="175"/>
                    <a:pt x="144" y="175"/>
                    <a:pt x="144" y="176"/>
                  </a:cubicBezTo>
                  <a:cubicBezTo>
                    <a:pt x="143" y="176"/>
                    <a:pt x="143" y="176"/>
                    <a:pt x="142" y="177"/>
                  </a:cubicBezTo>
                  <a:cubicBezTo>
                    <a:pt x="142" y="177"/>
                    <a:pt x="142" y="177"/>
                    <a:pt x="142" y="177"/>
                  </a:cubicBezTo>
                  <a:cubicBezTo>
                    <a:pt x="137" y="178"/>
                    <a:pt x="132" y="177"/>
                    <a:pt x="128" y="177"/>
                  </a:cubicBezTo>
                  <a:cubicBezTo>
                    <a:pt x="127" y="177"/>
                    <a:pt x="127" y="177"/>
                    <a:pt x="126" y="178"/>
                  </a:cubicBezTo>
                  <a:cubicBezTo>
                    <a:pt x="127" y="183"/>
                    <a:pt x="130" y="190"/>
                    <a:pt x="136" y="196"/>
                  </a:cubicBezTo>
                  <a:cubicBezTo>
                    <a:pt x="140" y="196"/>
                    <a:pt x="144" y="196"/>
                    <a:pt x="149" y="197"/>
                  </a:cubicBezTo>
                  <a:lnTo>
                    <a:pt x="161" y="145"/>
                  </a:lnTo>
                  <a:cubicBezTo>
                    <a:pt x="147" y="141"/>
                    <a:pt x="144" y="117"/>
                    <a:pt x="162" y="113"/>
                  </a:cubicBezTo>
                  <a:cubicBezTo>
                    <a:pt x="162" y="109"/>
                    <a:pt x="164" y="106"/>
                    <a:pt x="167" y="103"/>
                  </a:cubicBezTo>
                  <a:cubicBezTo>
                    <a:pt x="157" y="104"/>
                    <a:pt x="147" y="105"/>
                    <a:pt x="138" y="107"/>
                  </a:cubicBezTo>
                  <a:lnTo>
                    <a:pt x="141" y="136"/>
                  </a:lnTo>
                  <a:cubicBezTo>
                    <a:pt x="141" y="136"/>
                    <a:pt x="141" y="136"/>
                    <a:pt x="141" y="137"/>
                  </a:cubicBezTo>
                  <a:lnTo>
                    <a:pt x="141" y="140"/>
                  </a:lnTo>
                  <a:cubicBezTo>
                    <a:pt x="141" y="143"/>
                    <a:pt x="136" y="144"/>
                    <a:pt x="135" y="140"/>
                  </a:cubicBezTo>
                  <a:lnTo>
                    <a:pt x="135" y="138"/>
                  </a:lnTo>
                  <a:lnTo>
                    <a:pt x="124" y="130"/>
                  </a:lnTo>
                  <a:cubicBezTo>
                    <a:pt x="121" y="132"/>
                    <a:pt x="119" y="136"/>
                    <a:pt x="119" y="140"/>
                  </a:cubicBezTo>
                  <a:cubicBezTo>
                    <a:pt x="119" y="148"/>
                    <a:pt x="125" y="154"/>
                    <a:pt x="133" y="154"/>
                  </a:cubicBezTo>
                  <a:cubicBezTo>
                    <a:pt x="134" y="154"/>
                    <a:pt x="135" y="154"/>
                    <a:pt x="137" y="154"/>
                  </a:cubicBezTo>
                  <a:lnTo>
                    <a:pt x="137" y="153"/>
                  </a:lnTo>
                  <a:cubicBezTo>
                    <a:pt x="136" y="149"/>
                    <a:pt x="142" y="148"/>
                    <a:pt x="142" y="152"/>
                  </a:cubicBezTo>
                  <a:lnTo>
                    <a:pt x="142" y="155"/>
                  </a:lnTo>
                  <a:cubicBezTo>
                    <a:pt x="143" y="155"/>
                    <a:pt x="143" y="155"/>
                    <a:pt x="143" y="156"/>
                  </a:cubicBezTo>
                  <a:lnTo>
                    <a:pt x="144" y="174"/>
                  </a:lnTo>
                  <a:cubicBezTo>
                    <a:pt x="144" y="174"/>
                    <a:pt x="144" y="174"/>
                    <a:pt x="144" y="174"/>
                  </a:cubicBezTo>
                  <a:lnTo>
                    <a:pt x="144" y="174"/>
                  </a:lnTo>
                  <a:close/>
                  <a:moveTo>
                    <a:pt x="123" y="123"/>
                  </a:moveTo>
                  <a:lnTo>
                    <a:pt x="123" y="123"/>
                  </a:lnTo>
                  <a:lnTo>
                    <a:pt x="125" y="124"/>
                  </a:lnTo>
                  <a:cubicBezTo>
                    <a:pt x="125" y="124"/>
                    <a:pt x="125" y="124"/>
                    <a:pt x="126" y="124"/>
                  </a:cubicBezTo>
                  <a:lnTo>
                    <a:pt x="135" y="131"/>
                  </a:lnTo>
                  <a:lnTo>
                    <a:pt x="133" y="108"/>
                  </a:lnTo>
                  <a:cubicBezTo>
                    <a:pt x="125" y="110"/>
                    <a:pt x="118" y="112"/>
                    <a:pt x="111" y="115"/>
                  </a:cubicBezTo>
                  <a:cubicBezTo>
                    <a:pt x="97" y="130"/>
                    <a:pt x="98" y="147"/>
                    <a:pt x="107" y="159"/>
                  </a:cubicBezTo>
                  <a:cubicBezTo>
                    <a:pt x="108" y="159"/>
                    <a:pt x="108" y="159"/>
                    <a:pt x="108" y="159"/>
                  </a:cubicBezTo>
                  <a:cubicBezTo>
                    <a:pt x="115" y="168"/>
                    <a:pt x="127" y="173"/>
                    <a:pt x="138" y="172"/>
                  </a:cubicBezTo>
                  <a:lnTo>
                    <a:pt x="137" y="159"/>
                  </a:lnTo>
                  <a:cubicBezTo>
                    <a:pt x="136" y="160"/>
                    <a:pt x="134" y="160"/>
                    <a:pt x="133" y="160"/>
                  </a:cubicBezTo>
                  <a:cubicBezTo>
                    <a:pt x="122" y="160"/>
                    <a:pt x="113" y="151"/>
                    <a:pt x="113" y="140"/>
                  </a:cubicBezTo>
                  <a:cubicBezTo>
                    <a:pt x="113" y="135"/>
                    <a:pt x="116" y="130"/>
                    <a:pt x="119" y="126"/>
                  </a:cubicBezTo>
                  <a:cubicBezTo>
                    <a:pt x="118" y="124"/>
                    <a:pt x="121" y="121"/>
                    <a:pt x="123" y="123"/>
                  </a:cubicBezTo>
                  <a:lnTo>
                    <a:pt x="123" y="123"/>
                  </a:lnTo>
                  <a:close/>
                  <a:moveTo>
                    <a:pt x="121" y="175"/>
                  </a:moveTo>
                  <a:lnTo>
                    <a:pt x="121" y="175"/>
                  </a:lnTo>
                  <a:cubicBezTo>
                    <a:pt x="115" y="172"/>
                    <a:pt x="109" y="169"/>
                    <a:pt x="105" y="164"/>
                  </a:cubicBezTo>
                  <a:cubicBezTo>
                    <a:pt x="85" y="169"/>
                    <a:pt x="68" y="154"/>
                    <a:pt x="62" y="142"/>
                  </a:cubicBezTo>
                  <a:cubicBezTo>
                    <a:pt x="55" y="147"/>
                    <a:pt x="48" y="153"/>
                    <a:pt x="42" y="159"/>
                  </a:cubicBezTo>
                  <a:lnTo>
                    <a:pt x="54" y="162"/>
                  </a:lnTo>
                  <a:cubicBezTo>
                    <a:pt x="55" y="162"/>
                    <a:pt x="55" y="162"/>
                    <a:pt x="55" y="162"/>
                  </a:cubicBezTo>
                  <a:lnTo>
                    <a:pt x="58" y="163"/>
                  </a:lnTo>
                  <a:cubicBezTo>
                    <a:pt x="58" y="163"/>
                    <a:pt x="59" y="163"/>
                    <a:pt x="59" y="164"/>
                  </a:cubicBezTo>
                  <a:cubicBezTo>
                    <a:pt x="60" y="164"/>
                    <a:pt x="60" y="164"/>
                    <a:pt x="60" y="165"/>
                  </a:cubicBezTo>
                  <a:cubicBezTo>
                    <a:pt x="74" y="181"/>
                    <a:pt x="108" y="181"/>
                    <a:pt x="121" y="175"/>
                  </a:cubicBezTo>
                  <a:lnTo>
                    <a:pt x="121" y="175"/>
                  </a:lnTo>
                  <a:close/>
                  <a:moveTo>
                    <a:pt x="101" y="159"/>
                  </a:moveTo>
                  <a:lnTo>
                    <a:pt x="101" y="159"/>
                  </a:lnTo>
                  <a:cubicBezTo>
                    <a:pt x="93" y="148"/>
                    <a:pt x="92" y="134"/>
                    <a:pt x="101" y="119"/>
                  </a:cubicBezTo>
                  <a:cubicBezTo>
                    <a:pt x="89" y="124"/>
                    <a:pt x="77" y="131"/>
                    <a:pt x="66" y="139"/>
                  </a:cubicBezTo>
                  <a:cubicBezTo>
                    <a:pt x="71" y="149"/>
                    <a:pt x="85" y="161"/>
                    <a:pt x="101" y="159"/>
                  </a:cubicBezTo>
                  <a:lnTo>
                    <a:pt x="101" y="159"/>
                  </a:lnTo>
                  <a:close/>
                  <a:moveTo>
                    <a:pt x="56" y="169"/>
                  </a:moveTo>
                  <a:lnTo>
                    <a:pt x="56" y="169"/>
                  </a:lnTo>
                  <a:lnTo>
                    <a:pt x="56" y="168"/>
                  </a:lnTo>
                  <a:cubicBezTo>
                    <a:pt x="54" y="174"/>
                    <a:pt x="54" y="186"/>
                    <a:pt x="55" y="192"/>
                  </a:cubicBezTo>
                  <a:cubicBezTo>
                    <a:pt x="66" y="196"/>
                    <a:pt x="79" y="196"/>
                    <a:pt x="94" y="196"/>
                  </a:cubicBezTo>
                  <a:cubicBezTo>
                    <a:pt x="106" y="196"/>
                    <a:pt x="117" y="196"/>
                    <a:pt x="128" y="196"/>
                  </a:cubicBezTo>
                  <a:cubicBezTo>
                    <a:pt x="124" y="191"/>
                    <a:pt x="122" y="185"/>
                    <a:pt x="121" y="181"/>
                  </a:cubicBezTo>
                  <a:cubicBezTo>
                    <a:pt x="104" y="187"/>
                    <a:pt x="71" y="185"/>
                    <a:pt x="56" y="169"/>
                  </a:cubicBezTo>
                  <a:lnTo>
                    <a:pt x="56" y="169"/>
                  </a:lnTo>
                  <a:close/>
                  <a:moveTo>
                    <a:pt x="66" y="255"/>
                  </a:moveTo>
                  <a:lnTo>
                    <a:pt x="66" y="255"/>
                  </a:lnTo>
                  <a:cubicBezTo>
                    <a:pt x="62" y="254"/>
                    <a:pt x="59" y="252"/>
                    <a:pt x="55" y="250"/>
                  </a:cubicBezTo>
                  <a:cubicBezTo>
                    <a:pt x="51" y="253"/>
                    <a:pt x="47" y="255"/>
                    <a:pt x="44" y="258"/>
                  </a:cubicBezTo>
                  <a:cubicBezTo>
                    <a:pt x="44" y="258"/>
                    <a:pt x="43" y="259"/>
                    <a:pt x="43" y="259"/>
                  </a:cubicBezTo>
                  <a:cubicBezTo>
                    <a:pt x="36" y="265"/>
                    <a:pt x="30" y="271"/>
                    <a:pt x="25" y="276"/>
                  </a:cubicBezTo>
                  <a:cubicBezTo>
                    <a:pt x="25" y="276"/>
                    <a:pt x="25" y="277"/>
                    <a:pt x="25" y="277"/>
                  </a:cubicBezTo>
                  <a:cubicBezTo>
                    <a:pt x="23" y="279"/>
                    <a:pt x="21" y="282"/>
                    <a:pt x="19" y="284"/>
                  </a:cubicBezTo>
                  <a:cubicBezTo>
                    <a:pt x="19" y="285"/>
                    <a:pt x="19" y="285"/>
                    <a:pt x="19" y="285"/>
                  </a:cubicBezTo>
                  <a:cubicBezTo>
                    <a:pt x="12" y="295"/>
                    <a:pt x="9" y="304"/>
                    <a:pt x="8" y="312"/>
                  </a:cubicBezTo>
                  <a:cubicBezTo>
                    <a:pt x="6" y="324"/>
                    <a:pt x="7" y="340"/>
                    <a:pt x="0" y="350"/>
                  </a:cubicBezTo>
                  <a:cubicBezTo>
                    <a:pt x="11" y="349"/>
                    <a:pt x="14" y="346"/>
                    <a:pt x="21" y="340"/>
                  </a:cubicBezTo>
                  <a:cubicBezTo>
                    <a:pt x="14" y="310"/>
                    <a:pt x="36" y="271"/>
                    <a:pt x="66" y="255"/>
                  </a:cubicBezTo>
                  <a:lnTo>
                    <a:pt x="66" y="255"/>
                  </a:lnTo>
                  <a:close/>
                  <a:moveTo>
                    <a:pt x="69" y="310"/>
                  </a:moveTo>
                  <a:lnTo>
                    <a:pt x="69" y="310"/>
                  </a:lnTo>
                  <a:cubicBezTo>
                    <a:pt x="68" y="311"/>
                    <a:pt x="68" y="312"/>
                    <a:pt x="67" y="314"/>
                  </a:cubicBezTo>
                  <a:cubicBezTo>
                    <a:pt x="61" y="326"/>
                    <a:pt x="68" y="336"/>
                    <a:pt x="75" y="336"/>
                  </a:cubicBezTo>
                  <a:cubicBezTo>
                    <a:pt x="93" y="336"/>
                    <a:pt x="92" y="311"/>
                    <a:pt x="69" y="310"/>
                  </a:cubicBezTo>
                  <a:lnTo>
                    <a:pt x="69" y="310"/>
                  </a:lnTo>
                  <a:close/>
                  <a:moveTo>
                    <a:pt x="37" y="256"/>
                  </a:moveTo>
                  <a:lnTo>
                    <a:pt x="37" y="256"/>
                  </a:lnTo>
                  <a:cubicBezTo>
                    <a:pt x="28" y="249"/>
                    <a:pt x="17" y="240"/>
                    <a:pt x="12" y="229"/>
                  </a:cubicBezTo>
                  <a:cubicBezTo>
                    <a:pt x="11" y="235"/>
                    <a:pt x="11" y="241"/>
                    <a:pt x="13" y="247"/>
                  </a:cubicBezTo>
                  <a:lnTo>
                    <a:pt x="13" y="247"/>
                  </a:lnTo>
                  <a:cubicBezTo>
                    <a:pt x="15" y="256"/>
                    <a:pt x="19" y="264"/>
                    <a:pt x="23" y="270"/>
                  </a:cubicBezTo>
                  <a:cubicBezTo>
                    <a:pt x="27" y="266"/>
                    <a:pt x="32" y="261"/>
                    <a:pt x="37" y="256"/>
                  </a:cubicBezTo>
                  <a:lnTo>
                    <a:pt x="37" y="256"/>
                  </a:lnTo>
                  <a:close/>
                  <a:moveTo>
                    <a:pt x="17" y="369"/>
                  </a:moveTo>
                  <a:lnTo>
                    <a:pt x="17" y="369"/>
                  </a:lnTo>
                  <a:cubicBezTo>
                    <a:pt x="17" y="377"/>
                    <a:pt x="18" y="385"/>
                    <a:pt x="17" y="393"/>
                  </a:cubicBezTo>
                  <a:cubicBezTo>
                    <a:pt x="26" y="392"/>
                    <a:pt x="29" y="390"/>
                    <a:pt x="34" y="385"/>
                  </a:cubicBezTo>
                  <a:cubicBezTo>
                    <a:pt x="28" y="381"/>
                    <a:pt x="22" y="376"/>
                    <a:pt x="17" y="369"/>
                  </a:cubicBezTo>
                  <a:lnTo>
                    <a:pt x="17" y="369"/>
                  </a:lnTo>
                  <a:close/>
                  <a:moveTo>
                    <a:pt x="14" y="265"/>
                  </a:moveTo>
                  <a:lnTo>
                    <a:pt x="14" y="265"/>
                  </a:lnTo>
                  <a:lnTo>
                    <a:pt x="3" y="271"/>
                  </a:lnTo>
                  <a:lnTo>
                    <a:pt x="9" y="283"/>
                  </a:lnTo>
                  <a:cubicBezTo>
                    <a:pt x="11" y="282"/>
                    <a:pt x="13" y="281"/>
                    <a:pt x="15" y="281"/>
                  </a:cubicBezTo>
                  <a:cubicBezTo>
                    <a:pt x="16" y="279"/>
                    <a:pt x="18" y="277"/>
                    <a:pt x="20" y="275"/>
                  </a:cubicBezTo>
                  <a:cubicBezTo>
                    <a:pt x="18" y="272"/>
                    <a:pt x="16" y="268"/>
                    <a:pt x="14" y="265"/>
                  </a:cubicBezTo>
                  <a:lnTo>
                    <a:pt x="14" y="265"/>
                  </a:lnTo>
                  <a:close/>
                </a:path>
              </a:pathLst>
            </a:custGeom>
            <a:noFill/>
            <a:ln w="1588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4267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FD42C70B-C72B-02BF-16BD-BB8E559E3F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86675" y="476250"/>
              <a:ext cx="280988" cy="304800"/>
            </a:xfrm>
            <a:custGeom>
              <a:avLst/>
              <a:gdLst>
                <a:gd name="T0" fmla="*/ 1 w 346"/>
                <a:gd name="T1" fmla="*/ 230 h 372"/>
                <a:gd name="T2" fmla="*/ 27 w 346"/>
                <a:gd name="T3" fmla="*/ 197 h 372"/>
                <a:gd name="T4" fmla="*/ 1 w 346"/>
                <a:gd name="T5" fmla="*/ 223 h 372"/>
                <a:gd name="T6" fmla="*/ 1 w 346"/>
                <a:gd name="T7" fmla="*/ 214 h 372"/>
                <a:gd name="T8" fmla="*/ 2 w 346"/>
                <a:gd name="T9" fmla="*/ 188 h 372"/>
                <a:gd name="T10" fmla="*/ 3 w 346"/>
                <a:gd name="T11" fmla="*/ 179 h 372"/>
                <a:gd name="T12" fmla="*/ 29 w 346"/>
                <a:gd name="T13" fmla="*/ 168 h 372"/>
                <a:gd name="T14" fmla="*/ 5 w 346"/>
                <a:gd name="T15" fmla="*/ 169 h 372"/>
                <a:gd name="T16" fmla="*/ 7 w 346"/>
                <a:gd name="T17" fmla="*/ 161 h 372"/>
                <a:gd name="T18" fmla="*/ 32 w 346"/>
                <a:gd name="T19" fmla="*/ 127 h 372"/>
                <a:gd name="T20" fmla="*/ 36 w 346"/>
                <a:gd name="T21" fmla="*/ 96 h 372"/>
                <a:gd name="T22" fmla="*/ 56 w 346"/>
                <a:gd name="T23" fmla="*/ 72 h 372"/>
                <a:gd name="T24" fmla="*/ 68 w 346"/>
                <a:gd name="T25" fmla="*/ 75 h 372"/>
                <a:gd name="T26" fmla="*/ 214 w 346"/>
                <a:gd name="T27" fmla="*/ 53 h 372"/>
                <a:gd name="T28" fmla="*/ 203 w 346"/>
                <a:gd name="T29" fmla="*/ 80 h 372"/>
                <a:gd name="T30" fmla="*/ 214 w 346"/>
                <a:gd name="T31" fmla="*/ 53 h 372"/>
                <a:gd name="T32" fmla="*/ 187 w 346"/>
                <a:gd name="T33" fmla="*/ 64 h 372"/>
                <a:gd name="T34" fmla="*/ 199 w 346"/>
                <a:gd name="T35" fmla="*/ 53 h 372"/>
                <a:gd name="T36" fmla="*/ 205 w 346"/>
                <a:gd name="T37" fmla="*/ 50 h 372"/>
                <a:gd name="T38" fmla="*/ 210 w 346"/>
                <a:gd name="T39" fmla="*/ 23 h 372"/>
                <a:gd name="T40" fmla="*/ 182 w 346"/>
                <a:gd name="T41" fmla="*/ 27 h 372"/>
                <a:gd name="T42" fmla="*/ 186 w 346"/>
                <a:gd name="T43" fmla="*/ 49 h 372"/>
                <a:gd name="T44" fmla="*/ 172 w 346"/>
                <a:gd name="T45" fmla="*/ 105 h 372"/>
                <a:gd name="T46" fmla="*/ 197 w 346"/>
                <a:gd name="T47" fmla="*/ 70 h 372"/>
                <a:gd name="T48" fmla="*/ 225 w 346"/>
                <a:gd name="T49" fmla="*/ 90 h 372"/>
                <a:gd name="T50" fmla="*/ 232 w 346"/>
                <a:gd name="T51" fmla="*/ 80 h 372"/>
                <a:gd name="T52" fmla="*/ 242 w 346"/>
                <a:gd name="T53" fmla="*/ 51 h 372"/>
                <a:gd name="T54" fmla="*/ 222 w 346"/>
                <a:gd name="T55" fmla="*/ 60 h 372"/>
                <a:gd name="T56" fmla="*/ 203 w 346"/>
                <a:gd name="T57" fmla="*/ 88 h 372"/>
                <a:gd name="T58" fmla="*/ 225 w 346"/>
                <a:gd name="T59" fmla="*/ 90 h 372"/>
                <a:gd name="T60" fmla="*/ 200 w 346"/>
                <a:gd name="T61" fmla="*/ 247 h 372"/>
                <a:gd name="T62" fmla="*/ 200 w 346"/>
                <a:gd name="T63" fmla="*/ 247 h 372"/>
                <a:gd name="T64" fmla="*/ 262 w 346"/>
                <a:gd name="T65" fmla="*/ 176 h 372"/>
                <a:gd name="T66" fmla="*/ 262 w 346"/>
                <a:gd name="T67" fmla="*/ 176 h 372"/>
                <a:gd name="T68" fmla="*/ 303 w 346"/>
                <a:gd name="T69" fmla="*/ 125 h 372"/>
                <a:gd name="T70" fmla="*/ 303 w 346"/>
                <a:gd name="T71" fmla="*/ 125 h 372"/>
                <a:gd name="T72" fmla="*/ 302 w 346"/>
                <a:gd name="T73" fmla="*/ 148 h 372"/>
                <a:gd name="T74" fmla="*/ 303 w 346"/>
                <a:gd name="T75" fmla="*/ 132 h 372"/>
                <a:gd name="T76" fmla="*/ 189 w 346"/>
                <a:gd name="T77" fmla="*/ 269 h 372"/>
                <a:gd name="T78" fmla="*/ 257 w 346"/>
                <a:gd name="T79" fmla="*/ 205 h 372"/>
                <a:gd name="T80" fmla="*/ 257 w 346"/>
                <a:gd name="T81" fmla="*/ 181 h 372"/>
                <a:gd name="T82" fmla="*/ 194 w 346"/>
                <a:gd name="T83" fmla="*/ 255 h 372"/>
                <a:gd name="T84" fmla="*/ 189 w 346"/>
                <a:gd name="T85" fmla="*/ 269 h 372"/>
                <a:gd name="T86" fmla="*/ 68 w 346"/>
                <a:gd name="T87" fmla="*/ 369 h 372"/>
                <a:gd name="T88" fmla="*/ 101 w 346"/>
                <a:gd name="T89" fmla="*/ 350 h 372"/>
                <a:gd name="T90" fmla="*/ 129 w 346"/>
                <a:gd name="T91" fmla="*/ 325 h 372"/>
                <a:gd name="T92" fmla="*/ 148 w 346"/>
                <a:gd name="T93" fmla="*/ 305 h 372"/>
                <a:gd name="T94" fmla="*/ 176 w 346"/>
                <a:gd name="T95" fmla="*/ 271 h 372"/>
                <a:gd name="T96" fmla="*/ 191 w 346"/>
                <a:gd name="T97" fmla="*/ 250 h 372"/>
                <a:gd name="T98" fmla="*/ 253 w 346"/>
                <a:gd name="T99" fmla="*/ 160 h 372"/>
                <a:gd name="T100" fmla="*/ 279 w 346"/>
                <a:gd name="T101" fmla="*/ 125 h 372"/>
                <a:gd name="T102" fmla="*/ 295 w 346"/>
                <a:gd name="T103" fmla="*/ 106 h 372"/>
                <a:gd name="T104" fmla="*/ 341 w 346"/>
                <a:gd name="T105" fmla="*/ 64 h 372"/>
                <a:gd name="T106" fmla="*/ 343 w 346"/>
                <a:gd name="T107" fmla="*/ 63 h 372"/>
                <a:gd name="T108" fmla="*/ 331 w 346"/>
                <a:gd name="T109" fmla="*/ 52 h 372"/>
                <a:gd name="T110" fmla="*/ 68 w 346"/>
                <a:gd name="T111" fmla="*/ 369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6" h="372">
                  <a:moveTo>
                    <a:pt x="1" y="223"/>
                  </a:moveTo>
                  <a:lnTo>
                    <a:pt x="1" y="223"/>
                  </a:lnTo>
                  <a:cubicBezTo>
                    <a:pt x="1" y="225"/>
                    <a:pt x="1" y="228"/>
                    <a:pt x="1" y="230"/>
                  </a:cubicBezTo>
                  <a:cubicBezTo>
                    <a:pt x="7" y="226"/>
                    <a:pt x="15" y="220"/>
                    <a:pt x="20" y="219"/>
                  </a:cubicBezTo>
                  <a:cubicBezTo>
                    <a:pt x="22" y="212"/>
                    <a:pt x="24" y="205"/>
                    <a:pt x="28" y="196"/>
                  </a:cubicBezTo>
                  <a:cubicBezTo>
                    <a:pt x="28" y="197"/>
                    <a:pt x="27" y="197"/>
                    <a:pt x="27" y="197"/>
                  </a:cubicBezTo>
                  <a:cubicBezTo>
                    <a:pt x="27" y="197"/>
                    <a:pt x="27" y="197"/>
                    <a:pt x="27" y="197"/>
                  </a:cubicBezTo>
                  <a:cubicBezTo>
                    <a:pt x="15" y="204"/>
                    <a:pt x="3" y="218"/>
                    <a:pt x="1" y="223"/>
                  </a:cubicBezTo>
                  <a:lnTo>
                    <a:pt x="1" y="223"/>
                  </a:lnTo>
                  <a:close/>
                  <a:moveTo>
                    <a:pt x="2" y="188"/>
                  </a:moveTo>
                  <a:lnTo>
                    <a:pt x="2" y="188"/>
                  </a:lnTo>
                  <a:cubicBezTo>
                    <a:pt x="1" y="196"/>
                    <a:pt x="0" y="205"/>
                    <a:pt x="1" y="214"/>
                  </a:cubicBezTo>
                  <a:cubicBezTo>
                    <a:pt x="3" y="210"/>
                    <a:pt x="7" y="206"/>
                    <a:pt x="11" y="202"/>
                  </a:cubicBezTo>
                  <a:lnTo>
                    <a:pt x="2" y="188"/>
                  </a:lnTo>
                  <a:lnTo>
                    <a:pt x="2" y="188"/>
                  </a:lnTo>
                  <a:close/>
                  <a:moveTo>
                    <a:pt x="5" y="169"/>
                  </a:moveTo>
                  <a:lnTo>
                    <a:pt x="5" y="169"/>
                  </a:lnTo>
                  <a:cubicBezTo>
                    <a:pt x="4" y="172"/>
                    <a:pt x="4" y="176"/>
                    <a:pt x="3" y="179"/>
                  </a:cubicBezTo>
                  <a:lnTo>
                    <a:pt x="15" y="198"/>
                  </a:lnTo>
                  <a:cubicBezTo>
                    <a:pt x="17" y="197"/>
                    <a:pt x="20" y="195"/>
                    <a:pt x="22" y="194"/>
                  </a:cubicBezTo>
                  <a:cubicBezTo>
                    <a:pt x="12" y="174"/>
                    <a:pt x="10" y="178"/>
                    <a:pt x="29" y="168"/>
                  </a:cubicBezTo>
                  <a:cubicBezTo>
                    <a:pt x="28" y="165"/>
                    <a:pt x="27" y="162"/>
                    <a:pt x="26" y="159"/>
                  </a:cubicBezTo>
                  <a:cubicBezTo>
                    <a:pt x="21" y="160"/>
                    <a:pt x="12" y="164"/>
                    <a:pt x="5" y="169"/>
                  </a:cubicBezTo>
                  <a:lnTo>
                    <a:pt x="5" y="169"/>
                  </a:lnTo>
                  <a:close/>
                  <a:moveTo>
                    <a:pt x="36" y="96"/>
                  </a:moveTo>
                  <a:lnTo>
                    <a:pt x="36" y="96"/>
                  </a:lnTo>
                  <a:cubicBezTo>
                    <a:pt x="23" y="116"/>
                    <a:pt x="13" y="138"/>
                    <a:pt x="7" y="161"/>
                  </a:cubicBezTo>
                  <a:cubicBezTo>
                    <a:pt x="13" y="157"/>
                    <a:pt x="20" y="155"/>
                    <a:pt x="24" y="153"/>
                  </a:cubicBezTo>
                  <a:cubicBezTo>
                    <a:pt x="23" y="145"/>
                    <a:pt x="23" y="136"/>
                    <a:pt x="27" y="126"/>
                  </a:cubicBezTo>
                  <a:cubicBezTo>
                    <a:pt x="28" y="123"/>
                    <a:pt x="32" y="123"/>
                    <a:pt x="32" y="127"/>
                  </a:cubicBezTo>
                  <a:cubicBezTo>
                    <a:pt x="34" y="141"/>
                    <a:pt x="49" y="152"/>
                    <a:pt x="60" y="161"/>
                  </a:cubicBezTo>
                  <a:cubicBezTo>
                    <a:pt x="62" y="159"/>
                    <a:pt x="65" y="156"/>
                    <a:pt x="68" y="154"/>
                  </a:cubicBezTo>
                  <a:cubicBezTo>
                    <a:pt x="52" y="142"/>
                    <a:pt x="40" y="125"/>
                    <a:pt x="36" y="96"/>
                  </a:cubicBezTo>
                  <a:lnTo>
                    <a:pt x="36" y="96"/>
                  </a:lnTo>
                  <a:close/>
                  <a:moveTo>
                    <a:pt x="56" y="72"/>
                  </a:moveTo>
                  <a:lnTo>
                    <a:pt x="56" y="72"/>
                  </a:lnTo>
                  <a:cubicBezTo>
                    <a:pt x="53" y="75"/>
                    <a:pt x="50" y="78"/>
                    <a:pt x="47" y="82"/>
                  </a:cubicBezTo>
                  <a:cubicBezTo>
                    <a:pt x="53" y="90"/>
                    <a:pt x="59" y="95"/>
                    <a:pt x="67" y="98"/>
                  </a:cubicBezTo>
                  <a:cubicBezTo>
                    <a:pt x="66" y="91"/>
                    <a:pt x="66" y="81"/>
                    <a:pt x="68" y="75"/>
                  </a:cubicBezTo>
                  <a:lnTo>
                    <a:pt x="56" y="72"/>
                  </a:lnTo>
                  <a:lnTo>
                    <a:pt x="56" y="72"/>
                  </a:lnTo>
                  <a:close/>
                  <a:moveTo>
                    <a:pt x="214" y="53"/>
                  </a:moveTo>
                  <a:lnTo>
                    <a:pt x="214" y="53"/>
                  </a:lnTo>
                  <a:cubicBezTo>
                    <a:pt x="211" y="55"/>
                    <a:pt x="208" y="56"/>
                    <a:pt x="204" y="56"/>
                  </a:cubicBezTo>
                  <a:cubicBezTo>
                    <a:pt x="203" y="64"/>
                    <a:pt x="202" y="72"/>
                    <a:pt x="203" y="80"/>
                  </a:cubicBezTo>
                  <a:lnTo>
                    <a:pt x="218" y="64"/>
                  </a:lnTo>
                  <a:cubicBezTo>
                    <a:pt x="215" y="60"/>
                    <a:pt x="214" y="57"/>
                    <a:pt x="214" y="53"/>
                  </a:cubicBezTo>
                  <a:lnTo>
                    <a:pt x="214" y="53"/>
                  </a:lnTo>
                  <a:close/>
                  <a:moveTo>
                    <a:pt x="197" y="70"/>
                  </a:moveTo>
                  <a:lnTo>
                    <a:pt x="197" y="70"/>
                  </a:lnTo>
                  <a:cubicBezTo>
                    <a:pt x="193" y="69"/>
                    <a:pt x="189" y="68"/>
                    <a:pt x="187" y="64"/>
                  </a:cubicBezTo>
                  <a:cubicBezTo>
                    <a:pt x="186" y="62"/>
                    <a:pt x="192" y="63"/>
                    <a:pt x="193" y="63"/>
                  </a:cubicBezTo>
                  <a:cubicBezTo>
                    <a:pt x="195" y="63"/>
                    <a:pt x="196" y="62"/>
                    <a:pt x="198" y="62"/>
                  </a:cubicBezTo>
                  <a:cubicBezTo>
                    <a:pt x="198" y="59"/>
                    <a:pt x="198" y="56"/>
                    <a:pt x="199" y="53"/>
                  </a:cubicBezTo>
                  <a:cubicBezTo>
                    <a:pt x="199" y="53"/>
                    <a:pt x="199" y="52"/>
                    <a:pt x="199" y="52"/>
                  </a:cubicBezTo>
                  <a:cubicBezTo>
                    <a:pt x="199" y="51"/>
                    <a:pt x="199" y="50"/>
                    <a:pt x="199" y="49"/>
                  </a:cubicBezTo>
                  <a:cubicBezTo>
                    <a:pt x="200" y="46"/>
                    <a:pt x="205" y="46"/>
                    <a:pt x="205" y="50"/>
                  </a:cubicBezTo>
                  <a:cubicBezTo>
                    <a:pt x="221" y="49"/>
                    <a:pt x="218" y="25"/>
                    <a:pt x="201" y="29"/>
                  </a:cubicBezTo>
                  <a:cubicBezTo>
                    <a:pt x="197" y="29"/>
                    <a:pt x="196" y="24"/>
                    <a:pt x="200" y="23"/>
                  </a:cubicBezTo>
                  <a:cubicBezTo>
                    <a:pt x="204" y="22"/>
                    <a:pt x="207" y="22"/>
                    <a:pt x="210" y="23"/>
                  </a:cubicBezTo>
                  <a:cubicBezTo>
                    <a:pt x="208" y="0"/>
                    <a:pt x="172" y="14"/>
                    <a:pt x="192" y="32"/>
                  </a:cubicBezTo>
                  <a:cubicBezTo>
                    <a:pt x="195" y="34"/>
                    <a:pt x="192" y="39"/>
                    <a:pt x="189" y="36"/>
                  </a:cubicBezTo>
                  <a:cubicBezTo>
                    <a:pt x="185" y="33"/>
                    <a:pt x="183" y="30"/>
                    <a:pt x="182" y="27"/>
                  </a:cubicBezTo>
                  <a:cubicBezTo>
                    <a:pt x="169" y="29"/>
                    <a:pt x="172" y="45"/>
                    <a:pt x="181" y="48"/>
                  </a:cubicBezTo>
                  <a:lnTo>
                    <a:pt x="181" y="47"/>
                  </a:lnTo>
                  <a:cubicBezTo>
                    <a:pt x="182" y="44"/>
                    <a:pt x="187" y="45"/>
                    <a:pt x="186" y="49"/>
                  </a:cubicBezTo>
                  <a:lnTo>
                    <a:pt x="185" y="51"/>
                  </a:lnTo>
                  <a:cubicBezTo>
                    <a:pt x="185" y="52"/>
                    <a:pt x="185" y="52"/>
                    <a:pt x="185" y="52"/>
                  </a:cubicBezTo>
                  <a:lnTo>
                    <a:pt x="172" y="105"/>
                  </a:lnTo>
                  <a:cubicBezTo>
                    <a:pt x="175" y="105"/>
                    <a:pt x="177" y="106"/>
                    <a:pt x="179" y="106"/>
                  </a:cubicBezTo>
                  <a:lnTo>
                    <a:pt x="199" y="85"/>
                  </a:lnTo>
                  <a:cubicBezTo>
                    <a:pt x="197" y="80"/>
                    <a:pt x="197" y="75"/>
                    <a:pt x="197" y="70"/>
                  </a:cubicBezTo>
                  <a:lnTo>
                    <a:pt x="197" y="70"/>
                  </a:lnTo>
                  <a:close/>
                  <a:moveTo>
                    <a:pt x="225" y="90"/>
                  </a:moveTo>
                  <a:lnTo>
                    <a:pt x="225" y="90"/>
                  </a:lnTo>
                  <a:cubicBezTo>
                    <a:pt x="222" y="85"/>
                    <a:pt x="221" y="79"/>
                    <a:pt x="222" y="74"/>
                  </a:cubicBezTo>
                  <a:cubicBezTo>
                    <a:pt x="222" y="71"/>
                    <a:pt x="225" y="76"/>
                    <a:pt x="225" y="76"/>
                  </a:cubicBezTo>
                  <a:cubicBezTo>
                    <a:pt x="227" y="78"/>
                    <a:pt x="229" y="79"/>
                    <a:pt x="232" y="80"/>
                  </a:cubicBezTo>
                  <a:cubicBezTo>
                    <a:pt x="236" y="73"/>
                    <a:pt x="241" y="66"/>
                    <a:pt x="246" y="60"/>
                  </a:cubicBezTo>
                  <a:cubicBezTo>
                    <a:pt x="252" y="52"/>
                    <a:pt x="257" y="45"/>
                    <a:pt x="263" y="38"/>
                  </a:cubicBezTo>
                  <a:cubicBezTo>
                    <a:pt x="253" y="26"/>
                    <a:pt x="237" y="33"/>
                    <a:pt x="242" y="51"/>
                  </a:cubicBezTo>
                  <a:cubicBezTo>
                    <a:pt x="243" y="55"/>
                    <a:pt x="237" y="56"/>
                    <a:pt x="236" y="52"/>
                  </a:cubicBezTo>
                  <a:cubicBezTo>
                    <a:pt x="235" y="48"/>
                    <a:pt x="235" y="45"/>
                    <a:pt x="235" y="42"/>
                  </a:cubicBezTo>
                  <a:cubicBezTo>
                    <a:pt x="223" y="38"/>
                    <a:pt x="214" y="49"/>
                    <a:pt x="222" y="60"/>
                  </a:cubicBezTo>
                  <a:cubicBezTo>
                    <a:pt x="225" y="57"/>
                    <a:pt x="228" y="61"/>
                    <a:pt x="226" y="64"/>
                  </a:cubicBezTo>
                  <a:lnTo>
                    <a:pt x="204" y="87"/>
                  </a:lnTo>
                  <a:cubicBezTo>
                    <a:pt x="204" y="88"/>
                    <a:pt x="204" y="88"/>
                    <a:pt x="203" y="88"/>
                  </a:cubicBezTo>
                  <a:lnTo>
                    <a:pt x="186" y="107"/>
                  </a:lnTo>
                  <a:cubicBezTo>
                    <a:pt x="193" y="109"/>
                    <a:pt x="201" y="110"/>
                    <a:pt x="209" y="113"/>
                  </a:cubicBezTo>
                  <a:cubicBezTo>
                    <a:pt x="214" y="105"/>
                    <a:pt x="220" y="97"/>
                    <a:pt x="225" y="90"/>
                  </a:cubicBezTo>
                  <a:lnTo>
                    <a:pt x="225" y="90"/>
                  </a:lnTo>
                  <a:close/>
                  <a:moveTo>
                    <a:pt x="200" y="247"/>
                  </a:moveTo>
                  <a:lnTo>
                    <a:pt x="200" y="247"/>
                  </a:lnTo>
                  <a:cubicBezTo>
                    <a:pt x="231" y="234"/>
                    <a:pt x="241" y="209"/>
                    <a:pt x="240" y="189"/>
                  </a:cubicBezTo>
                  <a:cubicBezTo>
                    <a:pt x="233" y="199"/>
                    <a:pt x="226" y="210"/>
                    <a:pt x="219" y="219"/>
                  </a:cubicBezTo>
                  <a:cubicBezTo>
                    <a:pt x="213" y="229"/>
                    <a:pt x="206" y="238"/>
                    <a:pt x="200" y="247"/>
                  </a:cubicBezTo>
                  <a:lnTo>
                    <a:pt x="200" y="247"/>
                  </a:lnTo>
                  <a:close/>
                  <a:moveTo>
                    <a:pt x="262" y="176"/>
                  </a:moveTo>
                  <a:lnTo>
                    <a:pt x="262" y="176"/>
                  </a:lnTo>
                  <a:cubicBezTo>
                    <a:pt x="275" y="162"/>
                    <a:pt x="280" y="148"/>
                    <a:pt x="280" y="134"/>
                  </a:cubicBezTo>
                  <a:cubicBezTo>
                    <a:pt x="272" y="143"/>
                    <a:pt x="265" y="152"/>
                    <a:pt x="259" y="162"/>
                  </a:cubicBezTo>
                  <a:cubicBezTo>
                    <a:pt x="260" y="166"/>
                    <a:pt x="261" y="171"/>
                    <a:pt x="262" y="176"/>
                  </a:cubicBezTo>
                  <a:lnTo>
                    <a:pt x="262" y="176"/>
                  </a:lnTo>
                  <a:close/>
                  <a:moveTo>
                    <a:pt x="303" y="125"/>
                  </a:moveTo>
                  <a:lnTo>
                    <a:pt x="303" y="125"/>
                  </a:lnTo>
                  <a:cubicBezTo>
                    <a:pt x="317" y="114"/>
                    <a:pt x="322" y="102"/>
                    <a:pt x="322" y="87"/>
                  </a:cubicBezTo>
                  <a:cubicBezTo>
                    <a:pt x="314" y="94"/>
                    <a:pt x="307" y="101"/>
                    <a:pt x="300" y="109"/>
                  </a:cubicBezTo>
                  <a:cubicBezTo>
                    <a:pt x="301" y="115"/>
                    <a:pt x="302" y="120"/>
                    <a:pt x="303" y="125"/>
                  </a:cubicBezTo>
                  <a:lnTo>
                    <a:pt x="303" y="125"/>
                  </a:lnTo>
                  <a:close/>
                  <a:moveTo>
                    <a:pt x="302" y="148"/>
                  </a:moveTo>
                  <a:lnTo>
                    <a:pt x="302" y="148"/>
                  </a:lnTo>
                  <a:cubicBezTo>
                    <a:pt x="331" y="135"/>
                    <a:pt x="344" y="104"/>
                    <a:pt x="341" y="71"/>
                  </a:cubicBezTo>
                  <a:cubicBezTo>
                    <a:pt x="336" y="75"/>
                    <a:pt x="332" y="78"/>
                    <a:pt x="327" y="82"/>
                  </a:cubicBezTo>
                  <a:cubicBezTo>
                    <a:pt x="329" y="102"/>
                    <a:pt x="322" y="118"/>
                    <a:pt x="303" y="132"/>
                  </a:cubicBezTo>
                  <a:cubicBezTo>
                    <a:pt x="303" y="138"/>
                    <a:pt x="303" y="143"/>
                    <a:pt x="302" y="148"/>
                  </a:cubicBezTo>
                  <a:lnTo>
                    <a:pt x="302" y="148"/>
                  </a:lnTo>
                  <a:close/>
                  <a:moveTo>
                    <a:pt x="189" y="269"/>
                  </a:moveTo>
                  <a:lnTo>
                    <a:pt x="189" y="269"/>
                  </a:lnTo>
                  <a:cubicBezTo>
                    <a:pt x="189" y="269"/>
                    <a:pt x="189" y="269"/>
                    <a:pt x="189" y="269"/>
                  </a:cubicBezTo>
                  <a:cubicBezTo>
                    <a:pt x="222" y="266"/>
                    <a:pt x="251" y="240"/>
                    <a:pt x="257" y="205"/>
                  </a:cubicBezTo>
                  <a:cubicBezTo>
                    <a:pt x="257" y="204"/>
                    <a:pt x="257" y="204"/>
                    <a:pt x="257" y="204"/>
                  </a:cubicBezTo>
                  <a:cubicBezTo>
                    <a:pt x="258" y="197"/>
                    <a:pt x="258" y="190"/>
                    <a:pt x="257" y="182"/>
                  </a:cubicBezTo>
                  <a:cubicBezTo>
                    <a:pt x="257" y="182"/>
                    <a:pt x="257" y="181"/>
                    <a:pt x="257" y="181"/>
                  </a:cubicBezTo>
                  <a:cubicBezTo>
                    <a:pt x="257" y="177"/>
                    <a:pt x="256" y="172"/>
                    <a:pt x="254" y="168"/>
                  </a:cubicBezTo>
                  <a:cubicBezTo>
                    <a:pt x="251" y="172"/>
                    <a:pt x="248" y="177"/>
                    <a:pt x="244" y="182"/>
                  </a:cubicBezTo>
                  <a:cubicBezTo>
                    <a:pt x="249" y="207"/>
                    <a:pt x="238" y="242"/>
                    <a:pt x="194" y="255"/>
                  </a:cubicBezTo>
                  <a:cubicBezTo>
                    <a:pt x="191" y="260"/>
                    <a:pt x="187" y="264"/>
                    <a:pt x="184" y="269"/>
                  </a:cubicBezTo>
                  <a:cubicBezTo>
                    <a:pt x="185" y="269"/>
                    <a:pt x="187" y="269"/>
                    <a:pt x="189" y="269"/>
                  </a:cubicBezTo>
                  <a:lnTo>
                    <a:pt x="189" y="269"/>
                  </a:lnTo>
                  <a:close/>
                  <a:moveTo>
                    <a:pt x="68" y="369"/>
                  </a:moveTo>
                  <a:lnTo>
                    <a:pt x="68" y="369"/>
                  </a:lnTo>
                  <a:cubicBezTo>
                    <a:pt x="68" y="369"/>
                    <a:pt x="68" y="369"/>
                    <a:pt x="68" y="369"/>
                  </a:cubicBezTo>
                  <a:cubicBezTo>
                    <a:pt x="68" y="370"/>
                    <a:pt x="69" y="371"/>
                    <a:pt x="70" y="372"/>
                  </a:cubicBezTo>
                  <a:cubicBezTo>
                    <a:pt x="81" y="366"/>
                    <a:pt x="91" y="358"/>
                    <a:pt x="101" y="350"/>
                  </a:cubicBezTo>
                  <a:cubicBezTo>
                    <a:pt x="101" y="350"/>
                    <a:pt x="101" y="350"/>
                    <a:pt x="101" y="350"/>
                  </a:cubicBezTo>
                  <a:cubicBezTo>
                    <a:pt x="106" y="346"/>
                    <a:pt x="111" y="342"/>
                    <a:pt x="115" y="338"/>
                  </a:cubicBezTo>
                  <a:cubicBezTo>
                    <a:pt x="115" y="338"/>
                    <a:pt x="116" y="338"/>
                    <a:pt x="116" y="338"/>
                  </a:cubicBezTo>
                  <a:cubicBezTo>
                    <a:pt x="120" y="334"/>
                    <a:pt x="125" y="329"/>
                    <a:pt x="129" y="325"/>
                  </a:cubicBezTo>
                  <a:cubicBezTo>
                    <a:pt x="129" y="325"/>
                    <a:pt x="130" y="325"/>
                    <a:pt x="130" y="324"/>
                  </a:cubicBezTo>
                  <a:cubicBezTo>
                    <a:pt x="136" y="319"/>
                    <a:pt x="141" y="312"/>
                    <a:pt x="147" y="306"/>
                  </a:cubicBezTo>
                  <a:cubicBezTo>
                    <a:pt x="147" y="306"/>
                    <a:pt x="147" y="305"/>
                    <a:pt x="148" y="305"/>
                  </a:cubicBezTo>
                  <a:cubicBezTo>
                    <a:pt x="153" y="300"/>
                    <a:pt x="158" y="294"/>
                    <a:pt x="162" y="288"/>
                  </a:cubicBezTo>
                  <a:cubicBezTo>
                    <a:pt x="163" y="287"/>
                    <a:pt x="163" y="287"/>
                    <a:pt x="163" y="287"/>
                  </a:cubicBezTo>
                  <a:cubicBezTo>
                    <a:pt x="167" y="282"/>
                    <a:pt x="172" y="276"/>
                    <a:pt x="176" y="271"/>
                  </a:cubicBezTo>
                  <a:cubicBezTo>
                    <a:pt x="176" y="270"/>
                    <a:pt x="176" y="270"/>
                    <a:pt x="176" y="270"/>
                  </a:cubicBezTo>
                  <a:cubicBezTo>
                    <a:pt x="181" y="264"/>
                    <a:pt x="186" y="257"/>
                    <a:pt x="190" y="251"/>
                  </a:cubicBezTo>
                  <a:cubicBezTo>
                    <a:pt x="190" y="251"/>
                    <a:pt x="190" y="251"/>
                    <a:pt x="191" y="250"/>
                  </a:cubicBezTo>
                  <a:cubicBezTo>
                    <a:pt x="207" y="227"/>
                    <a:pt x="223" y="203"/>
                    <a:pt x="239" y="180"/>
                  </a:cubicBezTo>
                  <a:cubicBezTo>
                    <a:pt x="239" y="180"/>
                    <a:pt x="239" y="180"/>
                    <a:pt x="239" y="180"/>
                  </a:cubicBezTo>
                  <a:cubicBezTo>
                    <a:pt x="244" y="173"/>
                    <a:pt x="248" y="167"/>
                    <a:pt x="253" y="160"/>
                  </a:cubicBezTo>
                  <a:cubicBezTo>
                    <a:pt x="253" y="160"/>
                    <a:pt x="253" y="160"/>
                    <a:pt x="253" y="160"/>
                  </a:cubicBezTo>
                  <a:cubicBezTo>
                    <a:pt x="261" y="149"/>
                    <a:pt x="269" y="138"/>
                    <a:pt x="277" y="128"/>
                  </a:cubicBezTo>
                  <a:cubicBezTo>
                    <a:pt x="278" y="127"/>
                    <a:pt x="279" y="126"/>
                    <a:pt x="279" y="125"/>
                  </a:cubicBezTo>
                  <a:cubicBezTo>
                    <a:pt x="280" y="125"/>
                    <a:pt x="280" y="124"/>
                    <a:pt x="280" y="124"/>
                  </a:cubicBezTo>
                  <a:cubicBezTo>
                    <a:pt x="285" y="118"/>
                    <a:pt x="290" y="113"/>
                    <a:pt x="295" y="107"/>
                  </a:cubicBezTo>
                  <a:cubicBezTo>
                    <a:pt x="295" y="107"/>
                    <a:pt x="295" y="107"/>
                    <a:pt x="295" y="106"/>
                  </a:cubicBezTo>
                  <a:cubicBezTo>
                    <a:pt x="304" y="97"/>
                    <a:pt x="313" y="87"/>
                    <a:pt x="322" y="79"/>
                  </a:cubicBezTo>
                  <a:cubicBezTo>
                    <a:pt x="322" y="79"/>
                    <a:pt x="323" y="79"/>
                    <a:pt x="323" y="79"/>
                  </a:cubicBezTo>
                  <a:cubicBezTo>
                    <a:pt x="329" y="73"/>
                    <a:pt x="335" y="69"/>
                    <a:pt x="341" y="64"/>
                  </a:cubicBezTo>
                  <a:cubicBezTo>
                    <a:pt x="341" y="64"/>
                    <a:pt x="342" y="64"/>
                    <a:pt x="342" y="64"/>
                  </a:cubicBezTo>
                  <a:lnTo>
                    <a:pt x="343" y="63"/>
                  </a:lnTo>
                  <a:cubicBezTo>
                    <a:pt x="343" y="63"/>
                    <a:pt x="343" y="63"/>
                    <a:pt x="343" y="63"/>
                  </a:cubicBezTo>
                  <a:cubicBezTo>
                    <a:pt x="344" y="62"/>
                    <a:pt x="345" y="61"/>
                    <a:pt x="346" y="61"/>
                  </a:cubicBezTo>
                  <a:lnTo>
                    <a:pt x="340" y="45"/>
                  </a:lnTo>
                  <a:cubicBezTo>
                    <a:pt x="337" y="47"/>
                    <a:pt x="334" y="50"/>
                    <a:pt x="331" y="52"/>
                  </a:cubicBezTo>
                  <a:cubicBezTo>
                    <a:pt x="331" y="52"/>
                    <a:pt x="331" y="53"/>
                    <a:pt x="331" y="53"/>
                  </a:cubicBezTo>
                  <a:cubicBezTo>
                    <a:pt x="225" y="140"/>
                    <a:pt x="180" y="283"/>
                    <a:pt x="63" y="361"/>
                  </a:cubicBezTo>
                  <a:cubicBezTo>
                    <a:pt x="65" y="364"/>
                    <a:pt x="66" y="366"/>
                    <a:pt x="68" y="369"/>
                  </a:cubicBezTo>
                  <a:lnTo>
                    <a:pt x="68" y="369"/>
                  </a:lnTo>
                  <a:close/>
                </a:path>
              </a:pathLst>
            </a:custGeom>
            <a:noFill/>
            <a:ln w="1588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4267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5539213-4F7F-2105-A3FB-10E097A76B5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94613" y="509588"/>
              <a:ext cx="328613" cy="385762"/>
            </a:xfrm>
            <a:custGeom>
              <a:avLst/>
              <a:gdLst>
                <a:gd name="T0" fmla="*/ 159 w 404"/>
                <a:gd name="T1" fmla="*/ 338 h 470"/>
                <a:gd name="T2" fmla="*/ 185 w 404"/>
                <a:gd name="T3" fmla="*/ 332 h 470"/>
                <a:gd name="T4" fmla="*/ 193 w 404"/>
                <a:gd name="T5" fmla="*/ 297 h 470"/>
                <a:gd name="T6" fmla="*/ 161 w 404"/>
                <a:gd name="T7" fmla="*/ 281 h 470"/>
                <a:gd name="T8" fmla="*/ 137 w 404"/>
                <a:gd name="T9" fmla="*/ 310 h 470"/>
                <a:gd name="T10" fmla="*/ 83 w 404"/>
                <a:gd name="T11" fmla="*/ 444 h 470"/>
                <a:gd name="T12" fmla="*/ 107 w 404"/>
                <a:gd name="T13" fmla="*/ 433 h 470"/>
                <a:gd name="T14" fmla="*/ 155 w 404"/>
                <a:gd name="T15" fmla="*/ 343 h 470"/>
                <a:gd name="T16" fmla="*/ 84 w 404"/>
                <a:gd name="T17" fmla="*/ 429 h 470"/>
                <a:gd name="T18" fmla="*/ 57 w 404"/>
                <a:gd name="T19" fmla="*/ 416 h 470"/>
                <a:gd name="T20" fmla="*/ 59 w 404"/>
                <a:gd name="T21" fmla="*/ 345 h 470"/>
                <a:gd name="T22" fmla="*/ 83 w 404"/>
                <a:gd name="T23" fmla="*/ 444 h 470"/>
                <a:gd name="T24" fmla="*/ 90 w 404"/>
                <a:gd name="T25" fmla="*/ 448 h 470"/>
                <a:gd name="T26" fmla="*/ 108 w 404"/>
                <a:gd name="T27" fmla="*/ 438 h 470"/>
                <a:gd name="T28" fmla="*/ 115 w 404"/>
                <a:gd name="T29" fmla="*/ 434 h 470"/>
                <a:gd name="T30" fmla="*/ 127 w 404"/>
                <a:gd name="T31" fmla="*/ 424 h 470"/>
                <a:gd name="T32" fmla="*/ 161 w 404"/>
                <a:gd name="T33" fmla="*/ 344 h 470"/>
                <a:gd name="T34" fmla="*/ 280 w 404"/>
                <a:gd name="T35" fmla="*/ 459 h 470"/>
                <a:gd name="T36" fmla="*/ 166 w 404"/>
                <a:gd name="T37" fmla="*/ 345 h 470"/>
                <a:gd name="T38" fmla="*/ 161 w 404"/>
                <a:gd name="T39" fmla="*/ 268 h 470"/>
                <a:gd name="T40" fmla="*/ 166 w 404"/>
                <a:gd name="T41" fmla="*/ 275 h 470"/>
                <a:gd name="T42" fmla="*/ 161 w 404"/>
                <a:gd name="T43" fmla="*/ 268 h 470"/>
                <a:gd name="T44" fmla="*/ 199 w 404"/>
                <a:gd name="T45" fmla="*/ 297 h 470"/>
                <a:gd name="T46" fmla="*/ 331 w 404"/>
                <a:gd name="T47" fmla="*/ 362 h 470"/>
                <a:gd name="T48" fmla="*/ 368 w 404"/>
                <a:gd name="T49" fmla="*/ 285 h 470"/>
                <a:gd name="T50" fmla="*/ 323 w 404"/>
                <a:gd name="T51" fmla="*/ 281 h 470"/>
                <a:gd name="T52" fmla="*/ 368 w 404"/>
                <a:gd name="T53" fmla="*/ 279 h 470"/>
                <a:gd name="T54" fmla="*/ 377 w 404"/>
                <a:gd name="T55" fmla="*/ 243 h 470"/>
                <a:gd name="T56" fmla="*/ 345 w 404"/>
                <a:gd name="T57" fmla="*/ 219 h 470"/>
                <a:gd name="T58" fmla="*/ 347 w 404"/>
                <a:gd name="T59" fmla="*/ 245 h 470"/>
                <a:gd name="T60" fmla="*/ 383 w 404"/>
                <a:gd name="T61" fmla="*/ 239 h 470"/>
                <a:gd name="T62" fmla="*/ 367 w 404"/>
                <a:gd name="T63" fmla="*/ 129 h 470"/>
                <a:gd name="T64" fmla="*/ 182 w 404"/>
                <a:gd name="T65" fmla="*/ 233 h 470"/>
                <a:gd name="T66" fmla="*/ 175 w 404"/>
                <a:gd name="T67" fmla="*/ 239 h 470"/>
                <a:gd name="T68" fmla="*/ 170 w 404"/>
                <a:gd name="T69" fmla="*/ 234 h 470"/>
                <a:gd name="T70" fmla="*/ 187 w 404"/>
                <a:gd name="T71" fmla="*/ 282 h 470"/>
                <a:gd name="T72" fmla="*/ 174 w 404"/>
                <a:gd name="T73" fmla="*/ 239 h 470"/>
                <a:gd name="T74" fmla="*/ 273 w 404"/>
                <a:gd name="T75" fmla="*/ 38 h 470"/>
                <a:gd name="T76" fmla="*/ 262 w 404"/>
                <a:gd name="T77" fmla="*/ 38 h 470"/>
                <a:gd name="T78" fmla="*/ 273 w 404"/>
                <a:gd name="T79" fmla="*/ 38 h 470"/>
                <a:gd name="T80" fmla="*/ 282 w 404"/>
                <a:gd name="T81" fmla="*/ 26 h 470"/>
                <a:gd name="T82" fmla="*/ 288 w 404"/>
                <a:gd name="T83" fmla="*/ 20 h 470"/>
                <a:gd name="T84" fmla="*/ 258 w 404"/>
                <a:gd name="T85" fmla="*/ 56 h 470"/>
                <a:gd name="T86" fmla="*/ 254 w 404"/>
                <a:gd name="T87" fmla="*/ 52 h 470"/>
                <a:gd name="T88" fmla="*/ 98 w 404"/>
                <a:gd name="T89" fmla="*/ 6 h 470"/>
                <a:gd name="T90" fmla="*/ 87 w 404"/>
                <a:gd name="T91" fmla="*/ 6 h 470"/>
                <a:gd name="T92" fmla="*/ 98 w 404"/>
                <a:gd name="T93" fmla="*/ 6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4" h="470">
                  <a:moveTo>
                    <a:pt x="159" y="338"/>
                  </a:moveTo>
                  <a:lnTo>
                    <a:pt x="159" y="338"/>
                  </a:lnTo>
                  <a:cubicBezTo>
                    <a:pt x="159" y="338"/>
                    <a:pt x="159" y="338"/>
                    <a:pt x="159" y="338"/>
                  </a:cubicBezTo>
                  <a:cubicBezTo>
                    <a:pt x="161" y="339"/>
                    <a:pt x="164" y="339"/>
                    <a:pt x="166" y="339"/>
                  </a:cubicBezTo>
                  <a:cubicBezTo>
                    <a:pt x="173" y="339"/>
                    <a:pt x="180" y="337"/>
                    <a:pt x="185" y="332"/>
                  </a:cubicBezTo>
                  <a:cubicBezTo>
                    <a:pt x="185" y="332"/>
                    <a:pt x="185" y="332"/>
                    <a:pt x="185" y="332"/>
                  </a:cubicBezTo>
                  <a:cubicBezTo>
                    <a:pt x="192" y="327"/>
                    <a:pt x="196" y="319"/>
                    <a:pt x="196" y="310"/>
                  </a:cubicBezTo>
                  <a:cubicBezTo>
                    <a:pt x="196" y="305"/>
                    <a:pt x="195" y="301"/>
                    <a:pt x="193" y="298"/>
                  </a:cubicBezTo>
                  <a:cubicBezTo>
                    <a:pt x="193" y="297"/>
                    <a:pt x="193" y="297"/>
                    <a:pt x="193" y="297"/>
                  </a:cubicBezTo>
                  <a:cubicBezTo>
                    <a:pt x="188" y="287"/>
                    <a:pt x="178" y="281"/>
                    <a:pt x="166" y="281"/>
                  </a:cubicBezTo>
                  <a:cubicBezTo>
                    <a:pt x="165" y="281"/>
                    <a:pt x="163" y="281"/>
                    <a:pt x="162" y="281"/>
                  </a:cubicBezTo>
                  <a:lnTo>
                    <a:pt x="161" y="281"/>
                  </a:lnTo>
                  <a:cubicBezTo>
                    <a:pt x="156" y="282"/>
                    <a:pt x="151" y="284"/>
                    <a:pt x="147" y="288"/>
                  </a:cubicBezTo>
                  <a:lnTo>
                    <a:pt x="147" y="288"/>
                  </a:lnTo>
                  <a:cubicBezTo>
                    <a:pt x="141" y="293"/>
                    <a:pt x="137" y="301"/>
                    <a:pt x="137" y="310"/>
                  </a:cubicBezTo>
                  <a:cubicBezTo>
                    <a:pt x="137" y="323"/>
                    <a:pt x="146" y="335"/>
                    <a:pt x="159" y="338"/>
                  </a:cubicBezTo>
                  <a:lnTo>
                    <a:pt x="159" y="338"/>
                  </a:lnTo>
                  <a:close/>
                  <a:moveTo>
                    <a:pt x="83" y="444"/>
                  </a:moveTo>
                  <a:lnTo>
                    <a:pt x="83" y="444"/>
                  </a:lnTo>
                  <a:cubicBezTo>
                    <a:pt x="91" y="441"/>
                    <a:pt x="99" y="438"/>
                    <a:pt x="106" y="433"/>
                  </a:cubicBezTo>
                  <a:cubicBezTo>
                    <a:pt x="106" y="433"/>
                    <a:pt x="106" y="433"/>
                    <a:pt x="107" y="433"/>
                  </a:cubicBezTo>
                  <a:cubicBezTo>
                    <a:pt x="113" y="429"/>
                    <a:pt x="119" y="424"/>
                    <a:pt x="124" y="419"/>
                  </a:cubicBezTo>
                  <a:cubicBezTo>
                    <a:pt x="124" y="419"/>
                    <a:pt x="124" y="419"/>
                    <a:pt x="124" y="419"/>
                  </a:cubicBezTo>
                  <a:cubicBezTo>
                    <a:pt x="149" y="394"/>
                    <a:pt x="156" y="361"/>
                    <a:pt x="155" y="343"/>
                  </a:cubicBezTo>
                  <a:cubicBezTo>
                    <a:pt x="150" y="341"/>
                    <a:pt x="144" y="338"/>
                    <a:pt x="140" y="333"/>
                  </a:cubicBezTo>
                  <a:cubicBezTo>
                    <a:pt x="143" y="366"/>
                    <a:pt x="133" y="405"/>
                    <a:pt x="86" y="429"/>
                  </a:cubicBezTo>
                  <a:cubicBezTo>
                    <a:pt x="85" y="429"/>
                    <a:pt x="85" y="429"/>
                    <a:pt x="84" y="429"/>
                  </a:cubicBezTo>
                  <a:cubicBezTo>
                    <a:pt x="84" y="429"/>
                    <a:pt x="83" y="429"/>
                    <a:pt x="83" y="429"/>
                  </a:cubicBezTo>
                  <a:cubicBezTo>
                    <a:pt x="75" y="426"/>
                    <a:pt x="66" y="422"/>
                    <a:pt x="59" y="417"/>
                  </a:cubicBezTo>
                  <a:cubicBezTo>
                    <a:pt x="58" y="416"/>
                    <a:pt x="58" y="416"/>
                    <a:pt x="57" y="416"/>
                  </a:cubicBezTo>
                  <a:cubicBezTo>
                    <a:pt x="51" y="411"/>
                    <a:pt x="45" y="405"/>
                    <a:pt x="41" y="398"/>
                  </a:cubicBezTo>
                  <a:cubicBezTo>
                    <a:pt x="41" y="397"/>
                    <a:pt x="41" y="397"/>
                    <a:pt x="40" y="397"/>
                  </a:cubicBezTo>
                  <a:cubicBezTo>
                    <a:pt x="31" y="381"/>
                    <a:pt x="33" y="361"/>
                    <a:pt x="59" y="345"/>
                  </a:cubicBezTo>
                  <a:cubicBezTo>
                    <a:pt x="58" y="341"/>
                    <a:pt x="56" y="337"/>
                    <a:pt x="54" y="333"/>
                  </a:cubicBezTo>
                  <a:cubicBezTo>
                    <a:pt x="0" y="370"/>
                    <a:pt x="22" y="416"/>
                    <a:pt x="83" y="444"/>
                  </a:cubicBezTo>
                  <a:lnTo>
                    <a:pt x="83" y="444"/>
                  </a:lnTo>
                  <a:close/>
                  <a:moveTo>
                    <a:pt x="108" y="438"/>
                  </a:moveTo>
                  <a:lnTo>
                    <a:pt x="108" y="438"/>
                  </a:lnTo>
                  <a:cubicBezTo>
                    <a:pt x="103" y="442"/>
                    <a:pt x="97" y="445"/>
                    <a:pt x="90" y="448"/>
                  </a:cubicBezTo>
                  <a:cubicBezTo>
                    <a:pt x="122" y="461"/>
                    <a:pt x="164" y="470"/>
                    <a:pt x="208" y="469"/>
                  </a:cubicBezTo>
                  <a:cubicBezTo>
                    <a:pt x="182" y="459"/>
                    <a:pt x="133" y="443"/>
                    <a:pt x="108" y="438"/>
                  </a:cubicBezTo>
                  <a:lnTo>
                    <a:pt x="108" y="438"/>
                  </a:lnTo>
                  <a:close/>
                  <a:moveTo>
                    <a:pt x="127" y="424"/>
                  </a:moveTo>
                  <a:lnTo>
                    <a:pt x="127" y="424"/>
                  </a:lnTo>
                  <a:cubicBezTo>
                    <a:pt x="123" y="428"/>
                    <a:pt x="119" y="431"/>
                    <a:pt x="115" y="434"/>
                  </a:cubicBezTo>
                  <a:cubicBezTo>
                    <a:pt x="146" y="441"/>
                    <a:pt x="202" y="459"/>
                    <a:pt x="222" y="468"/>
                  </a:cubicBezTo>
                  <a:cubicBezTo>
                    <a:pt x="234" y="468"/>
                    <a:pt x="246" y="466"/>
                    <a:pt x="258" y="464"/>
                  </a:cubicBezTo>
                  <a:cubicBezTo>
                    <a:pt x="224" y="453"/>
                    <a:pt x="157" y="432"/>
                    <a:pt x="127" y="424"/>
                  </a:cubicBezTo>
                  <a:lnTo>
                    <a:pt x="127" y="424"/>
                  </a:lnTo>
                  <a:close/>
                  <a:moveTo>
                    <a:pt x="161" y="344"/>
                  </a:moveTo>
                  <a:lnTo>
                    <a:pt x="161" y="344"/>
                  </a:lnTo>
                  <a:cubicBezTo>
                    <a:pt x="161" y="363"/>
                    <a:pt x="154" y="395"/>
                    <a:pt x="131" y="420"/>
                  </a:cubicBezTo>
                  <a:cubicBezTo>
                    <a:pt x="166" y="428"/>
                    <a:pt x="241" y="452"/>
                    <a:pt x="269" y="462"/>
                  </a:cubicBezTo>
                  <a:cubicBezTo>
                    <a:pt x="273" y="461"/>
                    <a:pt x="277" y="460"/>
                    <a:pt x="280" y="459"/>
                  </a:cubicBezTo>
                  <a:cubicBezTo>
                    <a:pt x="276" y="437"/>
                    <a:pt x="276" y="405"/>
                    <a:pt x="287" y="370"/>
                  </a:cubicBezTo>
                  <a:cubicBezTo>
                    <a:pt x="256" y="368"/>
                    <a:pt x="220" y="358"/>
                    <a:pt x="187" y="338"/>
                  </a:cubicBezTo>
                  <a:cubicBezTo>
                    <a:pt x="181" y="342"/>
                    <a:pt x="174" y="345"/>
                    <a:pt x="166" y="345"/>
                  </a:cubicBezTo>
                  <a:cubicBezTo>
                    <a:pt x="164" y="345"/>
                    <a:pt x="163" y="345"/>
                    <a:pt x="161" y="344"/>
                  </a:cubicBezTo>
                  <a:lnTo>
                    <a:pt x="161" y="344"/>
                  </a:lnTo>
                  <a:close/>
                  <a:moveTo>
                    <a:pt x="161" y="268"/>
                  </a:moveTo>
                  <a:lnTo>
                    <a:pt x="161" y="268"/>
                  </a:lnTo>
                  <a:cubicBezTo>
                    <a:pt x="161" y="271"/>
                    <a:pt x="162" y="273"/>
                    <a:pt x="163" y="275"/>
                  </a:cubicBezTo>
                  <a:cubicBezTo>
                    <a:pt x="164" y="275"/>
                    <a:pt x="165" y="275"/>
                    <a:pt x="166" y="275"/>
                  </a:cubicBezTo>
                  <a:cubicBezTo>
                    <a:pt x="172" y="275"/>
                    <a:pt x="177" y="276"/>
                    <a:pt x="182" y="279"/>
                  </a:cubicBezTo>
                  <a:cubicBezTo>
                    <a:pt x="185" y="263"/>
                    <a:pt x="170" y="257"/>
                    <a:pt x="161" y="268"/>
                  </a:cubicBezTo>
                  <a:lnTo>
                    <a:pt x="161" y="268"/>
                  </a:lnTo>
                  <a:close/>
                  <a:moveTo>
                    <a:pt x="181" y="240"/>
                  </a:moveTo>
                  <a:lnTo>
                    <a:pt x="181" y="240"/>
                  </a:lnTo>
                  <a:cubicBezTo>
                    <a:pt x="206" y="246"/>
                    <a:pt x="214" y="278"/>
                    <a:pt x="199" y="297"/>
                  </a:cubicBezTo>
                  <a:cubicBezTo>
                    <a:pt x="200" y="301"/>
                    <a:pt x="201" y="305"/>
                    <a:pt x="201" y="310"/>
                  </a:cubicBezTo>
                  <a:cubicBezTo>
                    <a:pt x="201" y="319"/>
                    <a:pt x="197" y="328"/>
                    <a:pt x="191" y="334"/>
                  </a:cubicBezTo>
                  <a:cubicBezTo>
                    <a:pt x="240" y="364"/>
                    <a:pt x="295" y="369"/>
                    <a:pt x="331" y="362"/>
                  </a:cubicBezTo>
                  <a:cubicBezTo>
                    <a:pt x="369" y="354"/>
                    <a:pt x="382" y="333"/>
                    <a:pt x="359" y="312"/>
                  </a:cubicBezTo>
                  <a:cubicBezTo>
                    <a:pt x="354" y="308"/>
                    <a:pt x="366" y="297"/>
                    <a:pt x="374" y="296"/>
                  </a:cubicBezTo>
                  <a:cubicBezTo>
                    <a:pt x="375" y="291"/>
                    <a:pt x="373" y="287"/>
                    <a:pt x="368" y="285"/>
                  </a:cubicBezTo>
                  <a:cubicBezTo>
                    <a:pt x="357" y="284"/>
                    <a:pt x="338" y="290"/>
                    <a:pt x="325" y="293"/>
                  </a:cubicBezTo>
                  <a:cubicBezTo>
                    <a:pt x="325" y="295"/>
                    <a:pt x="321" y="296"/>
                    <a:pt x="320" y="293"/>
                  </a:cubicBezTo>
                  <a:cubicBezTo>
                    <a:pt x="319" y="289"/>
                    <a:pt x="322" y="283"/>
                    <a:pt x="323" y="281"/>
                  </a:cubicBezTo>
                  <a:cubicBezTo>
                    <a:pt x="325" y="277"/>
                    <a:pt x="329" y="280"/>
                    <a:pt x="328" y="283"/>
                  </a:cubicBezTo>
                  <a:cubicBezTo>
                    <a:pt x="327" y="284"/>
                    <a:pt x="327" y="285"/>
                    <a:pt x="326" y="287"/>
                  </a:cubicBezTo>
                  <a:cubicBezTo>
                    <a:pt x="339" y="284"/>
                    <a:pt x="356" y="278"/>
                    <a:pt x="368" y="279"/>
                  </a:cubicBezTo>
                  <a:cubicBezTo>
                    <a:pt x="371" y="277"/>
                    <a:pt x="379" y="271"/>
                    <a:pt x="378" y="267"/>
                  </a:cubicBezTo>
                  <a:cubicBezTo>
                    <a:pt x="377" y="266"/>
                    <a:pt x="376" y="265"/>
                    <a:pt x="375" y="263"/>
                  </a:cubicBezTo>
                  <a:cubicBezTo>
                    <a:pt x="369" y="255"/>
                    <a:pt x="371" y="249"/>
                    <a:pt x="377" y="243"/>
                  </a:cubicBezTo>
                  <a:cubicBezTo>
                    <a:pt x="367" y="242"/>
                    <a:pt x="355" y="243"/>
                    <a:pt x="349" y="250"/>
                  </a:cubicBezTo>
                  <a:cubicBezTo>
                    <a:pt x="345" y="255"/>
                    <a:pt x="338" y="243"/>
                    <a:pt x="338" y="242"/>
                  </a:cubicBezTo>
                  <a:cubicBezTo>
                    <a:pt x="335" y="236"/>
                    <a:pt x="335" y="228"/>
                    <a:pt x="345" y="219"/>
                  </a:cubicBezTo>
                  <a:cubicBezTo>
                    <a:pt x="347" y="216"/>
                    <a:pt x="351" y="221"/>
                    <a:pt x="349" y="223"/>
                  </a:cubicBezTo>
                  <a:cubicBezTo>
                    <a:pt x="341" y="230"/>
                    <a:pt x="339" y="237"/>
                    <a:pt x="346" y="244"/>
                  </a:cubicBezTo>
                  <a:lnTo>
                    <a:pt x="347" y="245"/>
                  </a:lnTo>
                  <a:cubicBezTo>
                    <a:pt x="357" y="237"/>
                    <a:pt x="371" y="236"/>
                    <a:pt x="383" y="239"/>
                  </a:cubicBezTo>
                  <a:lnTo>
                    <a:pt x="383" y="239"/>
                  </a:lnTo>
                  <a:lnTo>
                    <a:pt x="383" y="239"/>
                  </a:lnTo>
                  <a:cubicBezTo>
                    <a:pt x="404" y="237"/>
                    <a:pt x="403" y="229"/>
                    <a:pt x="397" y="213"/>
                  </a:cubicBezTo>
                  <a:cubicBezTo>
                    <a:pt x="395" y="207"/>
                    <a:pt x="392" y="200"/>
                    <a:pt x="389" y="191"/>
                  </a:cubicBezTo>
                  <a:cubicBezTo>
                    <a:pt x="384" y="180"/>
                    <a:pt x="376" y="155"/>
                    <a:pt x="367" y="129"/>
                  </a:cubicBezTo>
                  <a:cubicBezTo>
                    <a:pt x="343" y="119"/>
                    <a:pt x="308" y="125"/>
                    <a:pt x="282" y="137"/>
                  </a:cubicBezTo>
                  <a:cubicBezTo>
                    <a:pt x="275" y="147"/>
                    <a:pt x="266" y="156"/>
                    <a:pt x="252" y="165"/>
                  </a:cubicBezTo>
                  <a:cubicBezTo>
                    <a:pt x="246" y="202"/>
                    <a:pt x="216" y="229"/>
                    <a:pt x="182" y="233"/>
                  </a:cubicBezTo>
                  <a:lnTo>
                    <a:pt x="181" y="240"/>
                  </a:lnTo>
                  <a:lnTo>
                    <a:pt x="181" y="240"/>
                  </a:lnTo>
                  <a:close/>
                  <a:moveTo>
                    <a:pt x="175" y="239"/>
                  </a:moveTo>
                  <a:lnTo>
                    <a:pt x="175" y="239"/>
                  </a:lnTo>
                  <a:lnTo>
                    <a:pt x="176" y="234"/>
                  </a:lnTo>
                  <a:cubicBezTo>
                    <a:pt x="174" y="234"/>
                    <a:pt x="172" y="234"/>
                    <a:pt x="170" y="234"/>
                  </a:cubicBezTo>
                  <a:cubicBezTo>
                    <a:pt x="166" y="239"/>
                    <a:pt x="162" y="244"/>
                    <a:pt x="158" y="249"/>
                  </a:cubicBezTo>
                  <a:cubicBezTo>
                    <a:pt x="158" y="253"/>
                    <a:pt x="158" y="258"/>
                    <a:pt x="159" y="261"/>
                  </a:cubicBezTo>
                  <a:cubicBezTo>
                    <a:pt x="171" y="252"/>
                    <a:pt x="194" y="258"/>
                    <a:pt x="187" y="282"/>
                  </a:cubicBezTo>
                  <a:cubicBezTo>
                    <a:pt x="190" y="284"/>
                    <a:pt x="193" y="287"/>
                    <a:pt x="196" y="291"/>
                  </a:cubicBezTo>
                  <a:cubicBezTo>
                    <a:pt x="208" y="274"/>
                    <a:pt x="198" y="245"/>
                    <a:pt x="173" y="245"/>
                  </a:cubicBezTo>
                  <a:cubicBezTo>
                    <a:pt x="170" y="244"/>
                    <a:pt x="170" y="239"/>
                    <a:pt x="174" y="239"/>
                  </a:cubicBezTo>
                  <a:cubicBezTo>
                    <a:pt x="174" y="239"/>
                    <a:pt x="175" y="239"/>
                    <a:pt x="175" y="239"/>
                  </a:cubicBezTo>
                  <a:lnTo>
                    <a:pt x="175" y="239"/>
                  </a:lnTo>
                  <a:close/>
                  <a:moveTo>
                    <a:pt x="273" y="38"/>
                  </a:moveTo>
                  <a:lnTo>
                    <a:pt x="273" y="38"/>
                  </a:lnTo>
                  <a:cubicBezTo>
                    <a:pt x="273" y="41"/>
                    <a:pt x="270" y="43"/>
                    <a:pt x="268" y="43"/>
                  </a:cubicBezTo>
                  <a:cubicBezTo>
                    <a:pt x="265" y="43"/>
                    <a:pt x="262" y="41"/>
                    <a:pt x="262" y="38"/>
                  </a:cubicBezTo>
                  <a:cubicBezTo>
                    <a:pt x="262" y="35"/>
                    <a:pt x="265" y="33"/>
                    <a:pt x="268" y="33"/>
                  </a:cubicBezTo>
                  <a:cubicBezTo>
                    <a:pt x="270" y="33"/>
                    <a:pt x="273" y="35"/>
                    <a:pt x="273" y="38"/>
                  </a:cubicBezTo>
                  <a:lnTo>
                    <a:pt x="273" y="38"/>
                  </a:lnTo>
                  <a:close/>
                  <a:moveTo>
                    <a:pt x="288" y="20"/>
                  </a:moveTo>
                  <a:lnTo>
                    <a:pt x="288" y="20"/>
                  </a:lnTo>
                  <a:cubicBezTo>
                    <a:pt x="288" y="24"/>
                    <a:pt x="285" y="26"/>
                    <a:pt x="282" y="26"/>
                  </a:cubicBezTo>
                  <a:cubicBezTo>
                    <a:pt x="279" y="26"/>
                    <a:pt x="276" y="24"/>
                    <a:pt x="276" y="20"/>
                  </a:cubicBezTo>
                  <a:cubicBezTo>
                    <a:pt x="276" y="17"/>
                    <a:pt x="279" y="15"/>
                    <a:pt x="282" y="15"/>
                  </a:cubicBezTo>
                  <a:cubicBezTo>
                    <a:pt x="285" y="15"/>
                    <a:pt x="288" y="17"/>
                    <a:pt x="288" y="20"/>
                  </a:cubicBezTo>
                  <a:lnTo>
                    <a:pt x="288" y="20"/>
                  </a:lnTo>
                  <a:close/>
                  <a:moveTo>
                    <a:pt x="258" y="56"/>
                  </a:moveTo>
                  <a:lnTo>
                    <a:pt x="258" y="56"/>
                  </a:lnTo>
                  <a:cubicBezTo>
                    <a:pt x="258" y="59"/>
                    <a:pt x="256" y="61"/>
                    <a:pt x="254" y="61"/>
                  </a:cubicBezTo>
                  <a:cubicBezTo>
                    <a:pt x="251" y="61"/>
                    <a:pt x="249" y="59"/>
                    <a:pt x="249" y="56"/>
                  </a:cubicBezTo>
                  <a:cubicBezTo>
                    <a:pt x="249" y="54"/>
                    <a:pt x="251" y="52"/>
                    <a:pt x="254" y="52"/>
                  </a:cubicBezTo>
                  <a:cubicBezTo>
                    <a:pt x="256" y="52"/>
                    <a:pt x="258" y="54"/>
                    <a:pt x="258" y="56"/>
                  </a:cubicBezTo>
                  <a:lnTo>
                    <a:pt x="258" y="56"/>
                  </a:lnTo>
                  <a:close/>
                  <a:moveTo>
                    <a:pt x="98" y="6"/>
                  </a:moveTo>
                  <a:lnTo>
                    <a:pt x="98" y="6"/>
                  </a:lnTo>
                  <a:cubicBezTo>
                    <a:pt x="98" y="9"/>
                    <a:pt x="95" y="12"/>
                    <a:pt x="92" y="12"/>
                  </a:cubicBezTo>
                  <a:cubicBezTo>
                    <a:pt x="89" y="12"/>
                    <a:pt x="87" y="9"/>
                    <a:pt x="87" y="6"/>
                  </a:cubicBezTo>
                  <a:cubicBezTo>
                    <a:pt x="87" y="3"/>
                    <a:pt x="89" y="0"/>
                    <a:pt x="92" y="0"/>
                  </a:cubicBezTo>
                  <a:cubicBezTo>
                    <a:pt x="95" y="0"/>
                    <a:pt x="98" y="3"/>
                    <a:pt x="98" y="6"/>
                  </a:cubicBezTo>
                  <a:lnTo>
                    <a:pt x="98" y="6"/>
                  </a:lnTo>
                  <a:close/>
                </a:path>
              </a:pathLst>
            </a:custGeom>
            <a:noFill/>
            <a:ln w="1588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4267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FFACB8FC-374A-F97F-4BCF-93906CBC44A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16850" y="631825"/>
              <a:ext cx="188913" cy="146050"/>
            </a:xfrm>
            <a:custGeom>
              <a:avLst/>
              <a:gdLst>
                <a:gd name="T0" fmla="*/ 15 w 232"/>
                <a:gd name="T1" fmla="*/ 172 h 178"/>
                <a:gd name="T2" fmla="*/ 15 w 232"/>
                <a:gd name="T3" fmla="*/ 172 h 178"/>
                <a:gd name="T4" fmla="*/ 25 w 232"/>
                <a:gd name="T5" fmla="*/ 162 h 178"/>
                <a:gd name="T6" fmla="*/ 15 w 232"/>
                <a:gd name="T7" fmla="*/ 152 h 178"/>
                <a:gd name="T8" fmla="*/ 5 w 232"/>
                <a:gd name="T9" fmla="*/ 162 h 178"/>
                <a:gd name="T10" fmla="*/ 15 w 232"/>
                <a:gd name="T11" fmla="*/ 172 h 178"/>
                <a:gd name="T12" fmla="*/ 15 w 232"/>
                <a:gd name="T13" fmla="*/ 172 h 178"/>
                <a:gd name="T14" fmla="*/ 15 w 232"/>
                <a:gd name="T15" fmla="*/ 178 h 178"/>
                <a:gd name="T16" fmla="*/ 15 w 232"/>
                <a:gd name="T17" fmla="*/ 178 h 178"/>
                <a:gd name="T18" fmla="*/ 0 w 232"/>
                <a:gd name="T19" fmla="*/ 162 h 178"/>
                <a:gd name="T20" fmla="*/ 15 w 232"/>
                <a:gd name="T21" fmla="*/ 146 h 178"/>
                <a:gd name="T22" fmla="*/ 31 w 232"/>
                <a:gd name="T23" fmla="*/ 162 h 178"/>
                <a:gd name="T24" fmla="*/ 15 w 232"/>
                <a:gd name="T25" fmla="*/ 178 h 178"/>
                <a:gd name="T26" fmla="*/ 15 w 232"/>
                <a:gd name="T27" fmla="*/ 178 h 178"/>
                <a:gd name="T28" fmla="*/ 232 w 232"/>
                <a:gd name="T29" fmla="*/ 91 h 178"/>
                <a:gd name="T30" fmla="*/ 232 w 232"/>
                <a:gd name="T31" fmla="*/ 91 h 178"/>
                <a:gd name="T32" fmla="*/ 232 w 232"/>
                <a:gd name="T33" fmla="*/ 91 h 178"/>
                <a:gd name="T34" fmla="*/ 232 w 232"/>
                <a:gd name="T35" fmla="*/ 91 h 178"/>
                <a:gd name="T36" fmla="*/ 232 w 232"/>
                <a:gd name="T37" fmla="*/ 91 h 178"/>
                <a:gd name="T38" fmla="*/ 232 w 232"/>
                <a:gd name="T39" fmla="*/ 91 h 178"/>
                <a:gd name="T40" fmla="*/ 149 w 232"/>
                <a:gd name="T41" fmla="*/ 27 h 178"/>
                <a:gd name="T42" fmla="*/ 149 w 232"/>
                <a:gd name="T43" fmla="*/ 27 h 178"/>
                <a:gd name="T44" fmla="*/ 147 w 232"/>
                <a:gd name="T45" fmla="*/ 11 h 178"/>
                <a:gd name="T46" fmla="*/ 124 w 232"/>
                <a:gd name="T47" fmla="*/ 23 h 178"/>
                <a:gd name="T48" fmla="*/ 135 w 232"/>
                <a:gd name="T49" fmla="*/ 26 h 178"/>
                <a:gd name="T50" fmla="*/ 149 w 232"/>
                <a:gd name="T51" fmla="*/ 27 h 178"/>
                <a:gd name="T52" fmla="*/ 149 w 232"/>
                <a:gd name="T53" fmla="*/ 27 h 178"/>
                <a:gd name="T54" fmla="*/ 153 w 232"/>
                <a:gd name="T55" fmla="*/ 9 h 178"/>
                <a:gd name="T56" fmla="*/ 153 w 232"/>
                <a:gd name="T57" fmla="*/ 9 h 178"/>
                <a:gd name="T58" fmla="*/ 155 w 232"/>
                <a:gd name="T59" fmla="*/ 28 h 178"/>
                <a:gd name="T60" fmla="*/ 166 w 232"/>
                <a:gd name="T61" fmla="*/ 27 h 178"/>
                <a:gd name="T62" fmla="*/ 163 w 232"/>
                <a:gd name="T63" fmla="*/ 17 h 178"/>
                <a:gd name="T64" fmla="*/ 164 w 232"/>
                <a:gd name="T65" fmla="*/ 7 h 178"/>
                <a:gd name="T66" fmla="*/ 153 w 232"/>
                <a:gd name="T67" fmla="*/ 9 h 178"/>
                <a:gd name="T68" fmla="*/ 153 w 232"/>
                <a:gd name="T69" fmla="*/ 9 h 178"/>
                <a:gd name="T70" fmla="*/ 177 w 232"/>
                <a:gd name="T71" fmla="*/ 1 h 178"/>
                <a:gd name="T72" fmla="*/ 177 w 232"/>
                <a:gd name="T73" fmla="*/ 1 h 178"/>
                <a:gd name="T74" fmla="*/ 187 w 232"/>
                <a:gd name="T75" fmla="*/ 1 h 178"/>
                <a:gd name="T76" fmla="*/ 190 w 232"/>
                <a:gd name="T77" fmla="*/ 4 h 178"/>
                <a:gd name="T78" fmla="*/ 182 w 232"/>
                <a:gd name="T79" fmla="*/ 10 h 178"/>
                <a:gd name="T80" fmla="*/ 183 w 232"/>
                <a:gd name="T81" fmla="*/ 15 h 178"/>
                <a:gd name="T82" fmla="*/ 175 w 232"/>
                <a:gd name="T83" fmla="*/ 32 h 178"/>
                <a:gd name="T84" fmla="*/ 175 w 232"/>
                <a:gd name="T85" fmla="*/ 32 h 178"/>
                <a:gd name="T86" fmla="*/ 154 w 232"/>
                <a:gd name="T87" fmla="*/ 33 h 178"/>
                <a:gd name="T88" fmla="*/ 152 w 232"/>
                <a:gd name="T89" fmla="*/ 33 h 178"/>
                <a:gd name="T90" fmla="*/ 119 w 232"/>
                <a:gd name="T91" fmla="*/ 27 h 178"/>
                <a:gd name="T92" fmla="*/ 119 w 232"/>
                <a:gd name="T93" fmla="*/ 27 h 178"/>
                <a:gd name="T94" fmla="*/ 114 w 232"/>
                <a:gd name="T95" fmla="*/ 24 h 178"/>
                <a:gd name="T96" fmla="*/ 116 w 232"/>
                <a:gd name="T97" fmla="*/ 22 h 178"/>
                <a:gd name="T98" fmla="*/ 117 w 232"/>
                <a:gd name="T99" fmla="*/ 21 h 178"/>
                <a:gd name="T100" fmla="*/ 177 w 232"/>
                <a:gd name="T101" fmla="*/ 1 h 178"/>
                <a:gd name="T102" fmla="*/ 177 w 232"/>
                <a:gd name="T103" fmla="*/ 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2" h="178">
                  <a:moveTo>
                    <a:pt x="15" y="172"/>
                  </a:moveTo>
                  <a:lnTo>
                    <a:pt x="15" y="172"/>
                  </a:lnTo>
                  <a:cubicBezTo>
                    <a:pt x="21" y="172"/>
                    <a:pt x="25" y="167"/>
                    <a:pt x="25" y="162"/>
                  </a:cubicBezTo>
                  <a:cubicBezTo>
                    <a:pt x="25" y="156"/>
                    <a:pt x="21" y="152"/>
                    <a:pt x="15" y="152"/>
                  </a:cubicBezTo>
                  <a:cubicBezTo>
                    <a:pt x="10" y="152"/>
                    <a:pt x="5" y="156"/>
                    <a:pt x="5" y="162"/>
                  </a:cubicBezTo>
                  <a:cubicBezTo>
                    <a:pt x="5" y="167"/>
                    <a:pt x="10" y="172"/>
                    <a:pt x="15" y="172"/>
                  </a:cubicBezTo>
                  <a:lnTo>
                    <a:pt x="15" y="172"/>
                  </a:lnTo>
                  <a:close/>
                  <a:moveTo>
                    <a:pt x="15" y="178"/>
                  </a:moveTo>
                  <a:lnTo>
                    <a:pt x="15" y="178"/>
                  </a:lnTo>
                  <a:cubicBezTo>
                    <a:pt x="7" y="178"/>
                    <a:pt x="0" y="170"/>
                    <a:pt x="0" y="162"/>
                  </a:cubicBezTo>
                  <a:cubicBezTo>
                    <a:pt x="0" y="153"/>
                    <a:pt x="7" y="146"/>
                    <a:pt x="15" y="146"/>
                  </a:cubicBezTo>
                  <a:cubicBezTo>
                    <a:pt x="24" y="146"/>
                    <a:pt x="31" y="153"/>
                    <a:pt x="31" y="162"/>
                  </a:cubicBezTo>
                  <a:cubicBezTo>
                    <a:pt x="31" y="170"/>
                    <a:pt x="24" y="178"/>
                    <a:pt x="15" y="178"/>
                  </a:cubicBezTo>
                  <a:lnTo>
                    <a:pt x="15" y="178"/>
                  </a:lnTo>
                  <a:close/>
                  <a:moveTo>
                    <a:pt x="232" y="91"/>
                  </a:moveTo>
                  <a:lnTo>
                    <a:pt x="232" y="91"/>
                  </a:lnTo>
                  <a:cubicBezTo>
                    <a:pt x="232" y="91"/>
                    <a:pt x="232" y="91"/>
                    <a:pt x="232" y="91"/>
                  </a:cubicBezTo>
                  <a:lnTo>
                    <a:pt x="232" y="91"/>
                  </a:lnTo>
                  <a:lnTo>
                    <a:pt x="232" y="91"/>
                  </a:lnTo>
                  <a:lnTo>
                    <a:pt x="232" y="91"/>
                  </a:lnTo>
                  <a:close/>
                  <a:moveTo>
                    <a:pt x="149" y="27"/>
                  </a:moveTo>
                  <a:lnTo>
                    <a:pt x="149" y="27"/>
                  </a:lnTo>
                  <a:cubicBezTo>
                    <a:pt x="147" y="23"/>
                    <a:pt x="147" y="17"/>
                    <a:pt x="147" y="11"/>
                  </a:cubicBezTo>
                  <a:cubicBezTo>
                    <a:pt x="139" y="13"/>
                    <a:pt x="131" y="17"/>
                    <a:pt x="124" y="23"/>
                  </a:cubicBezTo>
                  <a:cubicBezTo>
                    <a:pt x="126" y="23"/>
                    <a:pt x="130" y="25"/>
                    <a:pt x="135" y="26"/>
                  </a:cubicBezTo>
                  <a:cubicBezTo>
                    <a:pt x="139" y="26"/>
                    <a:pt x="144" y="27"/>
                    <a:pt x="149" y="27"/>
                  </a:cubicBezTo>
                  <a:lnTo>
                    <a:pt x="149" y="27"/>
                  </a:lnTo>
                  <a:close/>
                  <a:moveTo>
                    <a:pt x="153" y="9"/>
                  </a:moveTo>
                  <a:lnTo>
                    <a:pt x="153" y="9"/>
                  </a:lnTo>
                  <a:cubicBezTo>
                    <a:pt x="152" y="17"/>
                    <a:pt x="153" y="23"/>
                    <a:pt x="155" y="28"/>
                  </a:cubicBezTo>
                  <a:cubicBezTo>
                    <a:pt x="159" y="28"/>
                    <a:pt x="162" y="27"/>
                    <a:pt x="166" y="27"/>
                  </a:cubicBezTo>
                  <a:cubicBezTo>
                    <a:pt x="164" y="25"/>
                    <a:pt x="163" y="21"/>
                    <a:pt x="163" y="17"/>
                  </a:cubicBezTo>
                  <a:cubicBezTo>
                    <a:pt x="163" y="14"/>
                    <a:pt x="163" y="10"/>
                    <a:pt x="164" y="7"/>
                  </a:cubicBezTo>
                  <a:cubicBezTo>
                    <a:pt x="161" y="8"/>
                    <a:pt x="157" y="8"/>
                    <a:pt x="153" y="9"/>
                  </a:cubicBezTo>
                  <a:lnTo>
                    <a:pt x="153" y="9"/>
                  </a:lnTo>
                  <a:close/>
                  <a:moveTo>
                    <a:pt x="177" y="1"/>
                  </a:moveTo>
                  <a:lnTo>
                    <a:pt x="177" y="1"/>
                  </a:lnTo>
                  <a:cubicBezTo>
                    <a:pt x="180" y="1"/>
                    <a:pt x="184" y="0"/>
                    <a:pt x="187" y="1"/>
                  </a:cubicBezTo>
                  <a:cubicBezTo>
                    <a:pt x="189" y="1"/>
                    <a:pt x="190" y="3"/>
                    <a:pt x="190" y="4"/>
                  </a:cubicBezTo>
                  <a:cubicBezTo>
                    <a:pt x="190" y="7"/>
                    <a:pt x="185" y="9"/>
                    <a:pt x="182" y="10"/>
                  </a:cubicBezTo>
                  <a:cubicBezTo>
                    <a:pt x="182" y="12"/>
                    <a:pt x="183" y="14"/>
                    <a:pt x="183" y="15"/>
                  </a:cubicBezTo>
                  <a:cubicBezTo>
                    <a:pt x="184" y="23"/>
                    <a:pt x="180" y="30"/>
                    <a:pt x="175" y="32"/>
                  </a:cubicBezTo>
                  <a:cubicBezTo>
                    <a:pt x="175" y="32"/>
                    <a:pt x="175" y="32"/>
                    <a:pt x="175" y="32"/>
                  </a:cubicBezTo>
                  <a:cubicBezTo>
                    <a:pt x="168" y="33"/>
                    <a:pt x="161" y="33"/>
                    <a:pt x="154" y="33"/>
                  </a:cubicBezTo>
                  <a:cubicBezTo>
                    <a:pt x="153" y="33"/>
                    <a:pt x="153" y="33"/>
                    <a:pt x="152" y="33"/>
                  </a:cubicBezTo>
                  <a:cubicBezTo>
                    <a:pt x="141" y="33"/>
                    <a:pt x="129" y="31"/>
                    <a:pt x="119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6" y="30"/>
                    <a:pt x="112" y="27"/>
                    <a:pt x="114" y="24"/>
                  </a:cubicBezTo>
                  <a:cubicBezTo>
                    <a:pt x="114" y="24"/>
                    <a:pt x="115" y="23"/>
                    <a:pt x="116" y="22"/>
                  </a:cubicBezTo>
                  <a:cubicBezTo>
                    <a:pt x="116" y="22"/>
                    <a:pt x="117" y="21"/>
                    <a:pt x="117" y="21"/>
                  </a:cubicBezTo>
                  <a:cubicBezTo>
                    <a:pt x="123" y="15"/>
                    <a:pt x="142" y="1"/>
                    <a:pt x="177" y="1"/>
                  </a:cubicBezTo>
                  <a:lnTo>
                    <a:pt x="177" y="1"/>
                  </a:lnTo>
                  <a:close/>
                </a:path>
              </a:pathLst>
            </a:custGeom>
            <a:noFill/>
            <a:ln w="1588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4267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5086F604-AA6F-7757-E42D-F621BFBEDB4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123238" y="455613"/>
              <a:ext cx="800100" cy="385762"/>
            </a:xfrm>
            <a:custGeom>
              <a:avLst/>
              <a:gdLst>
                <a:gd name="T0" fmla="*/ 44 w 986"/>
                <a:gd name="T1" fmla="*/ 12 h 469"/>
                <a:gd name="T2" fmla="*/ 100 w 986"/>
                <a:gd name="T3" fmla="*/ 110 h 469"/>
                <a:gd name="T4" fmla="*/ 112 w 986"/>
                <a:gd name="T5" fmla="*/ 49 h 469"/>
                <a:gd name="T6" fmla="*/ 238 w 986"/>
                <a:gd name="T7" fmla="*/ 9 h 469"/>
                <a:gd name="T8" fmla="*/ 265 w 986"/>
                <a:gd name="T9" fmla="*/ 94 h 469"/>
                <a:gd name="T10" fmla="*/ 297 w 986"/>
                <a:gd name="T11" fmla="*/ 110 h 469"/>
                <a:gd name="T12" fmla="*/ 368 w 986"/>
                <a:gd name="T13" fmla="*/ 2 h 469"/>
                <a:gd name="T14" fmla="*/ 431 w 986"/>
                <a:gd name="T15" fmla="*/ 0 h 469"/>
                <a:gd name="T16" fmla="*/ 506 w 986"/>
                <a:gd name="T17" fmla="*/ 2 h 469"/>
                <a:gd name="T18" fmla="*/ 562 w 986"/>
                <a:gd name="T19" fmla="*/ 110 h 469"/>
                <a:gd name="T20" fmla="*/ 595 w 986"/>
                <a:gd name="T21" fmla="*/ 104 h 469"/>
                <a:gd name="T22" fmla="*/ 653 w 986"/>
                <a:gd name="T23" fmla="*/ 16 h 469"/>
                <a:gd name="T24" fmla="*/ 623 w 986"/>
                <a:gd name="T25" fmla="*/ 103 h 469"/>
                <a:gd name="T26" fmla="*/ 741 w 986"/>
                <a:gd name="T27" fmla="*/ 112 h 469"/>
                <a:gd name="T28" fmla="*/ 805 w 986"/>
                <a:gd name="T29" fmla="*/ 2 h 469"/>
                <a:gd name="T30" fmla="*/ 887 w 986"/>
                <a:gd name="T31" fmla="*/ 110 h 469"/>
                <a:gd name="T32" fmla="*/ 805 w 986"/>
                <a:gd name="T33" fmla="*/ 2 h 469"/>
                <a:gd name="T34" fmla="*/ 938 w 986"/>
                <a:gd name="T35" fmla="*/ 59 h 469"/>
                <a:gd name="T36" fmla="*/ 926 w 986"/>
                <a:gd name="T37" fmla="*/ 2 h 469"/>
                <a:gd name="T38" fmla="*/ 54 w 986"/>
                <a:gd name="T39" fmla="*/ 281 h 469"/>
                <a:gd name="T40" fmla="*/ 96 w 986"/>
                <a:gd name="T41" fmla="*/ 251 h 469"/>
                <a:gd name="T42" fmla="*/ 205 w 986"/>
                <a:gd name="T43" fmla="*/ 291 h 469"/>
                <a:gd name="T44" fmla="*/ 256 w 986"/>
                <a:gd name="T45" fmla="*/ 288 h 469"/>
                <a:gd name="T46" fmla="*/ 303 w 986"/>
                <a:gd name="T47" fmla="*/ 179 h 469"/>
                <a:gd name="T48" fmla="*/ 303 w 986"/>
                <a:gd name="T49" fmla="*/ 179 h 469"/>
                <a:gd name="T50" fmla="*/ 421 w 986"/>
                <a:gd name="T51" fmla="*/ 278 h 469"/>
                <a:gd name="T52" fmla="*/ 467 w 986"/>
                <a:gd name="T53" fmla="*/ 180 h 469"/>
                <a:gd name="T54" fmla="*/ 525 w 986"/>
                <a:gd name="T55" fmla="*/ 190 h 469"/>
                <a:gd name="T56" fmla="*/ 495 w 986"/>
                <a:gd name="T57" fmla="*/ 288 h 469"/>
                <a:gd name="T58" fmla="*/ 575 w 986"/>
                <a:gd name="T59" fmla="*/ 285 h 469"/>
                <a:gd name="T60" fmla="*/ 618 w 986"/>
                <a:gd name="T61" fmla="*/ 282 h 469"/>
                <a:gd name="T62" fmla="*/ 620 w 986"/>
                <a:gd name="T63" fmla="*/ 227 h 469"/>
                <a:gd name="T64" fmla="*/ 625 w 986"/>
                <a:gd name="T65" fmla="*/ 241 h 469"/>
                <a:gd name="T66" fmla="*/ 697 w 986"/>
                <a:gd name="T67" fmla="*/ 180 h 469"/>
                <a:gd name="T68" fmla="*/ 752 w 986"/>
                <a:gd name="T69" fmla="*/ 288 h 469"/>
                <a:gd name="T70" fmla="*/ 851 w 986"/>
                <a:gd name="T71" fmla="*/ 191 h 469"/>
                <a:gd name="T72" fmla="*/ 900 w 986"/>
                <a:gd name="T73" fmla="*/ 287 h 469"/>
                <a:gd name="T74" fmla="*/ 888 w 986"/>
                <a:gd name="T75" fmla="*/ 291 h 469"/>
                <a:gd name="T76" fmla="*/ 871 w 986"/>
                <a:gd name="T77" fmla="*/ 174 h 469"/>
                <a:gd name="T78" fmla="*/ 820 w 986"/>
                <a:gd name="T79" fmla="*/ 188 h 469"/>
                <a:gd name="T80" fmla="*/ 954 w 986"/>
                <a:gd name="T81" fmla="*/ 190 h 469"/>
                <a:gd name="T82" fmla="*/ 25 w 986"/>
                <a:gd name="T83" fmla="*/ 457 h 469"/>
                <a:gd name="T84" fmla="*/ 46 w 986"/>
                <a:gd name="T85" fmla="*/ 359 h 469"/>
                <a:gd name="T86" fmla="*/ 171 w 986"/>
                <a:gd name="T87" fmla="*/ 369 h 469"/>
                <a:gd name="T88" fmla="*/ 220 w 986"/>
                <a:gd name="T89" fmla="*/ 465 h 469"/>
                <a:gd name="T90" fmla="*/ 208 w 986"/>
                <a:gd name="T91" fmla="*/ 469 h 469"/>
                <a:gd name="T92" fmla="*/ 278 w 986"/>
                <a:gd name="T93" fmla="*/ 368 h 469"/>
                <a:gd name="T94" fmla="*/ 249 w 986"/>
                <a:gd name="T95" fmla="*/ 467 h 469"/>
                <a:gd name="T96" fmla="*/ 328 w 986"/>
                <a:gd name="T97" fmla="*/ 463 h 469"/>
                <a:gd name="T98" fmla="*/ 394 w 986"/>
                <a:gd name="T99" fmla="*/ 359 h 469"/>
                <a:gd name="T100" fmla="*/ 429 w 986"/>
                <a:gd name="T101" fmla="*/ 466 h 469"/>
                <a:gd name="T102" fmla="*/ 394 w 986"/>
                <a:gd name="T103" fmla="*/ 359 h 469"/>
                <a:gd name="T104" fmla="*/ 579 w 986"/>
                <a:gd name="T105" fmla="*/ 438 h 469"/>
                <a:gd name="T106" fmla="*/ 551 w 986"/>
                <a:gd name="T107" fmla="*/ 357 h 469"/>
                <a:gd name="T108" fmla="*/ 599 w 986"/>
                <a:gd name="T109" fmla="*/ 359 h 469"/>
                <a:gd name="T110" fmla="*/ 675 w 986"/>
                <a:gd name="T111" fmla="*/ 359 h 469"/>
                <a:gd name="T112" fmla="*/ 731 w 986"/>
                <a:gd name="T113" fmla="*/ 370 h 469"/>
                <a:gd name="T114" fmla="*/ 693 w 986"/>
                <a:gd name="T115" fmla="*/ 469 h 469"/>
                <a:gd name="T116" fmla="*/ 832 w 986"/>
                <a:gd name="T117" fmla="*/ 457 h 469"/>
                <a:gd name="T118" fmla="*/ 837 w 986"/>
                <a:gd name="T119" fmla="*/ 359 h 469"/>
                <a:gd name="T120" fmla="*/ 837 w 986"/>
                <a:gd name="T121" fmla="*/ 359 h 469"/>
                <a:gd name="T122" fmla="*/ 954 w 986"/>
                <a:gd name="T123" fmla="*/ 3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86" h="469">
                  <a:moveTo>
                    <a:pt x="0" y="2"/>
                  </a:moveTo>
                  <a:lnTo>
                    <a:pt x="0" y="2"/>
                  </a:lnTo>
                  <a:lnTo>
                    <a:pt x="0" y="12"/>
                  </a:lnTo>
                  <a:lnTo>
                    <a:pt x="32" y="12"/>
                  </a:lnTo>
                  <a:lnTo>
                    <a:pt x="32" y="110"/>
                  </a:lnTo>
                  <a:lnTo>
                    <a:pt x="44" y="110"/>
                  </a:lnTo>
                  <a:lnTo>
                    <a:pt x="44" y="12"/>
                  </a:lnTo>
                  <a:lnTo>
                    <a:pt x="76" y="12"/>
                  </a:lnTo>
                  <a:lnTo>
                    <a:pt x="76" y="2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100" y="2"/>
                  </a:moveTo>
                  <a:lnTo>
                    <a:pt x="100" y="2"/>
                  </a:lnTo>
                  <a:lnTo>
                    <a:pt x="100" y="110"/>
                  </a:lnTo>
                  <a:lnTo>
                    <a:pt x="158" y="110"/>
                  </a:lnTo>
                  <a:lnTo>
                    <a:pt x="158" y="100"/>
                  </a:lnTo>
                  <a:lnTo>
                    <a:pt x="112" y="100"/>
                  </a:lnTo>
                  <a:lnTo>
                    <a:pt x="112" y="59"/>
                  </a:lnTo>
                  <a:lnTo>
                    <a:pt x="154" y="59"/>
                  </a:lnTo>
                  <a:lnTo>
                    <a:pt x="154" y="49"/>
                  </a:lnTo>
                  <a:lnTo>
                    <a:pt x="112" y="49"/>
                  </a:lnTo>
                  <a:lnTo>
                    <a:pt x="112" y="12"/>
                  </a:lnTo>
                  <a:lnTo>
                    <a:pt x="158" y="12"/>
                  </a:lnTo>
                  <a:lnTo>
                    <a:pt x="158" y="2"/>
                  </a:lnTo>
                  <a:lnTo>
                    <a:pt x="100" y="2"/>
                  </a:lnTo>
                  <a:lnTo>
                    <a:pt x="100" y="2"/>
                  </a:lnTo>
                  <a:close/>
                  <a:moveTo>
                    <a:pt x="238" y="9"/>
                  </a:moveTo>
                  <a:lnTo>
                    <a:pt x="238" y="9"/>
                  </a:lnTo>
                  <a:cubicBezTo>
                    <a:pt x="248" y="9"/>
                    <a:pt x="257" y="11"/>
                    <a:pt x="266" y="17"/>
                  </a:cubicBezTo>
                  <a:lnTo>
                    <a:pt x="270" y="8"/>
                  </a:lnTo>
                  <a:cubicBezTo>
                    <a:pt x="260" y="3"/>
                    <a:pt x="250" y="0"/>
                    <a:pt x="238" y="0"/>
                  </a:cubicBezTo>
                  <a:cubicBezTo>
                    <a:pt x="206" y="0"/>
                    <a:pt x="181" y="23"/>
                    <a:pt x="181" y="56"/>
                  </a:cubicBezTo>
                  <a:cubicBezTo>
                    <a:pt x="181" y="91"/>
                    <a:pt x="206" y="112"/>
                    <a:pt x="238" y="112"/>
                  </a:cubicBezTo>
                  <a:cubicBezTo>
                    <a:pt x="248" y="112"/>
                    <a:pt x="260" y="107"/>
                    <a:pt x="270" y="102"/>
                  </a:cubicBezTo>
                  <a:lnTo>
                    <a:pt x="265" y="94"/>
                  </a:lnTo>
                  <a:cubicBezTo>
                    <a:pt x="257" y="99"/>
                    <a:pt x="247" y="102"/>
                    <a:pt x="238" y="102"/>
                  </a:cubicBezTo>
                  <a:cubicBezTo>
                    <a:pt x="211" y="102"/>
                    <a:pt x="193" y="82"/>
                    <a:pt x="193" y="56"/>
                  </a:cubicBezTo>
                  <a:cubicBezTo>
                    <a:pt x="193" y="30"/>
                    <a:pt x="211" y="9"/>
                    <a:pt x="238" y="9"/>
                  </a:cubicBezTo>
                  <a:lnTo>
                    <a:pt x="238" y="9"/>
                  </a:lnTo>
                  <a:close/>
                  <a:moveTo>
                    <a:pt x="297" y="2"/>
                  </a:moveTo>
                  <a:lnTo>
                    <a:pt x="297" y="2"/>
                  </a:lnTo>
                  <a:lnTo>
                    <a:pt x="297" y="110"/>
                  </a:lnTo>
                  <a:lnTo>
                    <a:pt x="309" y="110"/>
                  </a:lnTo>
                  <a:lnTo>
                    <a:pt x="309" y="58"/>
                  </a:lnTo>
                  <a:lnTo>
                    <a:pt x="368" y="58"/>
                  </a:lnTo>
                  <a:lnTo>
                    <a:pt x="368" y="110"/>
                  </a:lnTo>
                  <a:lnTo>
                    <a:pt x="380" y="110"/>
                  </a:lnTo>
                  <a:lnTo>
                    <a:pt x="380" y="2"/>
                  </a:lnTo>
                  <a:lnTo>
                    <a:pt x="368" y="2"/>
                  </a:lnTo>
                  <a:lnTo>
                    <a:pt x="368" y="49"/>
                  </a:lnTo>
                  <a:lnTo>
                    <a:pt x="309" y="49"/>
                  </a:lnTo>
                  <a:lnTo>
                    <a:pt x="309" y="2"/>
                  </a:lnTo>
                  <a:lnTo>
                    <a:pt x="297" y="2"/>
                  </a:lnTo>
                  <a:lnTo>
                    <a:pt x="297" y="2"/>
                  </a:lnTo>
                  <a:close/>
                  <a:moveTo>
                    <a:pt x="431" y="0"/>
                  </a:moveTo>
                  <a:lnTo>
                    <a:pt x="431" y="0"/>
                  </a:lnTo>
                  <a:lnTo>
                    <a:pt x="418" y="3"/>
                  </a:lnTo>
                  <a:lnTo>
                    <a:pt x="418" y="110"/>
                  </a:lnTo>
                  <a:lnTo>
                    <a:pt x="430" y="110"/>
                  </a:lnTo>
                  <a:lnTo>
                    <a:pt x="430" y="18"/>
                  </a:lnTo>
                  <a:lnTo>
                    <a:pt x="493" y="112"/>
                  </a:lnTo>
                  <a:lnTo>
                    <a:pt x="506" y="109"/>
                  </a:lnTo>
                  <a:lnTo>
                    <a:pt x="506" y="2"/>
                  </a:lnTo>
                  <a:lnTo>
                    <a:pt x="495" y="2"/>
                  </a:lnTo>
                  <a:lnTo>
                    <a:pt x="495" y="95"/>
                  </a:lnTo>
                  <a:lnTo>
                    <a:pt x="431" y="0"/>
                  </a:lnTo>
                  <a:lnTo>
                    <a:pt x="431" y="0"/>
                  </a:lnTo>
                  <a:close/>
                  <a:moveTo>
                    <a:pt x="550" y="110"/>
                  </a:moveTo>
                  <a:lnTo>
                    <a:pt x="550" y="110"/>
                  </a:lnTo>
                  <a:lnTo>
                    <a:pt x="562" y="110"/>
                  </a:lnTo>
                  <a:lnTo>
                    <a:pt x="562" y="2"/>
                  </a:lnTo>
                  <a:lnTo>
                    <a:pt x="550" y="2"/>
                  </a:lnTo>
                  <a:lnTo>
                    <a:pt x="550" y="110"/>
                  </a:lnTo>
                  <a:close/>
                  <a:moveTo>
                    <a:pt x="623" y="103"/>
                  </a:moveTo>
                  <a:lnTo>
                    <a:pt x="623" y="103"/>
                  </a:lnTo>
                  <a:cubicBezTo>
                    <a:pt x="615" y="103"/>
                    <a:pt x="606" y="100"/>
                    <a:pt x="600" y="96"/>
                  </a:cubicBezTo>
                  <a:lnTo>
                    <a:pt x="595" y="104"/>
                  </a:lnTo>
                  <a:cubicBezTo>
                    <a:pt x="604" y="109"/>
                    <a:pt x="613" y="112"/>
                    <a:pt x="624" y="112"/>
                  </a:cubicBezTo>
                  <a:cubicBezTo>
                    <a:pt x="647" y="112"/>
                    <a:pt x="658" y="97"/>
                    <a:pt x="658" y="81"/>
                  </a:cubicBezTo>
                  <a:cubicBezTo>
                    <a:pt x="658" y="65"/>
                    <a:pt x="646" y="58"/>
                    <a:pt x="634" y="52"/>
                  </a:cubicBezTo>
                  <a:lnTo>
                    <a:pt x="625" y="48"/>
                  </a:lnTo>
                  <a:cubicBezTo>
                    <a:pt x="617" y="44"/>
                    <a:pt x="609" y="39"/>
                    <a:pt x="609" y="28"/>
                  </a:cubicBezTo>
                  <a:cubicBezTo>
                    <a:pt x="609" y="14"/>
                    <a:pt x="620" y="8"/>
                    <a:pt x="630" y="8"/>
                  </a:cubicBezTo>
                  <a:cubicBezTo>
                    <a:pt x="640" y="8"/>
                    <a:pt x="647" y="12"/>
                    <a:pt x="653" y="16"/>
                  </a:cubicBezTo>
                  <a:lnTo>
                    <a:pt x="657" y="8"/>
                  </a:lnTo>
                  <a:cubicBezTo>
                    <a:pt x="649" y="3"/>
                    <a:pt x="640" y="0"/>
                    <a:pt x="630" y="0"/>
                  </a:cubicBezTo>
                  <a:cubicBezTo>
                    <a:pt x="611" y="0"/>
                    <a:pt x="598" y="11"/>
                    <a:pt x="598" y="28"/>
                  </a:cubicBezTo>
                  <a:cubicBezTo>
                    <a:pt x="598" y="50"/>
                    <a:pt x="614" y="54"/>
                    <a:pt x="630" y="62"/>
                  </a:cubicBezTo>
                  <a:cubicBezTo>
                    <a:pt x="639" y="66"/>
                    <a:pt x="646" y="71"/>
                    <a:pt x="646" y="82"/>
                  </a:cubicBezTo>
                  <a:cubicBezTo>
                    <a:pt x="646" y="95"/>
                    <a:pt x="636" y="103"/>
                    <a:pt x="623" y="103"/>
                  </a:cubicBezTo>
                  <a:lnTo>
                    <a:pt x="623" y="103"/>
                  </a:lnTo>
                  <a:close/>
                  <a:moveTo>
                    <a:pt x="741" y="9"/>
                  </a:moveTo>
                  <a:lnTo>
                    <a:pt x="741" y="9"/>
                  </a:lnTo>
                  <a:cubicBezTo>
                    <a:pt x="752" y="9"/>
                    <a:pt x="761" y="11"/>
                    <a:pt x="769" y="17"/>
                  </a:cubicBezTo>
                  <a:lnTo>
                    <a:pt x="774" y="8"/>
                  </a:lnTo>
                  <a:cubicBezTo>
                    <a:pt x="764" y="3"/>
                    <a:pt x="754" y="0"/>
                    <a:pt x="741" y="0"/>
                  </a:cubicBezTo>
                  <a:cubicBezTo>
                    <a:pt x="709" y="0"/>
                    <a:pt x="684" y="23"/>
                    <a:pt x="684" y="56"/>
                  </a:cubicBezTo>
                  <a:cubicBezTo>
                    <a:pt x="684" y="91"/>
                    <a:pt x="709" y="112"/>
                    <a:pt x="741" y="112"/>
                  </a:cubicBezTo>
                  <a:cubicBezTo>
                    <a:pt x="752" y="112"/>
                    <a:pt x="764" y="107"/>
                    <a:pt x="773" y="102"/>
                  </a:cubicBezTo>
                  <a:lnTo>
                    <a:pt x="769" y="94"/>
                  </a:lnTo>
                  <a:cubicBezTo>
                    <a:pt x="761" y="99"/>
                    <a:pt x="751" y="102"/>
                    <a:pt x="741" y="102"/>
                  </a:cubicBezTo>
                  <a:cubicBezTo>
                    <a:pt x="715" y="102"/>
                    <a:pt x="697" y="82"/>
                    <a:pt x="697" y="56"/>
                  </a:cubicBezTo>
                  <a:cubicBezTo>
                    <a:pt x="697" y="30"/>
                    <a:pt x="715" y="9"/>
                    <a:pt x="741" y="9"/>
                  </a:cubicBezTo>
                  <a:lnTo>
                    <a:pt x="741" y="9"/>
                  </a:lnTo>
                  <a:close/>
                  <a:moveTo>
                    <a:pt x="805" y="2"/>
                  </a:moveTo>
                  <a:lnTo>
                    <a:pt x="805" y="2"/>
                  </a:lnTo>
                  <a:lnTo>
                    <a:pt x="805" y="110"/>
                  </a:lnTo>
                  <a:lnTo>
                    <a:pt x="817" y="110"/>
                  </a:lnTo>
                  <a:lnTo>
                    <a:pt x="817" y="58"/>
                  </a:lnTo>
                  <a:lnTo>
                    <a:pt x="875" y="58"/>
                  </a:lnTo>
                  <a:lnTo>
                    <a:pt x="875" y="110"/>
                  </a:lnTo>
                  <a:lnTo>
                    <a:pt x="887" y="110"/>
                  </a:lnTo>
                  <a:lnTo>
                    <a:pt x="887" y="2"/>
                  </a:lnTo>
                  <a:lnTo>
                    <a:pt x="875" y="2"/>
                  </a:lnTo>
                  <a:lnTo>
                    <a:pt x="875" y="49"/>
                  </a:lnTo>
                  <a:lnTo>
                    <a:pt x="817" y="49"/>
                  </a:lnTo>
                  <a:lnTo>
                    <a:pt x="817" y="2"/>
                  </a:lnTo>
                  <a:lnTo>
                    <a:pt x="805" y="2"/>
                  </a:lnTo>
                  <a:lnTo>
                    <a:pt x="805" y="2"/>
                  </a:lnTo>
                  <a:close/>
                  <a:moveTo>
                    <a:pt x="926" y="2"/>
                  </a:moveTo>
                  <a:lnTo>
                    <a:pt x="926" y="2"/>
                  </a:lnTo>
                  <a:lnTo>
                    <a:pt x="926" y="110"/>
                  </a:lnTo>
                  <a:lnTo>
                    <a:pt x="984" y="110"/>
                  </a:lnTo>
                  <a:lnTo>
                    <a:pt x="984" y="100"/>
                  </a:lnTo>
                  <a:lnTo>
                    <a:pt x="938" y="100"/>
                  </a:lnTo>
                  <a:lnTo>
                    <a:pt x="938" y="59"/>
                  </a:lnTo>
                  <a:lnTo>
                    <a:pt x="980" y="59"/>
                  </a:lnTo>
                  <a:lnTo>
                    <a:pt x="980" y="49"/>
                  </a:lnTo>
                  <a:lnTo>
                    <a:pt x="938" y="49"/>
                  </a:lnTo>
                  <a:lnTo>
                    <a:pt x="938" y="12"/>
                  </a:lnTo>
                  <a:lnTo>
                    <a:pt x="984" y="12"/>
                  </a:lnTo>
                  <a:lnTo>
                    <a:pt x="984" y="2"/>
                  </a:lnTo>
                  <a:lnTo>
                    <a:pt x="926" y="2"/>
                  </a:lnTo>
                  <a:lnTo>
                    <a:pt x="926" y="2"/>
                  </a:lnTo>
                  <a:close/>
                  <a:moveTo>
                    <a:pt x="96" y="251"/>
                  </a:moveTo>
                  <a:lnTo>
                    <a:pt x="96" y="251"/>
                  </a:lnTo>
                  <a:lnTo>
                    <a:pt x="96" y="180"/>
                  </a:lnTo>
                  <a:lnTo>
                    <a:pt x="84" y="180"/>
                  </a:lnTo>
                  <a:lnTo>
                    <a:pt x="84" y="249"/>
                  </a:lnTo>
                  <a:cubicBezTo>
                    <a:pt x="84" y="274"/>
                    <a:pt x="73" y="281"/>
                    <a:pt x="54" y="281"/>
                  </a:cubicBezTo>
                  <a:cubicBezTo>
                    <a:pt x="34" y="281"/>
                    <a:pt x="25" y="270"/>
                    <a:pt x="25" y="249"/>
                  </a:cubicBezTo>
                  <a:lnTo>
                    <a:pt x="25" y="180"/>
                  </a:lnTo>
                  <a:lnTo>
                    <a:pt x="13" y="180"/>
                  </a:lnTo>
                  <a:lnTo>
                    <a:pt x="13" y="252"/>
                  </a:lnTo>
                  <a:cubicBezTo>
                    <a:pt x="13" y="277"/>
                    <a:pt x="27" y="290"/>
                    <a:pt x="54" y="290"/>
                  </a:cubicBezTo>
                  <a:cubicBezTo>
                    <a:pt x="74" y="290"/>
                    <a:pt x="96" y="284"/>
                    <a:pt x="96" y="251"/>
                  </a:cubicBezTo>
                  <a:lnTo>
                    <a:pt x="96" y="251"/>
                  </a:lnTo>
                  <a:close/>
                  <a:moveTo>
                    <a:pt x="143" y="178"/>
                  </a:moveTo>
                  <a:lnTo>
                    <a:pt x="143" y="178"/>
                  </a:lnTo>
                  <a:lnTo>
                    <a:pt x="130" y="181"/>
                  </a:lnTo>
                  <a:lnTo>
                    <a:pt x="130" y="288"/>
                  </a:lnTo>
                  <a:lnTo>
                    <a:pt x="142" y="288"/>
                  </a:lnTo>
                  <a:lnTo>
                    <a:pt x="142" y="196"/>
                  </a:lnTo>
                  <a:lnTo>
                    <a:pt x="205" y="291"/>
                  </a:lnTo>
                  <a:lnTo>
                    <a:pt x="218" y="287"/>
                  </a:lnTo>
                  <a:lnTo>
                    <a:pt x="218" y="181"/>
                  </a:lnTo>
                  <a:lnTo>
                    <a:pt x="207" y="181"/>
                  </a:lnTo>
                  <a:lnTo>
                    <a:pt x="206" y="273"/>
                  </a:lnTo>
                  <a:lnTo>
                    <a:pt x="143" y="178"/>
                  </a:lnTo>
                  <a:lnTo>
                    <a:pt x="143" y="178"/>
                  </a:lnTo>
                  <a:close/>
                  <a:moveTo>
                    <a:pt x="256" y="288"/>
                  </a:moveTo>
                  <a:lnTo>
                    <a:pt x="256" y="288"/>
                  </a:lnTo>
                  <a:lnTo>
                    <a:pt x="268" y="288"/>
                  </a:lnTo>
                  <a:lnTo>
                    <a:pt x="268" y="180"/>
                  </a:lnTo>
                  <a:lnTo>
                    <a:pt x="256" y="180"/>
                  </a:lnTo>
                  <a:lnTo>
                    <a:pt x="256" y="288"/>
                  </a:lnTo>
                  <a:close/>
                  <a:moveTo>
                    <a:pt x="303" y="179"/>
                  </a:moveTo>
                  <a:lnTo>
                    <a:pt x="303" y="179"/>
                  </a:lnTo>
                  <a:lnTo>
                    <a:pt x="291" y="183"/>
                  </a:lnTo>
                  <a:lnTo>
                    <a:pt x="332" y="288"/>
                  </a:lnTo>
                  <a:lnTo>
                    <a:pt x="344" y="288"/>
                  </a:lnTo>
                  <a:lnTo>
                    <a:pt x="385" y="183"/>
                  </a:lnTo>
                  <a:lnTo>
                    <a:pt x="374" y="179"/>
                  </a:lnTo>
                  <a:lnTo>
                    <a:pt x="338" y="275"/>
                  </a:lnTo>
                  <a:lnTo>
                    <a:pt x="303" y="179"/>
                  </a:lnTo>
                  <a:lnTo>
                    <a:pt x="303" y="179"/>
                  </a:lnTo>
                  <a:close/>
                  <a:moveTo>
                    <a:pt x="409" y="180"/>
                  </a:moveTo>
                  <a:lnTo>
                    <a:pt x="409" y="180"/>
                  </a:lnTo>
                  <a:lnTo>
                    <a:pt x="409" y="288"/>
                  </a:lnTo>
                  <a:lnTo>
                    <a:pt x="467" y="288"/>
                  </a:lnTo>
                  <a:lnTo>
                    <a:pt x="467" y="278"/>
                  </a:lnTo>
                  <a:lnTo>
                    <a:pt x="421" y="278"/>
                  </a:lnTo>
                  <a:lnTo>
                    <a:pt x="421" y="237"/>
                  </a:lnTo>
                  <a:lnTo>
                    <a:pt x="463" y="237"/>
                  </a:lnTo>
                  <a:lnTo>
                    <a:pt x="463" y="227"/>
                  </a:lnTo>
                  <a:lnTo>
                    <a:pt x="421" y="227"/>
                  </a:lnTo>
                  <a:lnTo>
                    <a:pt x="421" y="190"/>
                  </a:lnTo>
                  <a:lnTo>
                    <a:pt x="467" y="190"/>
                  </a:lnTo>
                  <a:lnTo>
                    <a:pt x="467" y="180"/>
                  </a:lnTo>
                  <a:lnTo>
                    <a:pt x="409" y="180"/>
                  </a:lnTo>
                  <a:lnTo>
                    <a:pt x="409" y="180"/>
                  </a:lnTo>
                  <a:close/>
                  <a:moveTo>
                    <a:pt x="522" y="233"/>
                  </a:moveTo>
                  <a:lnTo>
                    <a:pt x="522" y="233"/>
                  </a:lnTo>
                  <a:lnTo>
                    <a:pt x="508" y="233"/>
                  </a:lnTo>
                  <a:lnTo>
                    <a:pt x="508" y="190"/>
                  </a:lnTo>
                  <a:lnTo>
                    <a:pt x="525" y="190"/>
                  </a:lnTo>
                  <a:cubicBezTo>
                    <a:pt x="543" y="190"/>
                    <a:pt x="549" y="199"/>
                    <a:pt x="549" y="211"/>
                  </a:cubicBezTo>
                  <a:cubicBezTo>
                    <a:pt x="549" y="228"/>
                    <a:pt x="536" y="233"/>
                    <a:pt x="522" y="233"/>
                  </a:cubicBezTo>
                  <a:lnTo>
                    <a:pt x="522" y="233"/>
                  </a:lnTo>
                  <a:close/>
                  <a:moveTo>
                    <a:pt x="528" y="181"/>
                  </a:moveTo>
                  <a:lnTo>
                    <a:pt x="528" y="181"/>
                  </a:lnTo>
                  <a:lnTo>
                    <a:pt x="495" y="180"/>
                  </a:lnTo>
                  <a:lnTo>
                    <a:pt x="495" y="288"/>
                  </a:lnTo>
                  <a:lnTo>
                    <a:pt x="508" y="288"/>
                  </a:lnTo>
                  <a:lnTo>
                    <a:pt x="508" y="242"/>
                  </a:lnTo>
                  <a:lnTo>
                    <a:pt x="517" y="242"/>
                  </a:lnTo>
                  <a:cubicBezTo>
                    <a:pt x="525" y="242"/>
                    <a:pt x="530" y="245"/>
                    <a:pt x="534" y="251"/>
                  </a:cubicBezTo>
                  <a:lnTo>
                    <a:pt x="539" y="257"/>
                  </a:lnTo>
                  <a:lnTo>
                    <a:pt x="564" y="291"/>
                  </a:lnTo>
                  <a:lnTo>
                    <a:pt x="575" y="285"/>
                  </a:lnTo>
                  <a:lnTo>
                    <a:pt x="553" y="256"/>
                  </a:lnTo>
                  <a:cubicBezTo>
                    <a:pt x="549" y="251"/>
                    <a:pt x="543" y="241"/>
                    <a:pt x="537" y="240"/>
                  </a:cubicBezTo>
                  <a:lnTo>
                    <a:pt x="537" y="237"/>
                  </a:lnTo>
                  <a:cubicBezTo>
                    <a:pt x="551" y="235"/>
                    <a:pt x="560" y="227"/>
                    <a:pt x="560" y="209"/>
                  </a:cubicBezTo>
                  <a:cubicBezTo>
                    <a:pt x="560" y="192"/>
                    <a:pt x="548" y="181"/>
                    <a:pt x="528" y="181"/>
                  </a:cubicBezTo>
                  <a:lnTo>
                    <a:pt x="528" y="181"/>
                  </a:lnTo>
                  <a:close/>
                  <a:moveTo>
                    <a:pt x="618" y="282"/>
                  </a:moveTo>
                  <a:lnTo>
                    <a:pt x="618" y="282"/>
                  </a:lnTo>
                  <a:cubicBezTo>
                    <a:pt x="609" y="282"/>
                    <a:pt x="601" y="279"/>
                    <a:pt x="595" y="275"/>
                  </a:cubicBezTo>
                  <a:lnTo>
                    <a:pt x="590" y="283"/>
                  </a:lnTo>
                  <a:cubicBezTo>
                    <a:pt x="599" y="288"/>
                    <a:pt x="607" y="291"/>
                    <a:pt x="618" y="291"/>
                  </a:cubicBezTo>
                  <a:cubicBezTo>
                    <a:pt x="642" y="291"/>
                    <a:pt x="653" y="276"/>
                    <a:pt x="653" y="260"/>
                  </a:cubicBezTo>
                  <a:cubicBezTo>
                    <a:pt x="653" y="244"/>
                    <a:pt x="641" y="237"/>
                    <a:pt x="629" y="231"/>
                  </a:cubicBezTo>
                  <a:lnTo>
                    <a:pt x="620" y="227"/>
                  </a:lnTo>
                  <a:cubicBezTo>
                    <a:pt x="612" y="223"/>
                    <a:pt x="604" y="218"/>
                    <a:pt x="604" y="207"/>
                  </a:cubicBezTo>
                  <a:cubicBezTo>
                    <a:pt x="604" y="193"/>
                    <a:pt x="615" y="187"/>
                    <a:pt x="625" y="187"/>
                  </a:cubicBezTo>
                  <a:cubicBezTo>
                    <a:pt x="635" y="187"/>
                    <a:pt x="642" y="191"/>
                    <a:pt x="648" y="195"/>
                  </a:cubicBezTo>
                  <a:lnTo>
                    <a:pt x="652" y="187"/>
                  </a:lnTo>
                  <a:cubicBezTo>
                    <a:pt x="644" y="182"/>
                    <a:pt x="634" y="179"/>
                    <a:pt x="624" y="179"/>
                  </a:cubicBezTo>
                  <a:cubicBezTo>
                    <a:pt x="605" y="179"/>
                    <a:pt x="592" y="190"/>
                    <a:pt x="592" y="207"/>
                  </a:cubicBezTo>
                  <a:cubicBezTo>
                    <a:pt x="592" y="229"/>
                    <a:pt x="609" y="233"/>
                    <a:pt x="625" y="241"/>
                  </a:cubicBezTo>
                  <a:cubicBezTo>
                    <a:pt x="633" y="245"/>
                    <a:pt x="640" y="250"/>
                    <a:pt x="640" y="261"/>
                  </a:cubicBezTo>
                  <a:cubicBezTo>
                    <a:pt x="640" y="274"/>
                    <a:pt x="631" y="282"/>
                    <a:pt x="618" y="282"/>
                  </a:cubicBezTo>
                  <a:lnTo>
                    <a:pt x="618" y="282"/>
                  </a:lnTo>
                  <a:close/>
                  <a:moveTo>
                    <a:pt x="685" y="288"/>
                  </a:moveTo>
                  <a:lnTo>
                    <a:pt x="685" y="288"/>
                  </a:lnTo>
                  <a:lnTo>
                    <a:pt x="697" y="288"/>
                  </a:lnTo>
                  <a:lnTo>
                    <a:pt x="697" y="180"/>
                  </a:lnTo>
                  <a:lnTo>
                    <a:pt x="685" y="180"/>
                  </a:lnTo>
                  <a:lnTo>
                    <a:pt x="685" y="288"/>
                  </a:lnTo>
                  <a:close/>
                  <a:moveTo>
                    <a:pt x="721" y="180"/>
                  </a:moveTo>
                  <a:lnTo>
                    <a:pt x="721" y="180"/>
                  </a:lnTo>
                  <a:lnTo>
                    <a:pt x="721" y="190"/>
                  </a:lnTo>
                  <a:lnTo>
                    <a:pt x="752" y="190"/>
                  </a:lnTo>
                  <a:lnTo>
                    <a:pt x="752" y="288"/>
                  </a:lnTo>
                  <a:lnTo>
                    <a:pt x="764" y="288"/>
                  </a:lnTo>
                  <a:lnTo>
                    <a:pt x="764" y="190"/>
                  </a:lnTo>
                  <a:lnTo>
                    <a:pt x="796" y="190"/>
                  </a:lnTo>
                  <a:lnTo>
                    <a:pt x="796" y="180"/>
                  </a:lnTo>
                  <a:lnTo>
                    <a:pt x="721" y="180"/>
                  </a:lnTo>
                  <a:lnTo>
                    <a:pt x="721" y="180"/>
                  </a:lnTo>
                  <a:close/>
                  <a:moveTo>
                    <a:pt x="851" y="191"/>
                  </a:moveTo>
                  <a:lnTo>
                    <a:pt x="851" y="191"/>
                  </a:lnTo>
                  <a:lnTo>
                    <a:pt x="870" y="245"/>
                  </a:lnTo>
                  <a:lnTo>
                    <a:pt x="830" y="245"/>
                  </a:lnTo>
                  <a:lnTo>
                    <a:pt x="851" y="191"/>
                  </a:lnTo>
                  <a:lnTo>
                    <a:pt x="851" y="191"/>
                  </a:lnTo>
                  <a:close/>
                  <a:moveTo>
                    <a:pt x="900" y="287"/>
                  </a:moveTo>
                  <a:lnTo>
                    <a:pt x="900" y="287"/>
                  </a:lnTo>
                  <a:lnTo>
                    <a:pt x="857" y="180"/>
                  </a:lnTo>
                  <a:lnTo>
                    <a:pt x="844" y="180"/>
                  </a:lnTo>
                  <a:lnTo>
                    <a:pt x="800" y="287"/>
                  </a:lnTo>
                  <a:lnTo>
                    <a:pt x="812" y="291"/>
                  </a:lnTo>
                  <a:lnTo>
                    <a:pt x="827" y="253"/>
                  </a:lnTo>
                  <a:lnTo>
                    <a:pt x="874" y="253"/>
                  </a:lnTo>
                  <a:lnTo>
                    <a:pt x="888" y="291"/>
                  </a:lnTo>
                  <a:lnTo>
                    <a:pt x="900" y="287"/>
                  </a:lnTo>
                  <a:lnTo>
                    <a:pt x="900" y="287"/>
                  </a:lnTo>
                  <a:close/>
                  <a:moveTo>
                    <a:pt x="871" y="188"/>
                  </a:moveTo>
                  <a:lnTo>
                    <a:pt x="871" y="188"/>
                  </a:lnTo>
                  <a:lnTo>
                    <a:pt x="882" y="188"/>
                  </a:lnTo>
                  <a:lnTo>
                    <a:pt x="882" y="174"/>
                  </a:lnTo>
                  <a:lnTo>
                    <a:pt x="871" y="174"/>
                  </a:lnTo>
                  <a:lnTo>
                    <a:pt x="871" y="188"/>
                  </a:lnTo>
                  <a:close/>
                  <a:moveTo>
                    <a:pt x="820" y="188"/>
                  </a:moveTo>
                  <a:lnTo>
                    <a:pt x="820" y="188"/>
                  </a:lnTo>
                  <a:lnTo>
                    <a:pt x="831" y="188"/>
                  </a:lnTo>
                  <a:lnTo>
                    <a:pt x="831" y="174"/>
                  </a:lnTo>
                  <a:lnTo>
                    <a:pt x="820" y="174"/>
                  </a:lnTo>
                  <a:lnTo>
                    <a:pt x="820" y="188"/>
                  </a:lnTo>
                  <a:close/>
                  <a:moveTo>
                    <a:pt x="911" y="180"/>
                  </a:moveTo>
                  <a:lnTo>
                    <a:pt x="911" y="180"/>
                  </a:lnTo>
                  <a:lnTo>
                    <a:pt x="911" y="190"/>
                  </a:lnTo>
                  <a:lnTo>
                    <a:pt x="942" y="190"/>
                  </a:lnTo>
                  <a:lnTo>
                    <a:pt x="942" y="288"/>
                  </a:lnTo>
                  <a:lnTo>
                    <a:pt x="954" y="288"/>
                  </a:lnTo>
                  <a:lnTo>
                    <a:pt x="954" y="190"/>
                  </a:lnTo>
                  <a:lnTo>
                    <a:pt x="986" y="190"/>
                  </a:lnTo>
                  <a:lnTo>
                    <a:pt x="986" y="180"/>
                  </a:lnTo>
                  <a:lnTo>
                    <a:pt x="911" y="180"/>
                  </a:lnTo>
                  <a:lnTo>
                    <a:pt x="911" y="180"/>
                  </a:lnTo>
                  <a:close/>
                  <a:moveTo>
                    <a:pt x="41" y="457"/>
                  </a:moveTo>
                  <a:lnTo>
                    <a:pt x="41" y="457"/>
                  </a:lnTo>
                  <a:lnTo>
                    <a:pt x="25" y="457"/>
                  </a:lnTo>
                  <a:lnTo>
                    <a:pt x="25" y="368"/>
                  </a:lnTo>
                  <a:lnTo>
                    <a:pt x="43" y="368"/>
                  </a:lnTo>
                  <a:cubicBezTo>
                    <a:pt x="73" y="368"/>
                    <a:pt x="93" y="383"/>
                    <a:pt x="93" y="412"/>
                  </a:cubicBezTo>
                  <a:cubicBezTo>
                    <a:pt x="93" y="440"/>
                    <a:pt x="73" y="457"/>
                    <a:pt x="41" y="457"/>
                  </a:cubicBezTo>
                  <a:lnTo>
                    <a:pt x="41" y="457"/>
                  </a:lnTo>
                  <a:close/>
                  <a:moveTo>
                    <a:pt x="46" y="359"/>
                  </a:moveTo>
                  <a:lnTo>
                    <a:pt x="46" y="359"/>
                  </a:lnTo>
                  <a:lnTo>
                    <a:pt x="13" y="359"/>
                  </a:lnTo>
                  <a:lnTo>
                    <a:pt x="13" y="466"/>
                  </a:lnTo>
                  <a:lnTo>
                    <a:pt x="42" y="466"/>
                  </a:lnTo>
                  <a:cubicBezTo>
                    <a:pt x="79" y="466"/>
                    <a:pt x="104" y="448"/>
                    <a:pt x="104" y="411"/>
                  </a:cubicBezTo>
                  <a:cubicBezTo>
                    <a:pt x="104" y="385"/>
                    <a:pt x="89" y="359"/>
                    <a:pt x="46" y="359"/>
                  </a:cubicBezTo>
                  <a:lnTo>
                    <a:pt x="46" y="359"/>
                  </a:lnTo>
                  <a:close/>
                  <a:moveTo>
                    <a:pt x="171" y="369"/>
                  </a:moveTo>
                  <a:lnTo>
                    <a:pt x="171" y="369"/>
                  </a:lnTo>
                  <a:lnTo>
                    <a:pt x="191" y="423"/>
                  </a:lnTo>
                  <a:lnTo>
                    <a:pt x="150" y="423"/>
                  </a:lnTo>
                  <a:lnTo>
                    <a:pt x="171" y="369"/>
                  </a:lnTo>
                  <a:lnTo>
                    <a:pt x="171" y="369"/>
                  </a:lnTo>
                  <a:close/>
                  <a:moveTo>
                    <a:pt x="220" y="465"/>
                  </a:moveTo>
                  <a:lnTo>
                    <a:pt x="220" y="465"/>
                  </a:lnTo>
                  <a:lnTo>
                    <a:pt x="177" y="359"/>
                  </a:lnTo>
                  <a:lnTo>
                    <a:pt x="165" y="359"/>
                  </a:lnTo>
                  <a:lnTo>
                    <a:pt x="121" y="465"/>
                  </a:lnTo>
                  <a:lnTo>
                    <a:pt x="133" y="469"/>
                  </a:lnTo>
                  <a:lnTo>
                    <a:pt x="147" y="432"/>
                  </a:lnTo>
                  <a:lnTo>
                    <a:pt x="194" y="432"/>
                  </a:lnTo>
                  <a:lnTo>
                    <a:pt x="208" y="469"/>
                  </a:lnTo>
                  <a:lnTo>
                    <a:pt x="220" y="465"/>
                  </a:lnTo>
                  <a:lnTo>
                    <a:pt x="220" y="465"/>
                  </a:lnTo>
                  <a:close/>
                  <a:moveTo>
                    <a:pt x="275" y="411"/>
                  </a:moveTo>
                  <a:lnTo>
                    <a:pt x="275" y="411"/>
                  </a:lnTo>
                  <a:lnTo>
                    <a:pt x="261" y="411"/>
                  </a:lnTo>
                  <a:lnTo>
                    <a:pt x="261" y="368"/>
                  </a:lnTo>
                  <a:lnTo>
                    <a:pt x="278" y="368"/>
                  </a:lnTo>
                  <a:cubicBezTo>
                    <a:pt x="297" y="368"/>
                    <a:pt x="302" y="377"/>
                    <a:pt x="302" y="389"/>
                  </a:cubicBezTo>
                  <a:cubicBezTo>
                    <a:pt x="302" y="407"/>
                    <a:pt x="289" y="411"/>
                    <a:pt x="275" y="411"/>
                  </a:cubicBezTo>
                  <a:lnTo>
                    <a:pt x="275" y="411"/>
                  </a:lnTo>
                  <a:close/>
                  <a:moveTo>
                    <a:pt x="281" y="359"/>
                  </a:moveTo>
                  <a:lnTo>
                    <a:pt x="281" y="359"/>
                  </a:lnTo>
                  <a:lnTo>
                    <a:pt x="249" y="359"/>
                  </a:lnTo>
                  <a:lnTo>
                    <a:pt x="249" y="467"/>
                  </a:lnTo>
                  <a:lnTo>
                    <a:pt x="261" y="467"/>
                  </a:lnTo>
                  <a:lnTo>
                    <a:pt x="261" y="420"/>
                  </a:lnTo>
                  <a:lnTo>
                    <a:pt x="271" y="420"/>
                  </a:lnTo>
                  <a:cubicBezTo>
                    <a:pt x="279" y="420"/>
                    <a:pt x="283" y="423"/>
                    <a:pt x="287" y="429"/>
                  </a:cubicBezTo>
                  <a:lnTo>
                    <a:pt x="292" y="435"/>
                  </a:lnTo>
                  <a:lnTo>
                    <a:pt x="317" y="469"/>
                  </a:lnTo>
                  <a:lnTo>
                    <a:pt x="328" y="463"/>
                  </a:lnTo>
                  <a:lnTo>
                    <a:pt x="306" y="435"/>
                  </a:lnTo>
                  <a:cubicBezTo>
                    <a:pt x="302" y="429"/>
                    <a:pt x="297" y="419"/>
                    <a:pt x="290" y="418"/>
                  </a:cubicBezTo>
                  <a:lnTo>
                    <a:pt x="290" y="415"/>
                  </a:lnTo>
                  <a:cubicBezTo>
                    <a:pt x="305" y="413"/>
                    <a:pt x="313" y="405"/>
                    <a:pt x="313" y="387"/>
                  </a:cubicBezTo>
                  <a:cubicBezTo>
                    <a:pt x="313" y="370"/>
                    <a:pt x="301" y="359"/>
                    <a:pt x="281" y="359"/>
                  </a:cubicBezTo>
                  <a:lnTo>
                    <a:pt x="281" y="359"/>
                  </a:lnTo>
                  <a:close/>
                  <a:moveTo>
                    <a:pt x="394" y="359"/>
                  </a:moveTo>
                  <a:lnTo>
                    <a:pt x="394" y="359"/>
                  </a:lnTo>
                  <a:lnTo>
                    <a:pt x="381" y="359"/>
                  </a:lnTo>
                  <a:lnTo>
                    <a:pt x="351" y="465"/>
                  </a:lnTo>
                  <a:lnTo>
                    <a:pt x="362" y="468"/>
                  </a:lnTo>
                  <a:lnTo>
                    <a:pt x="388" y="375"/>
                  </a:lnTo>
                  <a:lnTo>
                    <a:pt x="415" y="466"/>
                  </a:lnTo>
                  <a:lnTo>
                    <a:pt x="429" y="466"/>
                  </a:lnTo>
                  <a:lnTo>
                    <a:pt x="457" y="375"/>
                  </a:lnTo>
                  <a:lnTo>
                    <a:pt x="482" y="468"/>
                  </a:lnTo>
                  <a:lnTo>
                    <a:pt x="493" y="465"/>
                  </a:lnTo>
                  <a:lnTo>
                    <a:pt x="463" y="359"/>
                  </a:lnTo>
                  <a:lnTo>
                    <a:pt x="450" y="359"/>
                  </a:lnTo>
                  <a:lnTo>
                    <a:pt x="422" y="453"/>
                  </a:lnTo>
                  <a:lnTo>
                    <a:pt x="394" y="359"/>
                  </a:lnTo>
                  <a:lnTo>
                    <a:pt x="394" y="359"/>
                  </a:lnTo>
                  <a:close/>
                  <a:moveTo>
                    <a:pt x="544" y="460"/>
                  </a:moveTo>
                  <a:lnTo>
                    <a:pt x="544" y="460"/>
                  </a:lnTo>
                  <a:cubicBezTo>
                    <a:pt x="536" y="460"/>
                    <a:pt x="527" y="457"/>
                    <a:pt x="521" y="453"/>
                  </a:cubicBezTo>
                  <a:lnTo>
                    <a:pt x="517" y="461"/>
                  </a:lnTo>
                  <a:cubicBezTo>
                    <a:pt x="525" y="466"/>
                    <a:pt x="534" y="468"/>
                    <a:pt x="545" y="468"/>
                  </a:cubicBezTo>
                  <a:cubicBezTo>
                    <a:pt x="569" y="468"/>
                    <a:pt x="579" y="454"/>
                    <a:pt x="579" y="438"/>
                  </a:cubicBezTo>
                  <a:cubicBezTo>
                    <a:pt x="579" y="422"/>
                    <a:pt x="568" y="415"/>
                    <a:pt x="555" y="409"/>
                  </a:cubicBezTo>
                  <a:lnTo>
                    <a:pt x="546" y="405"/>
                  </a:lnTo>
                  <a:cubicBezTo>
                    <a:pt x="539" y="401"/>
                    <a:pt x="530" y="395"/>
                    <a:pt x="530" y="385"/>
                  </a:cubicBezTo>
                  <a:cubicBezTo>
                    <a:pt x="530" y="371"/>
                    <a:pt x="542" y="365"/>
                    <a:pt x="552" y="365"/>
                  </a:cubicBezTo>
                  <a:cubicBezTo>
                    <a:pt x="562" y="365"/>
                    <a:pt x="568" y="369"/>
                    <a:pt x="574" y="373"/>
                  </a:cubicBezTo>
                  <a:lnTo>
                    <a:pt x="579" y="365"/>
                  </a:lnTo>
                  <a:cubicBezTo>
                    <a:pt x="570" y="360"/>
                    <a:pt x="561" y="357"/>
                    <a:pt x="551" y="357"/>
                  </a:cubicBezTo>
                  <a:cubicBezTo>
                    <a:pt x="532" y="357"/>
                    <a:pt x="519" y="368"/>
                    <a:pt x="519" y="384"/>
                  </a:cubicBezTo>
                  <a:cubicBezTo>
                    <a:pt x="519" y="407"/>
                    <a:pt x="535" y="411"/>
                    <a:pt x="551" y="419"/>
                  </a:cubicBezTo>
                  <a:cubicBezTo>
                    <a:pt x="560" y="423"/>
                    <a:pt x="567" y="428"/>
                    <a:pt x="567" y="439"/>
                  </a:cubicBezTo>
                  <a:cubicBezTo>
                    <a:pt x="567" y="452"/>
                    <a:pt x="558" y="460"/>
                    <a:pt x="544" y="460"/>
                  </a:cubicBezTo>
                  <a:lnTo>
                    <a:pt x="544" y="460"/>
                  </a:lnTo>
                  <a:close/>
                  <a:moveTo>
                    <a:pt x="599" y="359"/>
                  </a:moveTo>
                  <a:lnTo>
                    <a:pt x="599" y="359"/>
                  </a:lnTo>
                  <a:lnTo>
                    <a:pt x="599" y="369"/>
                  </a:lnTo>
                  <a:lnTo>
                    <a:pt x="631" y="369"/>
                  </a:lnTo>
                  <a:lnTo>
                    <a:pt x="631" y="466"/>
                  </a:lnTo>
                  <a:lnTo>
                    <a:pt x="643" y="466"/>
                  </a:lnTo>
                  <a:lnTo>
                    <a:pt x="643" y="369"/>
                  </a:lnTo>
                  <a:lnTo>
                    <a:pt x="675" y="369"/>
                  </a:lnTo>
                  <a:lnTo>
                    <a:pt x="675" y="359"/>
                  </a:lnTo>
                  <a:lnTo>
                    <a:pt x="599" y="359"/>
                  </a:lnTo>
                  <a:lnTo>
                    <a:pt x="599" y="359"/>
                  </a:lnTo>
                  <a:close/>
                  <a:moveTo>
                    <a:pt x="731" y="370"/>
                  </a:moveTo>
                  <a:lnTo>
                    <a:pt x="731" y="370"/>
                  </a:lnTo>
                  <a:lnTo>
                    <a:pt x="751" y="423"/>
                  </a:lnTo>
                  <a:lnTo>
                    <a:pt x="710" y="423"/>
                  </a:lnTo>
                  <a:lnTo>
                    <a:pt x="731" y="370"/>
                  </a:lnTo>
                  <a:lnTo>
                    <a:pt x="731" y="370"/>
                  </a:lnTo>
                  <a:close/>
                  <a:moveTo>
                    <a:pt x="780" y="465"/>
                  </a:moveTo>
                  <a:lnTo>
                    <a:pt x="780" y="465"/>
                  </a:lnTo>
                  <a:lnTo>
                    <a:pt x="737" y="359"/>
                  </a:lnTo>
                  <a:lnTo>
                    <a:pt x="725" y="359"/>
                  </a:lnTo>
                  <a:lnTo>
                    <a:pt x="681" y="465"/>
                  </a:lnTo>
                  <a:lnTo>
                    <a:pt x="693" y="469"/>
                  </a:lnTo>
                  <a:lnTo>
                    <a:pt x="707" y="432"/>
                  </a:lnTo>
                  <a:lnTo>
                    <a:pt x="754" y="432"/>
                  </a:lnTo>
                  <a:lnTo>
                    <a:pt x="768" y="469"/>
                  </a:lnTo>
                  <a:lnTo>
                    <a:pt x="780" y="465"/>
                  </a:lnTo>
                  <a:lnTo>
                    <a:pt x="780" y="465"/>
                  </a:lnTo>
                  <a:close/>
                  <a:moveTo>
                    <a:pt x="832" y="457"/>
                  </a:moveTo>
                  <a:lnTo>
                    <a:pt x="832" y="457"/>
                  </a:lnTo>
                  <a:lnTo>
                    <a:pt x="817" y="457"/>
                  </a:lnTo>
                  <a:lnTo>
                    <a:pt x="817" y="368"/>
                  </a:lnTo>
                  <a:lnTo>
                    <a:pt x="835" y="368"/>
                  </a:lnTo>
                  <a:cubicBezTo>
                    <a:pt x="865" y="368"/>
                    <a:pt x="884" y="383"/>
                    <a:pt x="884" y="412"/>
                  </a:cubicBezTo>
                  <a:cubicBezTo>
                    <a:pt x="884" y="440"/>
                    <a:pt x="864" y="457"/>
                    <a:pt x="832" y="457"/>
                  </a:cubicBezTo>
                  <a:lnTo>
                    <a:pt x="832" y="457"/>
                  </a:lnTo>
                  <a:close/>
                  <a:moveTo>
                    <a:pt x="837" y="359"/>
                  </a:moveTo>
                  <a:lnTo>
                    <a:pt x="837" y="359"/>
                  </a:lnTo>
                  <a:lnTo>
                    <a:pt x="804" y="359"/>
                  </a:lnTo>
                  <a:lnTo>
                    <a:pt x="804" y="466"/>
                  </a:lnTo>
                  <a:lnTo>
                    <a:pt x="834" y="466"/>
                  </a:lnTo>
                  <a:cubicBezTo>
                    <a:pt x="871" y="466"/>
                    <a:pt x="896" y="448"/>
                    <a:pt x="896" y="411"/>
                  </a:cubicBezTo>
                  <a:cubicBezTo>
                    <a:pt x="896" y="385"/>
                    <a:pt x="881" y="359"/>
                    <a:pt x="837" y="359"/>
                  </a:cubicBezTo>
                  <a:lnTo>
                    <a:pt x="837" y="359"/>
                  </a:lnTo>
                  <a:close/>
                  <a:moveTo>
                    <a:pt x="910" y="359"/>
                  </a:moveTo>
                  <a:lnTo>
                    <a:pt x="910" y="359"/>
                  </a:lnTo>
                  <a:lnTo>
                    <a:pt x="910" y="369"/>
                  </a:lnTo>
                  <a:lnTo>
                    <a:pt x="942" y="369"/>
                  </a:lnTo>
                  <a:lnTo>
                    <a:pt x="942" y="466"/>
                  </a:lnTo>
                  <a:lnTo>
                    <a:pt x="954" y="466"/>
                  </a:lnTo>
                  <a:lnTo>
                    <a:pt x="954" y="369"/>
                  </a:lnTo>
                  <a:lnTo>
                    <a:pt x="986" y="369"/>
                  </a:lnTo>
                  <a:lnTo>
                    <a:pt x="986" y="359"/>
                  </a:lnTo>
                  <a:lnTo>
                    <a:pt x="910" y="35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4267"/>
            </a:p>
          </p:txBody>
        </p:sp>
      </p:grpSp>
      <p:sp>
        <p:nvSpPr>
          <p:cNvPr id="20" name="Notizenplatzhalter 19">
            <a:extLst>
              <a:ext uri="{FF2B5EF4-FFF2-40B4-BE49-F238E27FC236}">
                <a16:creationId xmlns:a16="http://schemas.microsoft.com/office/drawing/2014/main" id="{12F4F817-719A-78AC-E4C4-9C9BEF2E8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76449194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03780-5D85-D274-7391-0F765996CF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6000" y="2520000"/>
            <a:ext cx="9360000" cy="1080000"/>
          </a:xfrm>
        </p:spPr>
        <p:txBody>
          <a:bodyPr anchor="b" anchorCtr="0">
            <a:normAutofit/>
          </a:bodyPr>
          <a:lstStyle>
            <a:lvl1pPr algn="ctr">
              <a:defRPr sz="4200"/>
            </a:lvl1pPr>
          </a:lstStyle>
          <a:p>
            <a:r>
              <a:rPr lang="de-DE" dirty="0"/>
              <a:t>Ai in </a:t>
            </a:r>
            <a:r>
              <a:rPr lang="de-DE" dirty="0" err="1"/>
              <a:t>innovation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FBF234-5426-5554-0876-C0CB41FEB79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6000" y="3789000"/>
            <a:ext cx="9360000" cy="1468800"/>
          </a:xfrm>
        </p:spPr>
        <p:txBody>
          <a:bodyPr>
            <a:normAutofit/>
          </a:bodyPr>
          <a:lstStyle>
            <a:lvl1pPr marL="0" indent="0" algn="ctr">
              <a:buNone/>
              <a:defRPr sz="1800" spc="4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Masterthesis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B30F3C0-3A75-8681-9853-8AC245B5D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8041-7462-4497-839E-501727F94670}" type="datetime1">
              <a:rPr lang="de-DE" smtClean="0"/>
              <a:t>12.04.25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E4576B-5E3F-FDCE-C398-AB2D5908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F4C09-65E4-4AD7-8D55-83CBD210ED8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429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6C330-6BE3-AB14-ABA7-E7E4D1142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09CC11-6804-94EF-4E6F-C16E29F7D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AC2C0D-CBDE-F18B-A723-317A7B482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10E6-4463-4047-AB8C-70C85BF1BC81}" type="datetimeFigureOut">
              <a:rPr lang="de-DE" smtClean="0"/>
              <a:t>12.04.25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CB9206-DD72-9663-892B-3C453D6E0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F1FC44-968F-D341-FCF3-920AD63F9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D2A17-CF44-6F4A-8093-D820961578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84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- Imag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03780-5D85-D274-7391-0F765996CF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6000" y="2520000"/>
            <a:ext cx="9360000" cy="1080000"/>
          </a:xfrm>
        </p:spPr>
        <p:txBody>
          <a:bodyPr anchor="b" anchorCtr="0">
            <a:normAutofit/>
          </a:bodyPr>
          <a:lstStyle>
            <a:lvl1pPr algn="ctr">
              <a:defRPr sz="4200"/>
            </a:lvl1pPr>
          </a:lstStyle>
          <a:p>
            <a:r>
              <a:rPr lang="de-DE" dirty="0"/>
              <a:t>Ai in </a:t>
            </a:r>
            <a:r>
              <a:rPr lang="de-DE" dirty="0" err="1"/>
              <a:t>innovation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FBF234-5426-5554-0876-C0CB41FEB79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6000" y="3789000"/>
            <a:ext cx="9360000" cy="1468800"/>
          </a:xfrm>
        </p:spPr>
        <p:txBody>
          <a:bodyPr>
            <a:normAutofit/>
          </a:bodyPr>
          <a:lstStyle>
            <a:lvl1pPr marL="0" indent="0" algn="ctr">
              <a:buNone/>
              <a:defRPr sz="1800" spc="4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Masterthesis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B30F3C0-3A75-8681-9853-8AC245B5D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5B92-C0A4-4291-B7E8-22FD2BA427BE}" type="datetime1">
              <a:rPr lang="de-DE" smtClean="0"/>
              <a:t>12.04.25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E4576B-5E3F-FDCE-C398-AB2D5908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F4C09-65E4-4AD7-8D55-83CBD210ED8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3246F40-EFC5-4839-7377-B4D31824C810}"/>
              </a:ext>
            </a:extLst>
          </p:cNvPr>
          <p:cNvSpPr txBox="1"/>
          <p:nvPr userDrawn="1"/>
        </p:nvSpPr>
        <p:spPr>
          <a:xfrm rot="-5400000">
            <a:off x="10738800" y="5196244"/>
            <a:ext cx="2160000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de-DE" sz="800" dirty="0">
                <a:solidFill>
                  <a:srgbClr val="898989"/>
                </a:solidFill>
              </a:rPr>
              <a:t>© Axel Becker</a:t>
            </a:r>
          </a:p>
        </p:txBody>
      </p:sp>
    </p:spTree>
    <p:extLst>
      <p:ext uri="{BB962C8B-B14F-4D97-AF65-F5344CB8AC3E}">
        <p14:creationId xmlns:p14="http://schemas.microsoft.com/office/powerpoint/2010/main" val="29767119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CDA01-DDC9-2253-72DE-96209CE4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7C98BC-77ED-57FD-F633-2BC8142A2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980000"/>
            <a:ext cx="11519987" cy="450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FCB9AE0-FB31-AD7B-F074-94F25823D69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3FD5DD2-BC1A-4C9C-81FC-0D336EF99937}" type="datetime1">
              <a:rPr lang="de-DE" smtClean="0"/>
              <a:t>12.04.25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BDDB1D6-39C5-381A-1C8E-0B3A2109CC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TITEL / AUTOR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1513966-0604-55AE-E780-E1382633BF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2F4C09-65E4-4AD7-8D55-83CBD210ED8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78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A8DEF2-3EB0-7C61-65FD-4CF2BF6AA0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924000"/>
            <a:ext cx="11558700" cy="1080000"/>
          </a:xfrm>
        </p:spPr>
        <p:txBody>
          <a:bodyPr anchor="b">
            <a:normAutofit/>
          </a:bodyPr>
          <a:lstStyle>
            <a:lvl1pPr>
              <a:defRPr sz="4200"/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B02D4D-81F0-49AF-1CF0-1A75D0BC7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5040000"/>
            <a:ext cx="7919993" cy="1080000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A0B6FE2-4691-8E94-5E86-36CF5EFB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BB7E7-F067-457C-BA04-DEDD669A8898}" type="datetime1">
              <a:rPr lang="de-DE" smtClean="0"/>
              <a:t>12.04.25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A590409-784D-7817-ED5F-00C6036B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000" y="360000"/>
            <a:ext cx="8976000" cy="189000"/>
          </a:xfrm>
        </p:spPr>
        <p:txBody>
          <a:bodyPr/>
          <a:lstStyle/>
          <a:p>
            <a:r>
              <a:rPr lang="de-DE"/>
              <a:t>TITEL / AUTOR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8A47B0-219D-E504-F79C-A5E591940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F4C09-65E4-4AD7-8D55-83CBD210ED8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05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64544-40DC-4288-275B-FB15B4D0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512A440-6CC2-C81B-AAB4-F8419E20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9E8D-0739-4C28-BB97-1D61527BFECF}" type="datetime1">
              <a:rPr lang="de-DE" smtClean="0"/>
              <a:t>12.04.25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EA03BC-F835-8900-FE38-6958D04E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/ AUTOR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69E877-7369-A8AF-FF8A-DDFA8A85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F4C09-65E4-4AD7-8D55-83CBD210ED8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6B08FBBD-180E-596B-F91F-8F6ADC5F63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0362" y="1980000"/>
            <a:ext cx="5580000" cy="450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CD333C59-0ADD-F97D-91D2-1E187ECAF60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00209" y="1980000"/>
            <a:ext cx="5580000" cy="450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8887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-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A8B7A-08C3-285D-CDA3-D0DCEF85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5C45FF0-DFBA-6FB8-5D9D-4E9A98A8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B8D1-90B3-4E44-893B-392224B51B52}" type="datetime1">
              <a:rPr lang="de-DE" smtClean="0"/>
              <a:t>12.04.25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1DAEC6-70FB-93F3-56DA-505CA789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/ AUTOR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9F1D11-78E8-8CC4-923C-7925ADB7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F4C09-65E4-4AD7-8D55-83CBD210ED8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D1F37F6-4222-0F2F-8273-DDE8A60C7A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0363" y="1980000"/>
            <a:ext cx="11520487" cy="406800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7B3ED93-4F10-B98E-C79A-9C75CB74FC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363" y="6084000"/>
            <a:ext cx="11520487" cy="3600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400">
                <a:solidFill>
                  <a:schemeClr val="accent6"/>
                </a:solidFill>
              </a:defRPr>
            </a:lvl1pPr>
            <a:lvl2pPr marL="457200" indent="0">
              <a:buNone/>
              <a:defRPr sz="1400">
                <a:solidFill>
                  <a:schemeClr val="accent6"/>
                </a:solidFill>
              </a:defRPr>
            </a:lvl2pPr>
            <a:lvl3pPr marL="914400" indent="0">
              <a:buNone/>
              <a:defRPr sz="1400">
                <a:solidFill>
                  <a:schemeClr val="accent6"/>
                </a:solidFill>
              </a:defRPr>
            </a:lvl3pPr>
            <a:lvl4pPr marL="1371600" indent="0">
              <a:buNone/>
              <a:defRPr sz="1400">
                <a:solidFill>
                  <a:schemeClr val="accent6"/>
                </a:solidFill>
              </a:defRPr>
            </a:lvl4pPr>
            <a:lvl5pPr marL="1828800" indent="0">
              <a:buNone/>
              <a:defRPr sz="14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Bildunterschrift / Caption</a:t>
            </a:r>
          </a:p>
        </p:txBody>
      </p:sp>
    </p:spTree>
    <p:extLst>
      <p:ext uri="{BB962C8B-B14F-4D97-AF65-F5344CB8AC3E}">
        <p14:creationId xmlns:p14="http://schemas.microsoft.com/office/powerpoint/2010/main" val="358863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8FC2DAB9-ADD2-1E42-D0D7-6395646D291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75346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9093F2-7696-269A-BB11-D5C2FFA8B7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Mastertitelformat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41FE660-7BC8-B76D-97BD-90A64F33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FD3D-D8C4-4102-9424-20C07C0FDF43}" type="datetime1">
              <a:rPr lang="de-DE" smtClean="0"/>
              <a:t>12.04.25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363686E-60AA-D422-E6EE-8DD8E5F8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/ AUTOR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739CE4A-2BE8-F232-4C6E-237F56AB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F4C09-65E4-4AD7-8D55-83CBD210ED8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41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DE3C2-C819-A980-93F3-EAC41895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8747-4636-4AA2-B913-FB458803DE32}" type="datetime1">
              <a:rPr lang="de-DE" smtClean="0"/>
              <a:t>12.04.25</a:t>
            </a:fld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40727B-45B4-9274-85DF-F723F18B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F4C09-65E4-4AD7-8D55-83CBD210ED8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60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859BFDA-5919-80E3-6FB9-03C9FBF6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736682"/>
            <a:ext cx="8976000" cy="108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de-DE" dirty="0"/>
              <a:t>AI in </a:t>
            </a:r>
            <a:r>
              <a:rPr lang="de-DE" dirty="0" err="1"/>
              <a:t>innovation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5DB4C4-7360-79EC-43CC-2887232E8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980000"/>
            <a:ext cx="11519987" cy="450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pSp>
        <p:nvGrpSpPr>
          <p:cNvPr id="7" name="TU Da Logo">
            <a:extLst>
              <a:ext uri="{FF2B5EF4-FFF2-40B4-BE49-F238E27FC236}">
                <a16:creationId xmlns:a16="http://schemas.microsoft.com/office/drawing/2014/main" id="{51119E7C-0EFF-440C-7D9B-DC934FA66296}"/>
              </a:ext>
            </a:extLst>
          </p:cNvPr>
          <p:cNvGrpSpPr/>
          <p:nvPr userDrawn="1"/>
        </p:nvGrpSpPr>
        <p:grpSpPr>
          <a:xfrm>
            <a:off x="9917994" y="179999"/>
            <a:ext cx="2272819" cy="910166"/>
            <a:chOff x="7454900" y="306388"/>
            <a:chExt cx="1704614" cy="682624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65BC44CB-CBBB-FAC0-EB9F-E8F9DC95037D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7454900" y="309563"/>
              <a:ext cx="1689100" cy="677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4267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C445B24-F9B1-8960-5444-7772C7A47F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54900" y="306388"/>
              <a:ext cx="1704614" cy="682624"/>
            </a:xfrm>
            <a:custGeom>
              <a:avLst/>
              <a:gdLst>
                <a:gd name="T0" fmla="*/ 0 w 2079"/>
                <a:gd name="T1" fmla="*/ 0 h 831"/>
                <a:gd name="T2" fmla="*/ 0 w 2079"/>
                <a:gd name="T3" fmla="*/ 0 h 831"/>
                <a:gd name="T4" fmla="*/ 2079 w 2079"/>
                <a:gd name="T5" fmla="*/ 0 h 831"/>
                <a:gd name="T6" fmla="*/ 2079 w 2079"/>
                <a:gd name="T7" fmla="*/ 831 h 831"/>
                <a:gd name="T8" fmla="*/ 0 w 2079"/>
                <a:gd name="T9" fmla="*/ 831 h 831"/>
                <a:gd name="T10" fmla="*/ 0 w 2079"/>
                <a:gd name="T11" fmla="*/ 0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79" h="831">
                  <a:moveTo>
                    <a:pt x="0" y="0"/>
                  </a:moveTo>
                  <a:lnTo>
                    <a:pt x="0" y="0"/>
                  </a:lnTo>
                  <a:lnTo>
                    <a:pt x="2079" y="0"/>
                  </a:lnTo>
                  <a:lnTo>
                    <a:pt x="2079" y="831"/>
                  </a:lnTo>
                  <a:lnTo>
                    <a:pt x="0" y="8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4267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378BFC59-1C78-1D5B-F297-FDAE60A3B3F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99350" y="325438"/>
              <a:ext cx="525463" cy="576262"/>
            </a:xfrm>
            <a:custGeom>
              <a:avLst/>
              <a:gdLst>
                <a:gd name="T0" fmla="*/ 563 w 647"/>
                <a:gd name="T1" fmla="*/ 676 h 701"/>
                <a:gd name="T2" fmla="*/ 548 w 647"/>
                <a:gd name="T3" fmla="*/ 108 h 701"/>
                <a:gd name="T4" fmla="*/ 625 w 647"/>
                <a:gd name="T5" fmla="*/ 468 h 701"/>
                <a:gd name="T6" fmla="*/ 306 w 647"/>
                <a:gd name="T7" fmla="*/ 570 h 701"/>
                <a:gd name="T8" fmla="*/ 286 w 647"/>
                <a:gd name="T9" fmla="*/ 617 h 701"/>
                <a:gd name="T10" fmla="*/ 352 w 647"/>
                <a:gd name="T11" fmla="*/ 524 h 701"/>
                <a:gd name="T12" fmla="*/ 528 w 647"/>
                <a:gd name="T13" fmla="*/ 313 h 701"/>
                <a:gd name="T14" fmla="*/ 399 w 647"/>
                <a:gd name="T15" fmla="*/ 500 h 701"/>
                <a:gd name="T16" fmla="*/ 231 w 647"/>
                <a:gd name="T17" fmla="*/ 349 h 701"/>
                <a:gd name="T18" fmla="*/ 269 w 647"/>
                <a:gd name="T19" fmla="*/ 246 h 701"/>
                <a:gd name="T20" fmla="*/ 262 w 647"/>
                <a:gd name="T21" fmla="*/ 490 h 701"/>
                <a:gd name="T22" fmla="*/ 283 w 647"/>
                <a:gd name="T23" fmla="*/ 530 h 701"/>
                <a:gd name="T24" fmla="*/ 274 w 647"/>
                <a:gd name="T25" fmla="*/ 517 h 701"/>
                <a:gd name="T26" fmla="*/ 346 w 647"/>
                <a:gd name="T27" fmla="*/ 445 h 701"/>
                <a:gd name="T28" fmla="*/ 323 w 647"/>
                <a:gd name="T29" fmla="*/ 464 h 701"/>
                <a:gd name="T30" fmla="*/ 335 w 647"/>
                <a:gd name="T31" fmla="*/ 381 h 701"/>
                <a:gd name="T32" fmla="*/ 377 w 647"/>
                <a:gd name="T33" fmla="*/ 394 h 701"/>
                <a:gd name="T34" fmla="*/ 407 w 647"/>
                <a:gd name="T35" fmla="*/ 348 h 701"/>
                <a:gd name="T36" fmla="*/ 419 w 647"/>
                <a:gd name="T37" fmla="*/ 329 h 701"/>
                <a:gd name="T38" fmla="*/ 498 w 647"/>
                <a:gd name="T39" fmla="*/ 216 h 701"/>
                <a:gd name="T40" fmla="*/ 229 w 647"/>
                <a:gd name="T41" fmla="*/ 494 h 701"/>
                <a:gd name="T42" fmla="*/ 163 w 647"/>
                <a:gd name="T43" fmla="*/ 505 h 701"/>
                <a:gd name="T44" fmla="*/ 156 w 647"/>
                <a:gd name="T45" fmla="*/ 425 h 701"/>
                <a:gd name="T46" fmla="*/ 140 w 647"/>
                <a:gd name="T47" fmla="*/ 399 h 701"/>
                <a:gd name="T48" fmla="*/ 177 w 647"/>
                <a:gd name="T49" fmla="*/ 283 h 701"/>
                <a:gd name="T50" fmla="*/ 180 w 647"/>
                <a:gd name="T51" fmla="*/ 246 h 701"/>
                <a:gd name="T52" fmla="*/ 290 w 647"/>
                <a:gd name="T53" fmla="*/ 218 h 701"/>
                <a:gd name="T54" fmla="*/ 331 w 647"/>
                <a:gd name="T55" fmla="*/ 113 h 701"/>
                <a:gd name="T56" fmla="*/ 383 w 647"/>
                <a:gd name="T57" fmla="*/ 173 h 701"/>
                <a:gd name="T58" fmla="*/ 457 w 647"/>
                <a:gd name="T59" fmla="*/ 171 h 701"/>
                <a:gd name="T60" fmla="*/ 393 w 647"/>
                <a:gd name="T61" fmla="*/ 265 h 701"/>
                <a:gd name="T62" fmla="*/ 384 w 647"/>
                <a:gd name="T63" fmla="*/ 229 h 701"/>
                <a:gd name="T64" fmla="*/ 384 w 647"/>
                <a:gd name="T65" fmla="*/ 222 h 701"/>
                <a:gd name="T66" fmla="*/ 291 w 647"/>
                <a:gd name="T67" fmla="*/ 250 h 701"/>
                <a:gd name="T68" fmla="*/ 305 w 647"/>
                <a:gd name="T69" fmla="*/ 259 h 701"/>
                <a:gd name="T70" fmla="*/ 257 w 647"/>
                <a:gd name="T71" fmla="*/ 403 h 701"/>
                <a:gd name="T72" fmla="*/ 272 w 647"/>
                <a:gd name="T73" fmla="*/ 361 h 701"/>
                <a:gd name="T74" fmla="*/ 263 w 647"/>
                <a:gd name="T75" fmla="*/ 356 h 701"/>
                <a:gd name="T76" fmla="*/ 236 w 647"/>
                <a:gd name="T77" fmla="*/ 352 h 701"/>
                <a:gd name="T78" fmla="*/ 299 w 647"/>
                <a:gd name="T79" fmla="*/ 337 h 701"/>
                <a:gd name="T80" fmla="*/ 445 w 647"/>
                <a:gd name="T81" fmla="*/ 236 h 701"/>
                <a:gd name="T82" fmla="*/ 412 w 647"/>
                <a:gd name="T83" fmla="*/ 231 h 701"/>
                <a:gd name="T84" fmla="*/ 494 w 647"/>
                <a:gd name="T85" fmla="*/ 221 h 701"/>
                <a:gd name="T86" fmla="*/ 431 w 647"/>
                <a:gd name="T87" fmla="*/ 430 h 701"/>
                <a:gd name="T88" fmla="*/ 572 w 647"/>
                <a:gd name="T89" fmla="*/ 254 h 701"/>
                <a:gd name="T90" fmla="*/ 420 w 647"/>
                <a:gd name="T91" fmla="*/ 452 h 701"/>
                <a:gd name="T92" fmla="*/ 407 w 647"/>
                <a:gd name="T93" fmla="*/ 454 h 701"/>
                <a:gd name="T94" fmla="*/ 573 w 647"/>
                <a:gd name="T95" fmla="*/ 247 h 701"/>
                <a:gd name="T96" fmla="*/ 437 w 647"/>
                <a:gd name="T97" fmla="*/ 534 h 701"/>
                <a:gd name="T98" fmla="*/ 365 w 647"/>
                <a:gd name="T99" fmla="*/ 643 h 701"/>
                <a:gd name="T100" fmla="*/ 331 w 647"/>
                <a:gd name="T101" fmla="*/ 672 h 701"/>
                <a:gd name="T102" fmla="*/ 528 w 647"/>
                <a:gd name="T103" fmla="*/ 594 h 701"/>
                <a:gd name="T104" fmla="*/ 432 w 647"/>
                <a:gd name="T105" fmla="*/ 558 h 701"/>
                <a:gd name="T106" fmla="*/ 586 w 647"/>
                <a:gd name="T107" fmla="*/ 443 h 701"/>
                <a:gd name="T108" fmla="*/ 416 w 647"/>
                <a:gd name="T109" fmla="*/ 463 h 701"/>
                <a:gd name="T110" fmla="*/ 514 w 647"/>
                <a:gd name="T111" fmla="*/ 262 h 701"/>
                <a:gd name="T112" fmla="*/ 339 w 647"/>
                <a:gd name="T113" fmla="*/ 230 h 701"/>
                <a:gd name="T114" fmla="*/ 392 w 647"/>
                <a:gd name="T115" fmla="*/ 534 h 701"/>
                <a:gd name="T116" fmla="*/ 541 w 647"/>
                <a:gd name="T117" fmla="*/ 399 h 701"/>
                <a:gd name="T118" fmla="*/ 567 w 647"/>
                <a:gd name="T119" fmla="*/ 40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47" h="701">
                  <a:moveTo>
                    <a:pt x="555" y="673"/>
                  </a:moveTo>
                  <a:lnTo>
                    <a:pt x="555" y="673"/>
                  </a:lnTo>
                  <a:cubicBezTo>
                    <a:pt x="549" y="670"/>
                    <a:pt x="537" y="667"/>
                    <a:pt x="524" y="663"/>
                  </a:cubicBezTo>
                  <a:cubicBezTo>
                    <a:pt x="525" y="670"/>
                    <a:pt x="526" y="677"/>
                    <a:pt x="527" y="682"/>
                  </a:cubicBezTo>
                  <a:cubicBezTo>
                    <a:pt x="536" y="680"/>
                    <a:pt x="546" y="677"/>
                    <a:pt x="555" y="673"/>
                  </a:cubicBezTo>
                  <a:lnTo>
                    <a:pt x="555" y="673"/>
                  </a:lnTo>
                  <a:close/>
                  <a:moveTo>
                    <a:pt x="524" y="657"/>
                  </a:moveTo>
                  <a:lnTo>
                    <a:pt x="524" y="657"/>
                  </a:lnTo>
                  <a:cubicBezTo>
                    <a:pt x="539" y="662"/>
                    <a:pt x="556" y="666"/>
                    <a:pt x="563" y="670"/>
                  </a:cubicBezTo>
                  <a:cubicBezTo>
                    <a:pt x="568" y="668"/>
                    <a:pt x="574" y="666"/>
                    <a:pt x="579" y="663"/>
                  </a:cubicBezTo>
                  <a:cubicBezTo>
                    <a:pt x="569" y="658"/>
                    <a:pt x="546" y="651"/>
                    <a:pt x="524" y="645"/>
                  </a:cubicBezTo>
                  <a:cubicBezTo>
                    <a:pt x="524" y="649"/>
                    <a:pt x="524" y="653"/>
                    <a:pt x="524" y="657"/>
                  </a:cubicBezTo>
                  <a:lnTo>
                    <a:pt x="524" y="657"/>
                  </a:lnTo>
                  <a:close/>
                  <a:moveTo>
                    <a:pt x="564" y="676"/>
                  </a:moveTo>
                  <a:lnTo>
                    <a:pt x="564" y="676"/>
                  </a:lnTo>
                  <a:cubicBezTo>
                    <a:pt x="563" y="676"/>
                    <a:pt x="563" y="676"/>
                    <a:pt x="563" y="676"/>
                  </a:cubicBezTo>
                  <a:cubicBezTo>
                    <a:pt x="546" y="683"/>
                    <a:pt x="528" y="688"/>
                    <a:pt x="511" y="692"/>
                  </a:cubicBezTo>
                  <a:cubicBezTo>
                    <a:pt x="511" y="692"/>
                    <a:pt x="510" y="692"/>
                    <a:pt x="510" y="692"/>
                  </a:cubicBezTo>
                  <a:cubicBezTo>
                    <a:pt x="494" y="695"/>
                    <a:pt x="478" y="697"/>
                    <a:pt x="463" y="698"/>
                  </a:cubicBezTo>
                  <a:cubicBezTo>
                    <a:pt x="462" y="698"/>
                    <a:pt x="462" y="698"/>
                    <a:pt x="462" y="698"/>
                  </a:cubicBezTo>
                  <a:cubicBezTo>
                    <a:pt x="410" y="701"/>
                    <a:pt x="361" y="691"/>
                    <a:pt x="324" y="675"/>
                  </a:cubicBezTo>
                  <a:lnTo>
                    <a:pt x="323" y="674"/>
                  </a:lnTo>
                  <a:cubicBezTo>
                    <a:pt x="323" y="674"/>
                    <a:pt x="322" y="674"/>
                    <a:pt x="322" y="674"/>
                  </a:cubicBezTo>
                  <a:cubicBezTo>
                    <a:pt x="260" y="645"/>
                    <a:pt x="232" y="594"/>
                    <a:pt x="293" y="552"/>
                  </a:cubicBezTo>
                  <a:cubicBezTo>
                    <a:pt x="286" y="542"/>
                    <a:pt x="278" y="532"/>
                    <a:pt x="270" y="522"/>
                  </a:cubicBezTo>
                  <a:cubicBezTo>
                    <a:pt x="267" y="518"/>
                    <a:pt x="265" y="515"/>
                    <a:pt x="262" y="511"/>
                  </a:cubicBezTo>
                  <a:cubicBezTo>
                    <a:pt x="257" y="524"/>
                    <a:pt x="257" y="532"/>
                    <a:pt x="265" y="544"/>
                  </a:cubicBezTo>
                  <a:cubicBezTo>
                    <a:pt x="266" y="545"/>
                    <a:pt x="265" y="546"/>
                    <a:pt x="265" y="547"/>
                  </a:cubicBezTo>
                  <a:lnTo>
                    <a:pt x="221" y="599"/>
                  </a:lnTo>
                  <a:cubicBezTo>
                    <a:pt x="220" y="601"/>
                    <a:pt x="218" y="601"/>
                    <a:pt x="217" y="599"/>
                  </a:cubicBezTo>
                  <a:cubicBezTo>
                    <a:pt x="0" y="361"/>
                    <a:pt x="247" y="0"/>
                    <a:pt x="546" y="104"/>
                  </a:cubicBezTo>
                  <a:cubicBezTo>
                    <a:pt x="548" y="105"/>
                    <a:pt x="549" y="106"/>
                    <a:pt x="548" y="108"/>
                  </a:cubicBezTo>
                  <a:lnTo>
                    <a:pt x="501" y="186"/>
                  </a:lnTo>
                  <a:cubicBezTo>
                    <a:pt x="500" y="187"/>
                    <a:pt x="499" y="188"/>
                    <a:pt x="498" y="187"/>
                  </a:cubicBezTo>
                  <a:cubicBezTo>
                    <a:pt x="483" y="185"/>
                    <a:pt x="474" y="186"/>
                    <a:pt x="468" y="192"/>
                  </a:cubicBezTo>
                  <a:cubicBezTo>
                    <a:pt x="482" y="194"/>
                    <a:pt x="496" y="197"/>
                    <a:pt x="510" y="202"/>
                  </a:cubicBezTo>
                  <a:cubicBezTo>
                    <a:pt x="523" y="188"/>
                    <a:pt x="536" y="175"/>
                    <a:pt x="551" y="163"/>
                  </a:cubicBezTo>
                  <a:cubicBezTo>
                    <a:pt x="551" y="163"/>
                    <a:pt x="551" y="163"/>
                    <a:pt x="552" y="163"/>
                  </a:cubicBezTo>
                  <a:cubicBezTo>
                    <a:pt x="552" y="162"/>
                    <a:pt x="553" y="162"/>
                    <a:pt x="554" y="163"/>
                  </a:cubicBezTo>
                  <a:cubicBezTo>
                    <a:pt x="555" y="163"/>
                    <a:pt x="555" y="163"/>
                    <a:pt x="556" y="164"/>
                  </a:cubicBezTo>
                  <a:cubicBezTo>
                    <a:pt x="556" y="164"/>
                    <a:pt x="556" y="165"/>
                    <a:pt x="556" y="165"/>
                  </a:cubicBezTo>
                  <a:lnTo>
                    <a:pt x="583" y="244"/>
                  </a:lnTo>
                  <a:cubicBezTo>
                    <a:pt x="583" y="245"/>
                    <a:pt x="583" y="245"/>
                    <a:pt x="583" y="246"/>
                  </a:cubicBezTo>
                  <a:cubicBezTo>
                    <a:pt x="583" y="247"/>
                    <a:pt x="582" y="247"/>
                    <a:pt x="582" y="247"/>
                  </a:cubicBezTo>
                  <a:cubicBezTo>
                    <a:pt x="581" y="248"/>
                    <a:pt x="580" y="249"/>
                    <a:pt x="579" y="249"/>
                  </a:cubicBezTo>
                  <a:cubicBezTo>
                    <a:pt x="585" y="266"/>
                    <a:pt x="623" y="382"/>
                    <a:pt x="635" y="413"/>
                  </a:cubicBezTo>
                  <a:cubicBezTo>
                    <a:pt x="639" y="423"/>
                    <a:pt x="647" y="441"/>
                    <a:pt x="647" y="452"/>
                  </a:cubicBezTo>
                  <a:cubicBezTo>
                    <a:pt x="647" y="462"/>
                    <a:pt x="640" y="467"/>
                    <a:pt x="625" y="468"/>
                  </a:cubicBezTo>
                  <a:cubicBezTo>
                    <a:pt x="617" y="475"/>
                    <a:pt x="616" y="478"/>
                    <a:pt x="620" y="483"/>
                  </a:cubicBezTo>
                  <a:cubicBezTo>
                    <a:pt x="628" y="494"/>
                    <a:pt x="624" y="499"/>
                    <a:pt x="615" y="506"/>
                  </a:cubicBezTo>
                  <a:cubicBezTo>
                    <a:pt x="624" y="513"/>
                    <a:pt x="622" y="526"/>
                    <a:pt x="617" y="526"/>
                  </a:cubicBezTo>
                  <a:cubicBezTo>
                    <a:pt x="611" y="526"/>
                    <a:pt x="609" y="528"/>
                    <a:pt x="605" y="533"/>
                  </a:cubicBezTo>
                  <a:cubicBezTo>
                    <a:pt x="633" y="560"/>
                    <a:pt x="610" y="583"/>
                    <a:pt x="573" y="591"/>
                  </a:cubicBezTo>
                  <a:cubicBezTo>
                    <a:pt x="562" y="594"/>
                    <a:pt x="548" y="595"/>
                    <a:pt x="534" y="594"/>
                  </a:cubicBezTo>
                  <a:cubicBezTo>
                    <a:pt x="534" y="594"/>
                    <a:pt x="534" y="594"/>
                    <a:pt x="534" y="595"/>
                  </a:cubicBezTo>
                  <a:cubicBezTo>
                    <a:pt x="529" y="610"/>
                    <a:pt x="526" y="625"/>
                    <a:pt x="525" y="639"/>
                  </a:cubicBezTo>
                  <a:cubicBezTo>
                    <a:pt x="549" y="646"/>
                    <a:pt x="578" y="655"/>
                    <a:pt x="586" y="661"/>
                  </a:cubicBezTo>
                  <a:cubicBezTo>
                    <a:pt x="586" y="661"/>
                    <a:pt x="587" y="662"/>
                    <a:pt x="587" y="662"/>
                  </a:cubicBezTo>
                  <a:cubicBezTo>
                    <a:pt x="587" y="663"/>
                    <a:pt x="588" y="663"/>
                    <a:pt x="587" y="664"/>
                  </a:cubicBezTo>
                  <a:cubicBezTo>
                    <a:pt x="587" y="665"/>
                    <a:pt x="587" y="665"/>
                    <a:pt x="586" y="666"/>
                  </a:cubicBezTo>
                  <a:cubicBezTo>
                    <a:pt x="586" y="666"/>
                    <a:pt x="586" y="666"/>
                    <a:pt x="585" y="666"/>
                  </a:cubicBezTo>
                  <a:cubicBezTo>
                    <a:pt x="578" y="670"/>
                    <a:pt x="571" y="673"/>
                    <a:pt x="564" y="676"/>
                  </a:cubicBezTo>
                  <a:lnTo>
                    <a:pt x="564" y="676"/>
                  </a:lnTo>
                  <a:close/>
                  <a:moveTo>
                    <a:pt x="306" y="570"/>
                  </a:moveTo>
                  <a:lnTo>
                    <a:pt x="306" y="570"/>
                  </a:lnTo>
                  <a:cubicBezTo>
                    <a:pt x="306" y="570"/>
                    <a:pt x="306" y="570"/>
                    <a:pt x="306" y="571"/>
                  </a:cubicBezTo>
                  <a:cubicBezTo>
                    <a:pt x="308" y="577"/>
                    <a:pt x="309" y="584"/>
                    <a:pt x="309" y="592"/>
                  </a:cubicBezTo>
                  <a:cubicBezTo>
                    <a:pt x="326" y="581"/>
                    <a:pt x="321" y="561"/>
                    <a:pt x="316" y="552"/>
                  </a:cubicBezTo>
                  <a:cubicBezTo>
                    <a:pt x="312" y="555"/>
                    <a:pt x="307" y="558"/>
                    <a:pt x="303" y="560"/>
                  </a:cubicBezTo>
                  <a:cubicBezTo>
                    <a:pt x="304" y="563"/>
                    <a:pt x="305" y="566"/>
                    <a:pt x="306" y="570"/>
                  </a:cubicBezTo>
                  <a:lnTo>
                    <a:pt x="306" y="570"/>
                  </a:lnTo>
                  <a:close/>
                  <a:moveTo>
                    <a:pt x="302" y="575"/>
                  </a:moveTo>
                  <a:lnTo>
                    <a:pt x="302" y="575"/>
                  </a:lnTo>
                  <a:cubicBezTo>
                    <a:pt x="289" y="583"/>
                    <a:pt x="284" y="592"/>
                    <a:pt x="283" y="601"/>
                  </a:cubicBezTo>
                  <a:cubicBezTo>
                    <a:pt x="291" y="600"/>
                    <a:pt x="297" y="598"/>
                    <a:pt x="303" y="596"/>
                  </a:cubicBezTo>
                  <a:cubicBezTo>
                    <a:pt x="303" y="588"/>
                    <a:pt x="303" y="581"/>
                    <a:pt x="302" y="575"/>
                  </a:cubicBezTo>
                  <a:lnTo>
                    <a:pt x="302" y="575"/>
                  </a:lnTo>
                  <a:close/>
                  <a:moveTo>
                    <a:pt x="283" y="607"/>
                  </a:moveTo>
                  <a:lnTo>
                    <a:pt x="283" y="607"/>
                  </a:lnTo>
                  <a:cubicBezTo>
                    <a:pt x="283" y="610"/>
                    <a:pt x="284" y="614"/>
                    <a:pt x="286" y="617"/>
                  </a:cubicBezTo>
                  <a:cubicBezTo>
                    <a:pt x="325" y="617"/>
                    <a:pt x="354" y="578"/>
                    <a:pt x="333" y="540"/>
                  </a:cubicBezTo>
                  <a:cubicBezTo>
                    <a:pt x="329" y="543"/>
                    <a:pt x="325" y="546"/>
                    <a:pt x="321" y="549"/>
                  </a:cubicBezTo>
                  <a:cubicBezTo>
                    <a:pt x="329" y="563"/>
                    <a:pt x="335" y="601"/>
                    <a:pt x="283" y="607"/>
                  </a:cubicBezTo>
                  <a:lnTo>
                    <a:pt x="283" y="607"/>
                  </a:lnTo>
                  <a:close/>
                  <a:moveTo>
                    <a:pt x="289" y="623"/>
                  </a:moveTo>
                  <a:lnTo>
                    <a:pt x="289" y="623"/>
                  </a:lnTo>
                  <a:cubicBezTo>
                    <a:pt x="292" y="627"/>
                    <a:pt x="296" y="631"/>
                    <a:pt x="301" y="635"/>
                  </a:cubicBezTo>
                  <a:cubicBezTo>
                    <a:pt x="358" y="619"/>
                    <a:pt x="370" y="571"/>
                    <a:pt x="348" y="528"/>
                  </a:cubicBezTo>
                  <a:cubicBezTo>
                    <a:pt x="344" y="531"/>
                    <a:pt x="341" y="533"/>
                    <a:pt x="338" y="536"/>
                  </a:cubicBezTo>
                  <a:cubicBezTo>
                    <a:pt x="362" y="578"/>
                    <a:pt x="330" y="620"/>
                    <a:pt x="289" y="623"/>
                  </a:cubicBezTo>
                  <a:lnTo>
                    <a:pt x="289" y="623"/>
                  </a:lnTo>
                  <a:close/>
                  <a:moveTo>
                    <a:pt x="307" y="639"/>
                  </a:moveTo>
                  <a:lnTo>
                    <a:pt x="307" y="639"/>
                  </a:lnTo>
                  <a:cubicBezTo>
                    <a:pt x="312" y="643"/>
                    <a:pt x="318" y="645"/>
                    <a:pt x="325" y="647"/>
                  </a:cubicBezTo>
                  <a:cubicBezTo>
                    <a:pt x="395" y="612"/>
                    <a:pt x="378" y="539"/>
                    <a:pt x="362" y="514"/>
                  </a:cubicBezTo>
                  <a:cubicBezTo>
                    <a:pt x="359" y="517"/>
                    <a:pt x="355" y="521"/>
                    <a:pt x="352" y="524"/>
                  </a:cubicBezTo>
                  <a:cubicBezTo>
                    <a:pt x="376" y="569"/>
                    <a:pt x="365" y="620"/>
                    <a:pt x="307" y="639"/>
                  </a:cubicBezTo>
                  <a:lnTo>
                    <a:pt x="307" y="639"/>
                  </a:lnTo>
                  <a:close/>
                  <a:moveTo>
                    <a:pt x="527" y="353"/>
                  </a:moveTo>
                  <a:lnTo>
                    <a:pt x="527" y="353"/>
                  </a:lnTo>
                  <a:cubicBezTo>
                    <a:pt x="552" y="343"/>
                    <a:pt x="582" y="339"/>
                    <a:pt x="606" y="346"/>
                  </a:cubicBezTo>
                  <a:cubicBezTo>
                    <a:pt x="595" y="315"/>
                    <a:pt x="584" y="282"/>
                    <a:pt x="578" y="264"/>
                  </a:cubicBezTo>
                  <a:cubicBezTo>
                    <a:pt x="578" y="295"/>
                    <a:pt x="563" y="325"/>
                    <a:pt x="532" y="338"/>
                  </a:cubicBezTo>
                  <a:cubicBezTo>
                    <a:pt x="531" y="343"/>
                    <a:pt x="529" y="348"/>
                    <a:pt x="527" y="353"/>
                  </a:cubicBezTo>
                  <a:lnTo>
                    <a:pt x="527" y="353"/>
                  </a:lnTo>
                  <a:close/>
                  <a:moveTo>
                    <a:pt x="518" y="357"/>
                  </a:moveTo>
                  <a:lnTo>
                    <a:pt x="518" y="357"/>
                  </a:lnTo>
                  <a:cubicBezTo>
                    <a:pt x="518" y="357"/>
                    <a:pt x="518" y="357"/>
                    <a:pt x="519" y="356"/>
                  </a:cubicBezTo>
                  <a:cubicBezTo>
                    <a:pt x="523" y="350"/>
                    <a:pt x="525" y="343"/>
                    <a:pt x="527" y="336"/>
                  </a:cubicBezTo>
                  <a:cubicBezTo>
                    <a:pt x="527" y="335"/>
                    <a:pt x="527" y="335"/>
                    <a:pt x="527" y="335"/>
                  </a:cubicBezTo>
                  <a:cubicBezTo>
                    <a:pt x="528" y="328"/>
                    <a:pt x="529" y="321"/>
                    <a:pt x="528" y="314"/>
                  </a:cubicBezTo>
                  <a:cubicBezTo>
                    <a:pt x="528" y="314"/>
                    <a:pt x="528" y="314"/>
                    <a:pt x="528" y="313"/>
                  </a:cubicBezTo>
                  <a:cubicBezTo>
                    <a:pt x="528" y="308"/>
                    <a:pt x="527" y="303"/>
                    <a:pt x="526" y="298"/>
                  </a:cubicBezTo>
                  <a:cubicBezTo>
                    <a:pt x="523" y="302"/>
                    <a:pt x="519" y="306"/>
                    <a:pt x="516" y="310"/>
                  </a:cubicBezTo>
                  <a:cubicBezTo>
                    <a:pt x="517" y="328"/>
                    <a:pt x="513" y="348"/>
                    <a:pt x="494" y="365"/>
                  </a:cubicBezTo>
                  <a:cubicBezTo>
                    <a:pt x="495" y="371"/>
                    <a:pt x="495" y="377"/>
                    <a:pt x="494" y="382"/>
                  </a:cubicBezTo>
                  <a:cubicBezTo>
                    <a:pt x="505" y="374"/>
                    <a:pt x="513" y="366"/>
                    <a:pt x="518" y="357"/>
                  </a:cubicBezTo>
                  <a:lnTo>
                    <a:pt x="518" y="357"/>
                  </a:lnTo>
                  <a:close/>
                  <a:moveTo>
                    <a:pt x="374" y="525"/>
                  </a:moveTo>
                  <a:lnTo>
                    <a:pt x="374" y="525"/>
                  </a:lnTo>
                  <a:cubicBezTo>
                    <a:pt x="375" y="519"/>
                    <a:pt x="378" y="513"/>
                    <a:pt x="383" y="509"/>
                  </a:cubicBezTo>
                  <a:cubicBezTo>
                    <a:pt x="381" y="505"/>
                    <a:pt x="379" y="501"/>
                    <a:pt x="379" y="497"/>
                  </a:cubicBezTo>
                  <a:cubicBezTo>
                    <a:pt x="375" y="501"/>
                    <a:pt x="370" y="506"/>
                    <a:pt x="366" y="510"/>
                  </a:cubicBezTo>
                  <a:cubicBezTo>
                    <a:pt x="369" y="514"/>
                    <a:pt x="371" y="519"/>
                    <a:pt x="374" y="525"/>
                  </a:cubicBezTo>
                  <a:lnTo>
                    <a:pt x="374" y="525"/>
                  </a:lnTo>
                  <a:close/>
                  <a:moveTo>
                    <a:pt x="387" y="505"/>
                  </a:moveTo>
                  <a:lnTo>
                    <a:pt x="387" y="505"/>
                  </a:lnTo>
                  <a:cubicBezTo>
                    <a:pt x="391" y="503"/>
                    <a:pt x="394" y="501"/>
                    <a:pt x="399" y="500"/>
                  </a:cubicBezTo>
                  <a:cubicBezTo>
                    <a:pt x="396" y="494"/>
                    <a:pt x="394" y="487"/>
                    <a:pt x="394" y="479"/>
                  </a:cubicBezTo>
                  <a:cubicBezTo>
                    <a:pt x="390" y="483"/>
                    <a:pt x="387" y="487"/>
                    <a:pt x="383" y="491"/>
                  </a:cubicBezTo>
                  <a:cubicBezTo>
                    <a:pt x="384" y="496"/>
                    <a:pt x="385" y="501"/>
                    <a:pt x="387" y="505"/>
                  </a:cubicBezTo>
                  <a:lnTo>
                    <a:pt x="387" y="505"/>
                  </a:lnTo>
                  <a:close/>
                  <a:moveTo>
                    <a:pt x="253" y="527"/>
                  </a:moveTo>
                  <a:lnTo>
                    <a:pt x="253" y="527"/>
                  </a:lnTo>
                  <a:cubicBezTo>
                    <a:pt x="253" y="520"/>
                    <a:pt x="255" y="513"/>
                    <a:pt x="258" y="506"/>
                  </a:cubicBezTo>
                  <a:cubicBezTo>
                    <a:pt x="244" y="485"/>
                    <a:pt x="232" y="458"/>
                    <a:pt x="227" y="419"/>
                  </a:cubicBezTo>
                  <a:cubicBezTo>
                    <a:pt x="227" y="418"/>
                    <a:pt x="227" y="418"/>
                    <a:pt x="227" y="418"/>
                  </a:cubicBezTo>
                  <a:cubicBezTo>
                    <a:pt x="227" y="414"/>
                    <a:pt x="227" y="410"/>
                    <a:pt x="226" y="406"/>
                  </a:cubicBezTo>
                  <a:cubicBezTo>
                    <a:pt x="226" y="406"/>
                    <a:pt x="226" y="406"/>
                    <a:pt x="226" y="405"/>
                  </a:cubicBezTo>
                  <a:cubicBezTo>
                    <a:pt x="226" y="404"/>
                    <a:pt x="226" y="403"/>
                    <a:pt x="226" y="401"/>
                  </a:cubicBezTo>
                  <a:cubicBezTo>
                    <a:pt x="226" y="388"/>
                    <a:pt x="226" y="375"/>
                    <a:pt x="228" y="363"/>
                  </a:cubicBezTo>
                  <a:cubicBezTo>
                    <a:pt x="228" y="362"/>
                    <a:pt x="229" y="362"/>
                    <a:pt x="229" y="362"/>
                  </a:cubicBezTo>
                  <a:cubicBezTo>
                    <a:pt x="229" y="358"/>
                    <a:pt x="230" y="354"/>
                    <a:pt x="231" y="350"/>
                  </a:cubicBezTo>
                  <a:cubicBezTo>
                    <a:pt x="231" y="350"/>
                    <a:pt x="231" y="349"/>
                    <a:pt x="231" y="349"/>
                  </a:cubicBezTo>
                  <a:cubicBezTo>
                    <a:pt x="239" y="313"/>
                    <a:pt x="258" y="278"/>
                    <a:pt x="284" y="250"/>
                  </a:cubicBezTo>
                  <a:cubicBezTo>
                    <a:pt x="284" y="250"/>
                    <a:pt x="284" y="249"/>
                    <a:pt x="284" y="249"/>
                  </a:cubicBezTo>
                  <a:cubicBezTo>
                    <a:pt x="292" y="241"/>
                    <a:pt x="301" y="234"/>
                    <a:pt x="310" y="227"/>
                  </a:cubicBezTo>
                  <a:lnTo>
                    <a:pt x="310" y="227"/>
                  </a:lnTo>
                  <a:cubicBezTo>
                    <a:pt x="324" y="216"/>
                    <a:pt x="340" y="207"/>
                    <a:pt x="358" y="201"/>
                  </a:cubicBezTo>
                  <a:cubicBezTo>
                    <a:pt x="358" y="200"/>
                    <a:pt x="358" y="200"/>
                    <a:pt x="358" y="200"/>
                  </a:cubicBezTo>
                  <a:cubicBezTo>
                    <a:pt x="379" y="192"/>
                    <a:pt x="403" y="188"/>
                    <a:pt x="428" y="188"/>
                  </a:cubicBezTo>
                  <a:cubicBezTo>
                    <a:pt x="430" y="188"/>
                    <a:pt x="431" y="188"/>
                    <a:pt x="433" y="188"/>
                  </a:cubicBezTo>
                  <a:cubicBezTo>
                    <a:pt x="442" y="188"/>
                    <a:pt x="452" y="189"/>
                    <a:pt x="462" y="190"/>
                  </a:cubicBezTo>
                  <a:cubicBezTo>
                    <a:pt x="466" y="185"/>
                    <a:pt x="471" y="182"/>
                    <a:pt x="478" y="181"/>
                  </a:cubicBezTo>
                  <a:cubicBezTo>
                    <a:pt x="477" y="181"/>
                    <a:pt x="477" y="180"/>
                    <a:pt x="476" y="180"/>
                  </a:cubicBezTo>
                  <a:cubicBezTo>
                    <a:pt x="476" y="180"/>
                    <a:pt x="476" y="180"/>
                    <a:pt x="476" y="180"/>
                  </a:cubicBezTo>
                  <a:cubicBezTo>
                    <a:pt x="464" y="177"/>
                    <a:pt x="451" y="175"/>
                    <a:pt x="439" y="174"/>
                  </a:cubicBezTo>
                  <a:lnTo>
                    <a:pt x="439" y="174"/>
                  </a:lnTo>
                  <a:cubicBezTo>
                    <a:pt x="374" y="170"/>
                    <a:pt x="312" y="198"/>
                    <a:pt x="269" y="246"/>
                  </a:cubicBezTo>
                  <a:lnTo>
                    <a:pt x="269" y="246"/>
                  </a:lnTo>
                  <a:cubicBezTo>
                    <a:pt x="260" y="256"/>
                    <a:pt x="252" y="266"/>
                    <a:pt x="245" y="277"/>
                  </a:cubicBezTo>
                  <a:cubicBezTo>
                    <a:pt x="245" y="277"/>
                    <a:pt x="245" y="277"/>
                    <a:pt x="245" y="277"/>
                  </a:cubicBezTo>
                  <a:cubicBezTo>
                    <a:pt x="238" y="288"/>
                    <a:pt x="233" y="298"/>
                    <a:pt x="228" y="310"/>
                  </a:cubicBezTo>
                  <a:cubicBezTo>
                    <a:pt x="228" y="310"/>
                    <a:pt x="228" y="310"/>
                    <a:pt x="228" y="310"/>
                  </a:cubicBezTo>
                  <a:cubicBezTo>
                    <a:pt x="223" y="321"/>
                    <a:pt x="219" y="333"/>
                    <a:pt x="217" y="345"/>
                  </a:cubicBezTo>
                  <a:cubicBezTo>
                    <a:pt x="206" y="391"/>
                    <a:pt x="210" y="442"/>
                    <a:pt x="235" y="494"/>
                  </a:cubicBezTo>
                  <a:lnTo>
                    <a:pt x="235" y="494"/>
                  </a:lnTo>
                  <a:cubicBezTo>
                    <a:pt x="240" y="505"/>
                    <a:pt x="246" y="516"/>
                    <a:pt x="253" y="527"/>
                  </a:cubicBezTo>
                  <a:lnTo>
                    <a:pt x="253" y="527"/>
                  </a:lnTo>
                  <a:close/>
                  <a:moveTo>
                    <a:pt x="264" y="503"/>
                  </a:moveTo>
                  <a:lnTo>
                    <a:pt x="264" y="503"/>
                  </a:lnTo>
                  <a:cubicBezTo>
                    <a:pt x="264" y="504"/>
                    <a:pt x="264" y="504"/>
                    <a:pt x="264" y="504"/>
                  </a:cubicBezTo>
                  <a:cubicBezTo>
                    <a:pt x="266" y="507"/>
                    <a:pt x="268" y="510"/>
                    <a:pt x="270" y="513"/>
                  </a:cubicBezTo>
                  <a:cubicBezTo>
                    <a:pt x="281" y="504"/>
                    <a:pt x="292" y="495"/>
                    <a:pt x="301" y="486"/>
                  </a:cubicBezTo>
                  <a:cubicBezTo>
                    <a:pt x="297" y="483"/>
                    <a:pt x="292" y="481"/>
                    <a:pt x="288" y="479"/>
                  </a:cubicBezTo>
                  <a:cubicBezTo>
                    <a:pt x="281" y="486"/>
                    <a:pt x="275" y="490"/>
                    <a:pt x="262" y="490"/>
                  </a:cubicBezTo>
                  <a:cubicBezTo>
                    <a:pt x="260" y="490"/>
                    <a:pt x="259" y="488"/>
                    <a:pt x="260" y="486"/>
                  </a:cubicBezTo>
                  <a:cubicBezTo>
                    <a:pt x="262" y="479"/>
                    <a:pt x="260" y="461"/>
                    <a:pt x="260" y="452"/>
                  </a:cubicBezTo>
                  <a:cubicBezTo>
                    <a:pt x="259" y="450"/>
                    <a:pt x="258" y="448"/>
                    <a:pt x="257" y="446"/>
                  </a:cubicBezTo>
                  <a:cubicBezTo>
                    <a:pt x="253" y="447"/>
                    <a:pt x="249" y="447"/>
                    <a:pt x="243" y="447"/>
                  </a:cubicBezTo>
                  <a:cubicBezTo>
                    <a:pt x="240" y="447"/>
                    <a:pt x="239" y="444"/>
                    <a:pt x="241" y="442"/>
                  </a:cubicBezTo>
                  <a:cubicBezTo>
                    <a:pt x="250" y="434"/>
                    <a:pt x="249" y="423"/>
                    <a:pt x="250" y="408"/>
                  </a:cubicBezTo>
                  <a:cubicBezTo>
                    <a:pt x="245" y="411"/>
                    <a:pt x="237" y="417"/>
                    <a:pt x="233" y="419"/>
                  </a:cubicBezTo>
                  <a:cubicBezTo>
                    <a:pt x="237" y="458"/>
                    <a:pt x="250" y="483"/>
                    <a:pt x="264" y="503"/>
                  </a:cubicBezTo>
                  <a:lnTo>
                    <a:pt x="264" y="503"/>
                  </a:lnTo>
                  <a:close/>
                  <a:moveTo>
                    <a:pt x="291" y="540"/>
                  </a:moveTo>
                  <a:lnTo>
                    <a:pt x="291" y="540"/>
                  </a:lnTo>
                  <a:cubicBezTo>
                    <a:pt x="406" y="463"/>
                    <a:pt x="451" y="323"/>
                    <a:pt x="554" y="235"/>
                  </a:cubicBezTo>
                  <a:lnTo>
                    <a:pt x="539" y="232"/>
                  </a:lnTo>
                  <a:cubicBezTo>
                    <a:pt x="536" y="231"/>
                    <a:pt x="536" y="231"/>
                    <a:pt x="536" y="228"/>
                  </a:cubicBezTo>
                  <a:lnTo>
                    <a:pt x="539" y="207"/>
                  </a:lnTo>
                  <a:cubicBezTo>
                    <a:pt x="444" y="303"/>
                    <a:pt x="391" y="462"/>
                    <a:pt x="283" y="530"/>
                  </a:cubicBezTo>
                  <a:cubicBezTo>
                    <a:pt x="286" y="533"/>
                    <a:pt x="288" y="536"/>
                    <a:pt x="291" y="540"/>
                  </a:cubicBezTo>
                  <a:lnTo>
                    <a:pt x="291" y="540"/>
                  </a:lnTo>
                  <a:close/>
                  <a:moveTo>
                    <a:pt x="558" y="188"/>
                  </a:moveTo>
                  <a:lnTo>
                    <a:pt x="558" y="188"/>
                  </a:lnTo>
                  <a:cubicBezTo>
                    <a:pt x="554" y="192"/>
                    <a:pt x="549" y="196"/>
                    <a:pt x="545" y="200"/>
                  </a:cubicBezTo>
                  <a:lnTo>
                    <a:pt x="542" y="227"/>
                  </a:lnTo>
                  <a:lnTo>
                    <a:pt x="560" y="230"/>
                  </a:lnTo>
                  <a:cubicBezTo>
                    <a:pt x="563" y="228"/>
                    <a:pt x="566" y="225"/>
                    <a:pt x="570" y="222"/>
                  </a:cubicBezTo>
                  <a:lnTo>
                    <a:pt x="567" y="216"/>
                  </a:lnTo>
                  <a:cubicBezTo>
                    <a:pt x="562" y="217"/>
                    <a:pt x="557" y="215"/>
                    <a:pt x="555" y="210"/>
                  </a:cubicBezTo>
                  <a:cubicBezTo>
                    <a:pt x="553" y="204"/>
                    <a:pt x="556" y="199"/>
                    <a:pt x="561" y="197"/>
                  </a:cubicBezTo>
                  <a:lnTo>
                    <a:pt x="558" y="188"/>
                  </a:lnTo>
                  <a:lnTo>
                    <a:pt x="558" y="188"/>
                  </a:lnTo>
                  <a:close/>
                  <a:moveTo>
                    <a:pt x="308" y="487"/>
                  </a:moveTo>
                  <a:lnTo>
                    <a:pt x="308" y="487"/>
                  </a:lnTo>
                  <a:cubicBezTo>
                    <a:pt x="297" y="498"/>
                    <a:pt x="286" y="508"/>
                    <a:pt x="274" y="517"/>
                  </a:cubicBezTo>
                  <a:lnTo>
                    <a:pt x="274" y="518"/>
                  </a:lnTo>
                  <a:cubicBezTo>
                    <a:pt x="276" y="521"/>
                    <a:pt x="278" y="523"/>
                    <a:pt x="280" y="525"/>
                  </a:cubicBezTo>
                  <a:cubicBezTo>
                    <a:pt x="336" y="490"/>
                    <a:pt x="378" y="429"/>
                    <a:pt x="419" y="364"/>
                  </a:cubicBezTo>
                  <a:cubicBezTo>
                    <a:pt x="454" y="308"/>
                    <a:pt x="492" y="245"/>
                    <a:pt x="540" y="197"/>
                  </a:cubicBezTo>
                  <a:cubicBezTo>
                    <a:pt x="540" y="197"/>
                    <a:pt x="541" y="197"/>
                    <a:pt x="541" y="196"/>
                  </a:cubicBezTo>
                  <a:cubicBezTo>
                    <a:pt x="546" y="192"/>
                    <a:pt x="551" y="187"/>
                    <a:pt x="556" y="183"/>
                  </a:cubicBezTo>
                  <a:lnTo>
                    <a:pt x="552" y="170"/>
                  </a:lnTo>
                  <a:cubicBezTo>
                    <a:pt x="533" y="185"/>
                    <a:pt x="516" y="203"/>
                    <a:pt x="500" y="222"/>
                  </a:cubicBezTo>
                  <a:cubicBezTo>
                    <a:pt x="500" y="222"/>
                    <a:pt x="500" y="223"/>
                    <a:pt x="500" y="223"/>
                  </a:cubicBezTo>
                  <a:cubicBezTo>
                    <a:pt x="469" y="260"/>
                    <a:pt x="443" y="302"/>
                    <a:pt x="418" y="341"/>
                  </a:cubicBezTo>
                  <a:cubicBezTo>
                    <a:pt x="405" y="361"/>
                    <a:pt x="392" y="382"/>
                    <a:pt x="378" y="402"/>
                  </a:cubicBezTo>
                  <a:cubicBezTo>
                    <a:pt x="378" y="402"/>
                    <a:pt x="378" y="402"/>
                    <a:pt x="378" y="402"/>
                  </a:cubicBezTo>
                  <a:cubicBezTo>
                    <a:pt x="372" y="411"/>
                    <a:pt x="366" y="419"/>
                    <a:pt x="360" y="426"/>
                  </a:cubicBezTo>
                  <a:cubicBezTo>
                    <a:pt x="360" y="427"/>
                    <a:pt x="360" y="427"/>
                    <a:pt x="360" y="427"/>
                  </a:cubicBezTo>
                  <a:cubicBezTo>
                    <a:pt x="355" y="433"/>
                    <a:pt x="351" y="439"/>
                    <a:pt x="347" y="444"/>
                  </a:cubicBezTo>
                  <a:cubicBezTo>
                    <a:pt x="346" y="444"/>
                    <a:pt x="346" y="445"/>
                    <a:pt x="346" y="445"/>
                  </a:cubicBezTo>
                  <a:cubicBezTo>
                    <a:pt x="340" y="453"/>
                    <a:pt x="333" y="461"/>
                    <a:pt x="326" y="468"/>
                  </a:cubicBezTo>
                  <a:cubicBezTo>
                    <a:pt x="326" y="469"/>
                    <a:pt x="326" y="469"/>
                    <a:pt x="325" y="469"/>
                  </a:cubicBezTo>
                  <a:cubicBezTo>
                    <a:pt x="320" y="475"/>
                    <a:pt x="314" y="481"/>
                    <a:pt x="308" y="487"/>
                  </a:cubicBezTo>
                  <a:lnTo>
                    <a:pt x="308" y="487"/>
                  </a:lnTo>
                  <a:lnTo>
                    <a:pt x="308" y="487"/>
                  </a:lnTo>
                  <a:close/>
                  <a:moveTo>
                    <a:pt x="306" y="482"/>
                  </a:moveTo>
                  <a:lnTo>
                    <a:pt x="306" y="482"/>
                  </a:lnTo>
                  <a:cubicBezTo>
                    <a:pt x="310" y="477"/>
                    <a:pt x="314" y="473"/>
                    <a:pt x="318" y="469"/>
                  </a:cubicBezTo>
                  <a:cubicBezTo>
                    <a:pt x="292" y="465"/>
                    <a:pt x="277" y="452"/>
                    <a:pt x="272" y="437"/>
                  </a:cubicBezTo>
                  <a:cubicBezTo>
                    <a:pt x="268" y="440"/>
                    <a:pt x="265" y="443"/>
                    <a:pt x="262" y="444"/>
                  </a:cubicBezTo>
                  <a:cubicBezTo>
                    <a:pt x="263" y="446"/>
                    <a:pt x="264" y="447"/>
                    <a:pt x="264" y="449"/>
                  </a:cubicBezTo>
                  <a:cubicBezTo>
                    <a:pt x="265" y="449"/>
                    <a:pt x="265" y="449"/>
                    <a:pt x="265" y="450"/>
                  </a:cubicBezTo>
                  <a:cubicBezTo>
                    <a:pt x="276" y="467"/>
                    <a:pt x="288" y="472"/>
                    <a:pt x="306" y="482"/>
                  </a:cubicBezTo>
                  <a:lnTo>
                    <a:pt x="306" y="482"/>
                  </a:lnTo>
                  <a:close/>
                  <a:moveTo>
                    <a:pt x="323" y="464"/>
                  </a:moveTo>
                  <a:lnTo>
                    <a:pt x="323" y="464"/>
                  </a:lnTo>
                  <a:cubicBezTo>
                    <a:pt x="327" y="459"/>
                    <a:pt x="331" y="454"/>
                    <a:pt x="335" y="449"/>
                  </a:cubicBezTo>
                  <a:cubicBezTo>
                    <a:pt x="287" y="463"/>
                    <a:pt x="257" y="387"/>
                    <a:pt x="339" y="356"/>
                  </a:cubicBezTo>
                  <a:cubicBezTo>
                    <a:pt x="333" y="354"/>
                    <a:pt x="327" y="352"/>
                    <a:pt x="321" y="349"/>
                  </a:cubicBezTo>
                  <a:cubicBezTo>
                    <a:pt x="268" y="373"/>
                    <a:pt x="250" y="454"/>
                    <a:pt x="323" y="464"/>
                  </a:cubicBezTo>
                  <a:lnTo>
                    <a:pt x="323" y="464"/>
                  </a:lnTo>
                  <a:close/>
                  <a:moveTo>
                    <a:pt x="343" y="440"/>
                  </a:moveTo>
                  <a:lnTo>
                    <a:pt x="343" y="440"/>
                  </a:lnTo>
                  <a:cubicBezTo>
                    <a:pt x="347" y="435"/>
                    <a:pt x="351" y="430"/>
                    <a:pt x="355" y="424"/>
                  </a:cubicBezTo>
                  <a:cubicBezTo>
                    <a:pt x="357" y="410"/>
                    <a:pt x="353" y="394"/>
                    <a:pt x="336" y="386"/>
                  </a:cubicBezTo>
                  <a:cubicBezTo>
                    <a:pt x="331" y="389"/>
                    <a:pt x="326" y="392"/>
                    <a:pt x="322" y="396"/>
                  </a:cubicBezTo>
                  <a:cubicBezTo>
                    <a:pt x="348" y="400"/>
                    <a:pt x="348" y="433"/>
                    <a:pt x="324" y="433"/>
                  </a:cubicBezTo>
                  <a:cubicBezTo>
                    <a:pt x="305" y="433"/>
                    <a:pt x="306" y="409"/>
                    <a:pt x="314" y="397"/>
                  </a:cubicBezTo>
                  <a:cubicBezTo>
                    <a:pt x="314" y="397"/>
                    <a:pt x="315" y="396"/>
                    <a:pt x="315" y="396"/>
                  </a:cubicBezTo>
                  <a:lnTo>
                    <a:pt x="315" y="396"/>
                  </a:lnTo>
                  <a:cubicBezTo>
                    <a:pt x="319" y="391"/>
                    <a:pt x="325" y="386"/>
                    <a:pt x="334" y="381"/>
                  </a:cubicBezTo>
                  <a:cubicBezTo>
                    <a:pt x="334" y="381"/>
                    <a:pt x="334" y="381"/>
                    <a:pt x="335" y="381"/>
                  </a:cubicBezTo>
                  <a:cubicBezTo>
                    <a:pt x="341" y="378"/>
                    <a:pt x="349" y="375"/>
                    <a:pt x="358" y="373"/>
                  </a:cubicBezTo>
                  <a:cubicBezTo>
                    <a:pt x="358" y="372"/>
                    <a:pt x="359" y="372"/>
                    <a:pt x="359" y="372"/>
                  </a:cubicBezTo>
                  <a:cubicBezTo>
                    <a:pt x="364" y="371"/>
                    <a:pt x="370" y="370"/>
                    <a:pt x="377" y="369"/>
                  </a:cubicBezTo>
                  <a:cubicBezTo>
                    <a:pt x="372" y="367"/>
                    <a:pt x="366" y="365"/>
                    <a:pt x="360" y="363"/>
                  </a:cubicBezTo>
                  <a:cubicBezTo>
                    <a:pt x="356" y="362"/>
                    <a:pt x="352" y="360"/>
                    <a:pt x="348" y="359"/>
                  </a:cubicBezTo>
                  <a:cubicBezTo>
                    <a:pt x="259" y="388"/>
                    <a:pt x="295" y="466"/>
                    <a:pt x="343" y="440"/>
                  </a:cubicBezTo>
                  <a:lnTo>
                    <a:pt x="343" y="440"/>
                  </a:lnTo>
                  <a:close/>
                  <a:moveTo>
                    <a:pt x="361" y="416"/>
                  </a:moveTo>
                  <a:lnTo>
                    <a:pt x="361" y="416"/>
                  </a:lnTo>
                  <a:cubicBezTo>
                    <a:pt x="365" y="411"/>
                    <a:pt x="369" y="405"/>
                    <a:pt x="373" y="400"/>
                  </a:cubicBezTo>
                  <a:cubicBezTo>
                    <a:pt x="372" y="395"/>
                    <a:pt x="366" y="385"/>
                    <a:pt x="358" y="378"/>
                  </a:cubicBezTo>
                  <a:cubicBezTo>
                    <a:pt x="353" y="380"/>
                    <a:pt x="347" y="381"/>
                    <a:pt x="342" y="384"/>
                  </a:cubicBezTo>
                  <a:cubicBezTo>
                    <a:pt x="356" y="391"/>
                    <a:pt x="361" y="404"/>
                    <a:pt x="361" y="416"/>
                  </a:cubicBezTo>
                  <a:lnTo>
                    <a:pt x="361" y="416"/>
                  </a:lnTo>
                  <a:close/>
                  <a:moveTo>
                    <a:pt x="377" y="394"/>
                  </a:moveTo>
                  <a:lnTo>
                    <a:pt x="377" y="394"/>
                  </a:lnTo>
                  <a:cubicBezTo>
                    <a:pt x="381" y="388"/>
                    <a:pt x="385" y="382"/>
                    <a:pt x="389" y="376"/>
                  </a:cubicBezTo>
                  <a:cubicBezTo>
                    <a:pt x="388" y="375"/>
                    <a:pt x="387" y="375"/>
                    <a:pt x="386" y="374"/>
                  </a:cubicBezTo>
                  <a:cubicBezTo>
                    <a:pt x="380" y="375"/>
                    <a:pt x="373" y="375"/>
                    <a:pt x="365" y="377"/>
                  </a:cubicBezTo>
                  <a:cubicBezTo>
                    <a:pt x="370" y="382"/>
                    <a:pt x="374" y="389"/>
                    <a:pt x="377" y="394"/>
                  </a:cubicBezTo>
                  <a:lnTo>
                    <a:pt x="377" y="394"/>
                  </a:lnTo>
                  <a:close/>
                  <a:moveTo>
                    <a:pt x="392" y="372"/>
                  </a:moveTo>
                  <a:lnTo>
                    <a:pt x="392" y="372"/>
                  </a:lnTo>
                  <a:cubicBezTo>
                    <a:pt x="396" y="365"/>
                    <a:pt x="400" y="359"/>
                    <a:pt x="404" y="353"/>
                  </a:cubicBezTo>
                  <a:cubicBezTo>
                    <a:pt x="389" y="349"/>
                    <a:pt x="360" y="351"/>
                    <a:pt x="343" y="351"/>
                  </a:cubicBezTo>
                  <a:cubicBezTo>
                    <a:pt x="349" y="354"/>
                    <a:pt x="355" y="356"/>
                    <a:pt x="362" y="358"/>
                  </a:cubicBezTo>
                  <a:cubicBezTo>
                    <a:pt x="371" y="361"/>
                    <a:pt x="380" y="364"/>
                    <a:pt x="387" y="369"/>
                  </a:cubicBezTo>
                  <a:cubicBezTo>
                    <a:pt x="388" y="369"/>
                    <a:pt x="388" y="369"/>
                    <a:pt x="388" y="369"/>
                  </a:cubicBezTo>
                  <a:cubicBezTo>
                    <a:pt x="389" y="370"/>
                    <a:pt x="391" y="371"/>
                    <a:pt x="392" y="372"/>
                  </a:cubicBezTo>
                  <a:lnTo>
                    <a:pt x="392" y="372"/>
                  </a:lnTo>
                  <a:close/>
                  <a:moveTo>
                    <a:pt x="407" y="348"/>
                  </a:moveTo>
                  <a:lnTo>
                    <a:pt x="407" y="348"/>
                  </a:lnTo>
                  <a:cubicBezTo>
                    <a:pt x="410" y="343"/>
                    <a:pt x="413" y="339"/>
                    <a:pt x="416" y="334"/>
                  </a:cubicBezTo>
                  <a:cubicBezTo>
                    <a:pt x="399" y="329"/>
                    <a:pt x="371" y="330"/>
                    <a:pt x="354" y="330"/>
                  </a:cubicBezTo>
                  <a:cubicBezTo>
                    <a:pt x="333" y="331"/>
                    <a:pt x="312" y="331"/>
                    <a:pt x="295" y="327"/>
                  </a:cubicBezTo>
                  <a:cubicBezTo>
                    <a:pt x="304" y="335"/>
                    <a:pt x="315" y="340"/>
                    <a:pt x="327" y="345"/>
                  </a:cubicBezTo>
                  <a:cubicBezTo>
                    <a:pt x="335" y="347"/>
                    <a:pt x="356" y="345"/>
                    <a:pt x="363" y="345"/>
                  </a:cubicBezTo>
                  <a:cubicBezTo>
                    <a:pt x="379" y="345"/>
                    <a:pt x="396" y="345"/>
                    <a:pt x="407" y="348"/>
                  </a:cubicBezTo>
                  <a:lnTo>
                    <a:pt x="407" y="348"/>
                  </a:lnTo>
                  <a:close/>
                  <a:moveTo>
                    <a:pt x="419" y="329"/>
                  </a:moveTo>
                  <a:lnTo>
                    <a:pt x="419" y="329"/>
                  </a:lnTo>
                  <a:cubicBezTo>
                    <a:pt x="421" y="325"/>
                    <a:pt x="424" y="322"/>
                    <a:pt x="426" y="318"/>
                  </a:cubicBezTo>
                  <a:cubicBezTo>
                    <a:pt x="404" y="309"/>
                    <a:pt x="369" y="312"/>
                    <a:pt x="346" y="312"/>
                  </a:cubicBezTo>
                  <a:cubicBezTo>
                    <a:pt x="320" y="312"/>
                    <a:pt x="293" y="311"/>
                    <a:pt x="276" y="296"/>
                  </a:cubicBezTo>
                  <a:cubicBezTo>
                    <a:pt x="279" y="305"/>
                    <a:pt x="283" y="312"/>
                    <a:pt x="287" y="318"/>
                  </a:cubicBezTo>
                  <a:cubicBezTo>
                    <a:pt x="313" y="329"/>
                    <a:pt x="361" y="323"/>
                    <a:pt x="391" y="325"/>
                  </a:cubicBezTo>
                  <a:cubicBezTo>
                    <a:pt x="401" y="325"/>
                    <a:pt x="411" y="326"/>
                    <a:pt x="419" y="329"/>
                  </a:cubicBezTo>
                  <a:lnTo>
                    <a:pt x="419" y="329"/>
                  </a:lnTo>
                  <a:close/>
                  <a:moveTo>
                    <a:pt x="429" y="313"/>
                  </a:moveTo>
                  <a:lnTo>
                    <a:pt x="429" y="313"/>
                  </a:lnTo>
                  <a:cubicBezTo>
                    <a:pt x="432" y="309"/>
                    <a:pt x="434" y="305"/>
                    <a:pt x="437" y="301"/>
                  </a:cubicBezTo>
                  <a:cubicBezTo>
                    <a:pt x="428" y="298"/>
                    <a:pt x="420" y="296"/>
                    <a:pt x="411" y="295"/>
                  </a:cubicBezTo>
                  <a:cubicBezTo>
                    <a:pt x="411" y="295"/>
                    <a:pt x="411" y="295"/>
                    <a:pt x="410" y="295"/>
                  </a:cubicBezTo>
                  <a:cubicBezTo>
                    <a:pt x="388" y="291"/>
                    <a:pt x="366" y="292"/>
                    <a:pt x="343" y="293"/>
                  </a:cubicBezTo>
                  <a:cubicBezTo>
                    <a:pt x="328" y="293"/>
                    <a:pt x="314" y="292"/>
                    <a:pt x="302" y="288"/>
                  </a:cubicBezTo>
                  <a:cubicBezTo>
                    <a:pt x="301" y="288"/>
                    <a:pt x="301" y="288"/>
                    <a:pt x="301" y="288"/>
                  </a:cubicBezTo>
                  <a:cubicBezTo>
                    <a:pt x="291" y="285"/>
                    <a:pt x="282" y="279"/>
                    <a:pt x="275" y="269"/>
                  </a:cubicBezTo>
                  <a:cubicBezTo>
                    <a:pt x="274" y="270"/>
                    <a:pt x="273" y="271"/>
                    <a:pt x="272" y="272"/>
                  </a:cubicBezTo>
                  <a:cubicBezTo>
                    <a:pt x="273" y="277"/>
                    <a:pt x="273" y="281"/>
                    <a:pt x="274" y="285"/>
                  </a:cubicBezTo>
                  <a:cubicBezTo>
                    <a:pt x="288" y="304"/>
                    <a:pt x="316" y="307"/>
                    <a:pt x="346" y="307"/>
                  </a:cubicBezTo>
                  <a:cubicBezTo>
                    <a:pt x="371" y="307"/>
                    <a:pt x="406" y="303"/>
                    <a:pt x="429" y="313"/>
                  </a:cubicBezTo>
                  <a:lnTo>
                    <a:pt x="429" y="313"/>
                  </a:lnTo>
                  <a:close/>
                  <a:moveTo>
                    <a:pt x="498" y="216"/>
                  </a:moveTo>
                  <a:lnTo>
                    <a:pt x="498" y="216"/>
                  </a:lnTo>
                  <a:cubicBezTo>
                    <a:pt x="500" y="213"/>
                    <a:pt x="503" y="210"/>
                    <a:pt x="506" y="207"/>
                  </a:cubicBezTo>
                  <a:cubicBezTo>
                    <a:pt x="491" y="202"/>
                    <a:pt x="477" y="199"/>
                    <a:pt x="463" y="196"/>
                  </a:cubicBezTo>
                  <a:cubicBezTo>
                    <a:pt x="463" y="196"/>
                    <a:pt x="462" y="196"/>
                    <a:pt x="462" y="196"/>
                  </a:cubicBezTo>
                  <a:cubicBezTo>
                    <a:pt x="456" y="195"/>
                    <a:pt x="449" y="195"/>
                    <a:pt x="443" y="194"/>
                  </a:cubicBezTo>
                  <a:cubicBezTo>
                    <a:pt x="445" y="198"/>
                    <a:pt x="447" y="203"/>
                    <a:pt x="447" y="209"/>
                  </a:cubicBezTo>
                  <a:cubicBezTo>
                    <a:pt x="450" y="212"/>
                    <a:pt x="452" y="216"/>
                    <a:pt x="452" y="220"/>
                  </a:cubicBezTo>
                  <a:cubicBezTo>
                    <a:pt x="456" y="218"/>
                    <a:pt x="462" y="217"/>
                    <a:pt x="468" y="219"/>
                  </a:cubicBezTo>
                  <a:cubicBezTo>
                    <a:pt x="473" y="208"/>
                    <a:pt x="488" y="206"/>
                    <a:pt x="498" y="216"/>
                  </a:cubicBezTo>
                  <a:lnTo>
                    <a:pt x="498" y="216"/>
                  </a:lnTo>
                  <a:close/>
                  <a:moveTo>
                    <a:pt x="187" y="551"/>
                  </a:moveTo>
                  <a:lnTo>
                    <a:pt x="187" y="551"/>
                  </a:lnTo>
                  <a:lnTo>
                    <a:pt x="238" y="513"/>
                  </a:lnTo>
                  <a:cubicBezTo>
                    <a:pt x="236" y="508"/>
                    <a:pt x="233" y="504"/>
                    <a:pt x="231" y="499"/>
                  </a:cubicBezTo>
                  <a:lnTo>
                    <a:pt x="188" y="526"/>
                  </a:lnTo>
                  <a:cubicBezTo>
                    <a:pt x="185" y="528"/>
                    <a:pt x="182" y="523"/>
                    <a:pt x="185" y="521"/>
                  </a:cubicBezTo>
                  <a:lnTo>
                    <a:pt x="229" y="494"/>
                  </a:lnTo>
                  <a:cubicBezTo>
                    <a:pt x="227" y="491"/>
                    <a:pt x="225" y="487"/>
                    <a:pt x="224" y="483"/>
                  </a:cubicBezTo>
                  <a:lnTo>
                    <a:pt x="165" y="511"/>
                  </a:lnTo>
                  <a:cubicBezTo>
                    <a:pt x="171" y="524"/>
                    <a:pt x="178" y="538"/>
                    <a:pt x="187" y="551"/>
                  </a:cubicBezTo>
                  <a:lnTo>
                    <a:pt x="187" y="551"/>
                  </a:lnTo>
                  <a:close/>
                  <a:moveTo>
                    <a:pt x="241" y="518"/>
                  </a:moveTo>
                  <a:lnTo>
                    <a:pt x="241" y="518"/>
                  </a:lnTo>
                  <a:lnTo>
                    <a:pt x="190" y="556"/>
                  </a:lnTo>
                  <a:cubicBezTo>
                    <a:pt x="198" y="569"/>
                    <a:pt x="208" y="581"/>
                    <a:pt x="219" y="593"/>
                  </a:cubicBezTo>
                  <a:lnTo>
                    <a:pt x="259" y="545"/>
                  </a:lnTo>
                  <a:cubicBezTo>
                    <a:pt x="256" y="542"/>
                    <a:pt x="254" y="538"/>
                    <a:pt x="251" y="534"/>
                  </a:cubicBezTo>
                  <a:lnTo>
                    <a:pt x="213" y="572"/>
                  </a:lnTo>
                  <a:cubicBezTo>
                    <a:pt x="210" y="575"/>
                    <a:pt x="207" y="571"/>
                    <a:pt x="209" y="568"/>
                  </a:cubicBezTo>
                  <a:lnTo>
                    <a:pt x="248" y="530"/>
                  </a:lnTo>
                  <a:cubicBezTo>
                    <a:pt x="246" y="526"/>
                    <a:pt x="243" y="522"/>
                    <a:pt x="241" y="518"/>
                  </a:cubicBezTo>
                  <a:lnTo>
                    <a:pt x="241" y="518"/>
                  </a:lnTo>
                  <a:close/>
                  <a:moveTo>
                    <a:pt x="163" y="505"/>
                  </a:moveTo>
                  <a:lnTo>
                    <a:pt x="163" y="505"/>
                  </a:lnTo>
                  <a:lnTo>
                    <a:pt x="222" y="478"/>
                  </a:lnTo>
                  <a:cubicBezTo>
                    <a:pt x="220" y="474"/>
                    <a:pt x="219" y="470"/>
                    <a:pt x="218" y="466"/>
                  </a:cubicBezTo>
                  <a:lnTo>
                    <a:pt x="169" y="481"/>
                  </a:lnTo>
                  <a:cubicBezTo>
                    <a:pt x="166" y="482"/>
                    <a:pt x="164" y="476"/>
                    <a:pt x="168" y="475"/>
                  </a:cubicBezTo>
                  <a:lnTo>
                    <a:pt x="216" y="461"/>
                  </a:lnTo>
                  <a:cubicBezTo>
                    <a:pt x="214" y="456"/>
                    <a:pt x="213" y="451"/>
                    <a:pt x="212" y="445"/>
                  </a:cubicBezTo>
                  <a:lnTo>
                    <a:pt x="147" y="459"/>
                  </a:lnTo>
                  <a:cubicBezTo>
                    <a:pt x="151" y="475"/>
                    <a:pt x="156" y="490"/>
                    <a:pt x="163" y="505"/>
                  </a:cubicBezTo>
                  <a:lnTo>
                    <a:pt x="163" y="505"/>
                  </a:lnTo>
                  <a:close/>
                  <a:moveTo>
                    <a:pt x="146" y="454"/>
                  </a:moveTo>
                  <a:lnTo>
                    <a:pt x="146" y="454"/>
                  </a:lnTo>
                  <a:lnTo>
                    <a:pt x="210" y="440"/>
                  </a:lnTo>
                  <a:cubicBezTo>
                    <a:pt x="209" y="435"/>
                    <a:pt x="209" y="431"/>
                    <a:pt x="208" y="426"/>
                  </a:cubicBezTo>
                  <a:lnTo>
                    <a:pt x="157" y="431"/>
                  </a:lnTo>
                  <a:cubicBezTo>
                    <a:pt x="153" y="431"/>
                    <a:pt x="153" y="426"/>
                    <a:pt x="156" y="425"/>
                  </a:cubicBezTo>
                  <a:lnTo>
                    <a:pt x="207" y="421"/>
                  </a:lnTo>
                  <a:cubicBezTo>
                    <a:pt x="206" y="416"/>
                    <a:pt x="206" y="411"/>
                    <a:pt x="206" y="405"/>
                  </a:cubicBezTo>
                  <a:lnTo>
                    <a:pt x="140" y="404"/>
                  </a:lnTo>
                  <a:cubicBezTo>
                    <a:pt x="141" y="421"/>
                    <a:pt x="143" y="437"/>
                    <a:pt x="146" y="454"/>
                  </a:cubicBezTo>
                  <a:lnTo>
                    <a:pt x="146" y="454"/>
                  </a:lnTo>
                  <a:close/>
                  <a:moveTo>
                    <a:pt x="140" y="399"/>
                  </a:moveTo>
                  <a:lnTo>
                    <a:pt x="140" y="399"/>
                  </a:lnTo>
                  <a:lnTo>
                    <a:pt x="206" y="400"/>
                  </a:lnTo>
                  <a:cubicBezTo>
                    <a:pt x="205" y="395"/>
                    <a:pt x="205" y="391"/>
                    <a:pt x="206" y="387"/>
                  </a:cubicBezTo>
                  <a:lnTo>
                    <a:pt x="155" y="381"/>
                  </a:lnTo>
                  <a:cubicBezTo>
                    <a:pt x="151" y="381"/>
                    <a:pt x="152" y="375"/>
                    <a:pt x="156" y="375"/>
                  </a:cubicBezTo>
                  <a:lnTo>
                    <a:pt x="206" y="381"/>
                  </a:lnTo>
                  <a:cubicBezTo>
                    <a:pt x="206" y="375"/>
                    <a:pt x="207" y="370"/>
                    <a:pt x="207" y="364"/>
                  </a:cubicBezTo>
                  <a:lnTo>
                    <a:pt x="144" y="351"/>
                  </a:lnTo>
                  <a:cubicBezTo>
                    <a:pt x="141" y="367"/>
                    <a:pt x="140" y="383"/>
                    <a:pt x="140" y="399"/>
                  </a:cubicBezTo>
                  <a:lnTo>
                    <a:pt x="140" y="399"/>
                  </a:lnTo>
                  <a:close/>
                  <a:moveTo>
                    <a:pt x="144" y="346"/>
                  </a:moveTo>
                  <a:lnTo>
                    <a:pt x="144" y="346"/>
                  </a:lnTo>
                  <a:lnTo>
                    <a:pt x="208" y="359"/>
                  </a:lnTo>
                  <a:cubicBezTo>
                    <a:pt x="209" y="354"/>
                    <a:pt x="210" y="350"/>
                    <a:pt x="211" y="346"/>
                  </a:cubicBezTo>
                  <a:lnTo>
                    <a:pt x="162" y="330"/>
                  </a:lnTo>
                  <a:cubicBezTo>
                    <a:pt x="158" y="329"/>
                    <a:pt x="160" y="324"/>
                    <a:pt x="163" y="325"/>
                  </a:cubicBezTo>
                  <a:lnTo>
                    <a:pt x="212" y="340"/>
                  </a:lnTo>
                  <a:cubicBezTo>
                    <a:pt x="213" y="336"/>
                    <a:pt x="214" y="332"/>
                    <a:pt x="215" y="328"/>
                  </a:cubicBezTo>
                  <a:lnTo>
                    <a:pt x="157" y="299"/>
                  </a:lnTo>
                  <a:cubicBezTo>
                    <a:pt x="151" y="314"/>
                    <a:pt x="147" y="330"/>
                    <a:pt x="144" y="346"/>
                  </a:cubicBezTo>
                  <a:lnTo>
                    <a:pt x="144" y="346"/>
                  </a:lnTo>
                  <a:close/>
                  <a:moveTo>
                    <a:pt x="159" y="293"/>
                  </a:moveTo>
                  <a:lnTo>
                    <a:pt x="159" y="293"/>
                  </a:lnTo>
                  <a:lnTo>
                    <a:pt x="217" y="322"/>
                  </a:lnTo>
                  <a:cubicBezTo>
                    <a:pt x="219" y="318"/>
                    <a:pt x="220" y="314"/>
                    <a:pt x="222" y="310"/>
                  </a:cubicBezTo>
                  <a:lnTo>
                    <a:pt x="177" y="283"/>
                  </a:lnTo>
                  <a:cubicBezTo>
                    <a:pt x="174" y="281"/>
                    <a:pt x="177" y="276"/>
                    <a:pt x="180" y="278"/>
                  </a:cubicBezTo>
                  <a:lnTo>
                    <a:pt x="224" y="305"/>
                  </a:lnTo>
                  <a:cubicBezTo>
                    <a:pt x="226" y="300"/>
                    <a:pt x="228" y="296"/>
                    <a:pt x="230" y="292"/>
                  </a:cubicBezTo>
                  <a:lnTo>
                    <a:pt x="178" y="251"/>
                  </a:lnTo>
                  <a:cubicBezTo>
                    <a:pt x="170" y="265"/>
                    <a:pt x="164" y="279"/>
                    <a:pt x="159" y="293"/>
                  </a:cubicBezTo>
                  <a:lnTo>
                    <a:pt x="159" y="293"/>
                  </a:lnTo>
                  <a:close/>
                  <a:moveTo>
                    <a:pt x="180" y="246"/>
                  </a:moveTo>
                  <a:lnTo>
                    <a:pt x="180" y="246"/>
                  </a:lnTo>
                  <a:lnTo>
                    <a:pt x="233" y="287"/>
                  </a:lnTo>
                  <a:cubicBezTo>
                    <a:pt x="235" y="283"/>
                    <a:pt x="237" y="280"/>
                    <a:pt x="239" y="276"/>
                  </a:cubicBezTo>
                  <a:lnTo>
                    <a:pt x="200" y="239"/>
                  </a:lnTo>
                  <a:cubicBezTo>
                    <a:pt x="198" y="237"/>
                    <a:pt x="202" y="233"/>
                    <a:pt x="204" y="235"/>
                  </a:cubicBezTo>
                  <a:lnTo>
                    <a:pt x="242" y="271"/>
                  </a:lnTo>
                  <a:cubicBezTo>
                    <a:pt x="245" y="267"/>
                    <a:pt x="248" y="263"/>
                    <a:pt x="251" y="259"/>
                  </a:cubicBezTo>
                  <a:lnTo>
                    <a:pt x="207" y="208"/>
                  </a:lnTo>
                  <a:cubicBezTo>
                    <a:pt x="197" y="220"/>
                    <a:pt x="188" y="233"/>
                    <a:pt x="180" y="246"/>
                  </a:cubicBezTo>
                  <a:lnTo>
                    <a:pt x="180" y="246"/>
                  </a:lnTo>
                  <a:close/>
                  <a:moveTo>
                    <a:pt x="210" y="203"/>
                  </a:moveTo>
                  <a:lnTo>
                    <a:pt x="210" y="203"/>
                  </a:lnTo>
                  <a:lnTo>
                    <a:pt x="254" y="254"/>
                  </a:lnTo>
                  <a:cubicBezTo>
                    <a:pt x="257" y="251"/>
                    <a:pt x="260" y="247"/>
                    <a:pt x="263" y="244"/>
                  </a:cubicBezTo>
                  <a:lnTo>
                    <a:pt x="230" y="199"/>
                  </a:lnTo>
                  <a:cubicBezTo>
                    <a:pt x="228" y="196"/>
                    <a:pt x="233" y="193"/>
                    <a:pt x="235" y="196"/>
                  </a:cubicBezTo>
                  <a:lnTo>
                    <a:pt x="267" y="240"/>
                  </a:lnTo>
                  <a:cubicBezTo>
                    <a:pt x="270" y="236"/>
                    <a:pt x="273" y="233"/>
                    <a:pt x="277" y="230"/>
                  </a:cubicBezTo>
                  <a:lnTo>
                    <a:pt x="242" y="169"/>
                  </a:lnTo>
                  <a:cubicBezTo>
                    <a:pt x="231" y="180"/>
                    <a:pt x="220" y="191"/>
                    <a:pt x="210" y="203"/>
                  </a:cubicBezTo>
                  <a:lnTo>
                    <a:pt x="210" y="203"/>
                  </a:lnTo>
                  <a:close/>
                  <a:moveTo>
                    <a:pt x="246" y="166"/>
                  </a:moveTo>
                  <a:lnTo>
                    <a:pt x="246" y="166"/>
                  </a:lnTo>
                  <a:lnTo>
                    <a:pt x="281" y="226"/>
                  </a:lnTo>
                  <a:cubicBezTo>
                    <a:pt x="284" y="223"/>
                    <a:pt x="287" y="220"/>
                    <a:pt x="290" y="218"/>
                  </a:cubicBezTo>
                  <a:lnTo>
                    <a:pt x="267" y="165"/>
                  </a:lnTo>
                  <a:cubicBezTo>
                    <a:pt x="266" y="161"/>
                    <a:pt x="271" y="159"/>
                    <a:pt x="273" y="163"/>
                  </a:cubicBezTo>
                  <a:lnTo>
                    <a:pt x="295" y="214"/>
                  </a:lnTo>
                  <a:cubicBezTo>
                    <a:pt x="299" y="211"/>
                    <a:pt x="303" y="208"/>
                    <a:pt x="307" y="205"/>
                  </a:cubicBezTo>
                  <a:lnTo>
                    <a:pt x="284" y="137"/>
                  </a:lnTo>
                  <a:cubicBezTo>
                    <a:pt x="271" y="146"/>
                    <a:pt x="258" y="155"/>
                    <a:pt x="246" y="166"/>
                  </a:cubicBezTo>
                  <a:lnTo>
                    <a:pt x="246" y="166"/>
                  </a:lnTo>
                  <a:close/>
                  <a:moveTo>
                    <a:pt x="289" y="134"/>
                  </a:moveTo>
                  <a:lnTo>
                    <a:pt x="289" y="134"/>
                  </a:lnTo>
                  <a:lnTo>
                    <a:pt x="312" y="202"/>
                  </a:lnTo>
                  <a:cubicBezTo>
                    <a:pt x="316" y="200"/>
                    <a:pt x="319" y="198"/>
                    <a:pt x="323" y="196"/>
                  </a:cubicBezTo>
                  <a:lnTo>
                    <a:pt x="310" y="139"/>
                  </a:lnTo>
                  <a:cubicBezTo>
                    <a:pt x="309" y="135"/>
                    <a:pt x="314" y="134"/>
                    <a:pt x="315" y="137"/>
                  </a:cubicBezTo>
                  <a:lnTo>
                    <a:pt x="328" y="193"/>
                  </a:lnTo>
                  <a:cubicBezTo>
                    <a:pt x="332" y="191"/>
                    <a:pt x="336" y="189"/>
                    <a:pt x="340" y="187"/>
                  </a:cubicBezTo>
                  <a:lnTo>
                    <a:pt x="331" y="113"/>
                  </a:lnTo>
                  <a:cubicBezTo>
                    <a:pt x="316" y="119"/>
                    <a:pt x="302" y="126"/>
                    <a:pt x="289" y="134"/>
                  </a:cubicBezTo>
                  <a:lnTo>
                    <a:pt x="289" y="134"/>
                  </a:lnTo>
                  <a:close/>
                  <a:moveTo>
                    <a:pt x="336" y="111"/>
                  </a:moveTo>
                  <a:lnTo>
                    <a:pt x="336" y="111"/>
                  </a:lnTo>
                  <a:lnTo>
                    <a:pt x="346" y="185"/>
                  </a:lnTo>
                  <a:cubicBezTo>
                    <a:pt x="350" y="183"/>
                    <a:pt x="354" y="181"/>
                    <a:pt x="359" y="180"/>
                  </a:cubicBezTo>
                  <a:lnTo>
                    <a:pt x="357" y="118"/>
                  </a:lnTo>
                  <a:cubicBezTo>
                    <a:pt x="357" y="114"/>
                    <a:pt x="362" y="114"/>
                    <a:pt x="362" y="118"/>
                  </a:cubicBezTo>
                  <a:lnTo>
                    <a:pt x="364" y="178"/>
                  </a:lnTo>
                  <a:cubicBezTo>
                    <a:pt x="369" y="176"/>
                    <a:pt x="373" y="175"/>
                    <a:pt x="377" y="174"/>
                  </a:cubicBezTo>
                  <a:lnTo>
                    <a:pt x="383" y="97"/>
                  </a:lnTo>
                  <a:cubicBezTo>
                    <a:pt x="367" y="100"/>
                    <a:pt x="351" y="105"/>
                    <a:pt x="336" y="111"/>
                  </a:cubicBezTo>
                  <a:lnTo>
                    <a:pt x="336" y="111"/>
                  </a:lnTo>
                  <a:close/>
                  <a:moveTo>
                    <a:pt x="388" y="96"/>
                  </a:moveTo>
                  <a:lnTo>
                    <a:pt x="388" y="96"/>
                  </a:lnTo>
                  <a:lnTo>
                    <a:pt x="383" y="173"/>
                  </a:lnTo>
                  <a:cubicBezTo>
                    <a:pt x="388" y="172"/>
                    <a:pt x="393" y="171"/>
                    <a:pt x="398" y="170"/>
                  </a:cubicBezTo>
                  <a:lnTo>
                    <a:pt x="408" y="109"/>
                  </a:lnTo>
                  <a:cubicBezTo>
                    <a:pt x="408" y="106"/>
                    <a:pt x="414" y="107"/>
                    <a:pt x="413" y="110"/>
                  </a:cubicBezTo>
                  <a:lnTo>
                    <a:pt x="404" y="169"/>
                  </a:lnTo>
                  <a:cubicBezTo>
                    <a:pt x="408" y="169"/>
                    <a:pt x="412" y="169"/>
                    <a:pt x="416" y="168"/>
                  </a:cubicBezTo>
                  <a:lnTo>
                    <a:pt x="436" y="91"/>
                  </a:lnTo>
                  <a:cubicBezTo>
                    <a:pt x="420" y="92"/>
                    <a:pt x="404" y="93"/>
                    <a:pt x="388" y="96"/>
                  </a:cubicBezTo>
                  <a:lnTo>
                    <a:pt x="388" y="96"/>
                  </a:lnTo>
                  <a:close/>
                  <a:moveTo>
                    <a:pt x="442" y="91"/>
                  </a:moveTo>
                  <a:lnTo>
                    <a:pt x="442" y="91"/>
                  </a:lnTo>
                  <a:lnTo>
                    <a:pt x="422" y="168"/>
                  </a:lnTo>
                  <a:cubicBezTo>
                    <a:pt x="427" y="168"/>
                    <a:pt x="432" y="168"/>
                    <a:pt x="437" y="168"/>
                  </a:cubicBezTo>
                  <a:lnTo>
                    <a:pt x="456" y="108"/>
                  </a:lnTo>
                  <a:cubicBezTo>
                    <a:pt x="457" y="104"/>
                    <a:pt x="463" y="106"/>
                    <a:pt x="462" y="109"/>
                  </a:cubicBezTo>
                  <a:lnTo>
                    <a:pt x="443" y="169"/>
                  </a:lnTo>
                  <a:cubicBezTo>
                    <a:pt x="448" y="169"/>
                    <a:pt x="452" y="170"/>
                    <a:pt x="457" y="171"/>
                  </a:cubicBezTo>
                  <a:lnTo>
                    <a:pt x="489" y="95"/>
                  </a:lnTo>
                  <a:cubicBezTo>
                    <a:pt x="473" y="93"/>
                    <a:pt x="457" y="91"/>
                    <a:pt x="442" y="91"/>
                  </a:cubicBezTo>
                  <a:lnTo>
                    <a:pt x="442" y="91"/>
                  </a:lnTo>
                  <a:close/>
                  <a:moveTo>
                    <a:pt x="495" y="96"/>
                  </a:moveTo>
                  <a:lnTo>
                    <a:pt x="495" y="96"/>
                  </a:lnTo>
                  <a:lnTo>
                    <a:pt x="463" y="172"/>
                  </a:lnTo>
                  <a:cubicBezTo>
                    <a:pt x="467" y="172"/>
                    <a:pt x="471" y="173"/>
                    <a:pt x="475" y="174"/>
                  </a:cubicBezTo>
                  <a:lnTo>
                    <a:pt x="507" y="113"/>
                  </a:lnTo>
                  <a:cubicBezTo>
                    <a:pt x="509" y="110"/>
                    <a:pt x="514" y="112"/>
                    <a:pt x="512" y="116"/>
                  </a:cubicBezTo>
                  <a:lnTo>
                    <a:pt x="481" y="176"/>
                  </a:lnTo>
                  <a:cubicBezTo>
                    <a:pt x="486" y="177"/>
                    <a:pt x="492" y="179"/>
                    <a:pt x="497" y="181"/>
                  </a:cubicBezTo>
                  <a:lnTo>
                    <a:pt x="541" y="108"/>
                  </a:lnTo>
                  <a:cubicBezTo>
                    <a:pt x="526" y="103"/>
                    <a:pt x="510" y="99"/>
                    <a:pt x="495" y="96"/>
                  </a:cubicBezTo>
                  <a:lnTo>
                    <a:pt x="495" y="96"/>
                  </a:lnTo>
                  <a:close/>
                  <a:moveTo>
                    <a:pt x="393" y="265"/>
                  </a:moveTo>
                  <a:lnTo>
                    <a:pt x="393" y="265"/>
                  </a:lnTo>
                  <a:cubicBezTo>
                    <a:pt x="393" y="266"/>
                    <a:pt x="393" y="266"/>
                    <a:pt x="393" y="267"/>
                  </a:cubicBezTo>
                  <a:cubicBezTo>
                    <a:pt x="392" y="267"/>
                    <a:pt x="392" y="267"/>
                    <a:pt x="391" y="268"/>
                  </a:cubicBezTo>
                  <a:cubicBezTo>
                    <a:pt x="391" y="268"/>
                    <a:pt x="391" y="268"/>
                    <a:pt x="391" y="268"/>
                  </a:cubicBezTo>
                  <a:cubicBezTo>
                    <a:pt x="386" y="269"/>
                    <a:pt x="381" y="268"/>
                    <a:pt x="377" y="268"/>
                  </a:cubicBezTo>
                  <a:cubicBezTo>
                    <a:pt x="376" y="268"/>
                    <a:pt x="376" y="268"/>
                    <a:pt x="375" y="269"/>
                  </a:cubicBezTo>
                  <a:cubicBezTo>
                    <a:pt x="376" y="274"/>
                    <a:pt x="379" y="281"/>
                    <a:pt x="385" y="287"/>
                  </a:cubicBezTo>
                  <a:cubicBezTo>
                    <a:pt x="389" y="287"/>
                    <a:pt x="393" y="287"/>
                    <a:pt x="398" y="288"/>
                  </a:cubicBezTo>
                  <a:lnTo>
                    <a:pt x="410" y="236"/>
                  </a:lnTo>
                  <a:cubicBezTo>
                    <a:pt x="396" y="232"/>
                    <a:pt x="393" y="208"/>
                    <a:pt x="411" y="204"/>
                  </a:cubicBezTo>
                  <a:cubicBezTo>
                    <a:pt x="411" y="200"/>
                    <a:pt x="413" y="197"/>
                    <a:pt x="416" y="194"/>
                  </a:cubicBezTo>
                  <a:cubicBezTo>
                    <a:pt x="406" y="195"/>
                    <a:pt x="396" y="196"/>
                    <a:pt x="387" y="198"/>
                  </a:cubicBezTo>
                  <a:lnTo>
                    <a:pt x="390" y="227"/>
                  </a:lnTo>
                  <a:cubicBezTo>
                    <a:pt x="390" y="227"/>
                    <a:pt x="390" y="227"/>
                    <a:pt x="390" y="228"/>
                  </a:cubicBezTo>
                  <a:lnTo>
                    <a:pt x="390" y="231"/>
                  </a:lnTo>
                  <a:cubicBezTo>
                    <a:pt x="390" y="234"/>
                    <a:pt x="385" y="235"/>
                    <a:pt x="384" y="231"/>
                  </a:cubicBezTo>
                  <a:lnTo>
                    <a:pt x="384" y="229"/>
                  </a:lnTo>
                  <a:lnTo>
                    <a:pt x="373" y="221"/>
                  </a:lnTo>
                  <a:cubicBezTo>
                    <a:pt x="370" y="223"/>
                    <a:pt x="368" y="227"/>
                    <a:pt x="368" y="231"/>
                  </a:cubicBezTo>
                  <a:cubicBezTo>
                    <a:pt x="368" y="239"/>
                    <a:pt x="374" y="245"/>
                    <a:pt x="382" y="245"/>
                  </a:cubicBezTo>
                  <a:cubicBezTo>
                    <a:pt x="383" y="245"/>
                    <a:pt x="384" y="245"/>
                    <a:pt x="386" y="245"/>
                  </a:cubicBezTo>
                  <a:lnTo>
                    <a:pt x="386" y="244"/>
                  </a:lnTo>
                  <a:cubicBezTo>
                    <a:pt x="385" y="240"/>
                    <a:pt x="391" y="239"/>
                    <a:pt x="391" y="243"/>
                  </a:cubicBezTo>
                  <a:lnTo>
                    <a:pt x="391" y="246"/>
                  </a:lnTo>
                  <a:cubicBezTo>
                    <a:pt x="392" y="246"/>
                    <a:pt x="392" y="246"/>
                    <a:pt x="392" y="247"/>
                  </a:cubicBezTo>
                  <a:lnTo>
                    <a:pt x="393" y="265"/>
                  </a:lnTo>
                  <a:cubicBezTo>
                    <a:pt x="393" y="265"/>
                    <a:pt x="393" y="265"/>
                    <a:pt x="393" y="265"/>
                  </a:cubicBezTo>
                  <a:lnTo>
                    <a:pt x="393" y="265"/>
                  </a:lnTo>
                  <a:close/>
                  <a:moveTo>
                    <a:pt x="372" y="214"/>
                  </a:moveTo>
                  <a:lnTo>
                    <a:pt x="372" y="214"/>
                  </a:lnTo>
                  <a:lnTo>
                    <a:pt x="374" y="215"/>
                  </a:lnTo>
                  <a:cubicBezTo>
                    <a:pt x="374" y="215"/>
                    <a:pt x="374" y="215"/>
                    <a:pt x="375" y="215"/>
                  </a:cubicBezTo>
                  <a:lnTo>
                    <a:pt x="384" y="222"/>
                  </a:lnTo>
                  <a:lnTo>
                    <a:pt x="382" y="199"/>
                  </a:lnTo>
                  <a:cubicBezTo>
                    <a:pt x="374" y="201"/>
                    <a:pt x="367" y="203"/>
                    <a:pt x="360" y="206"/>
                  </a:cubicBezTo>
                  <a:cubicBezTo>
                    <a:pt x="346" y="221"/>
                    <a:pt x="347" y="238"/>
                    <a:pt x="356" y="250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64" y="259"/>
                    <a:pt x="376" y="264"/>
                    <a:pt x="387" y="263"/>
                  </a:cubicBezTo>
                  <a:lnTo>
                    <a:pt x="386" y="250"/>
                  </a:lnTo>
                  <a:cubicBezTo>
                    <a:pt x="385" y="251"/>
                    <a:pt x="383" y="251"/>
                    <a:pt x="382" y="251"/>
                  </a:cubicBezTo>
                  <a:cubicBezTo>
                    <a:pt x="371" y="251"/>
                    <a:pt x="362" y="242"/>
                    <a:pt x="362" y="231"/>
                  </a:cubicBezTo>
                  <a:cubicBezTo>
                    <a:pt x="362" y="226"/>
                    <a:pt x="365" y="221"/>
                    <a:pt x="368" y="217"/>
                  </a:cubicBezTo>
                  <a:cubicBezTo>
                    <a:pt x="367" y="215"/>
                    <a:pt x="370" y="212"/>
                    <a:pt x="372" y="214"/>
                  </a:cubicBezTo>
                  <a:lnTo>
                    <a:pt x="372" y="214"/>
                  </a:lnTo>
                  <a:close/>
                  <a:moveTo>
                    <a:pt x="370" y="266"/>
                  </a:moveTo>
                  <a:lnTo>
                    <a:pt x="370" y="266"/>
                  </a:lnTo>
                  <a:cubicBezTo>
                    <a:pt x="364" y="263"/>
                    <a:pt x="358" y="260"/>
                    <a:pt x="354" y="255"/>
                  </a:cubicBezTo>
                  <a:cubicBezTo>
                    <a:pt x="334" y="260"/>
                    <a:pt x="317" y="245"/>
                    <a:pt x="311" y="233"/>
                  </a:cubicBezTo>
                  <a:cubicBezTo>
                    <a:pt x="304" y="238"/>
                    <a:pt x="297" y="244"/>
                    <a:pt x="291" y="250"/>
                  </a:cubicBezTo>
                  <a:lnTo>
                    <a:pt x="303" y="253"/>
                  </a:lnTo>
                  <a:cubicBezTo>
                    <a:pt x="304" y="253"/>
                    <a:pt x="304" y="253"/>
                    <a:pt x="304" y="253"/>
                  </a:cubicBezTo>
                  <a:lnTo>
                    <a:pt x="307" y="254"/>
                  </a:lnTo>
                  <a:cubicBezTo>
                    <a:pt x="307" y="254"/>
                    <a:pt x="308" y="254"/>
                    <a:pt x="308" y="255"/>
                  </a:cubicBezTo>
                  <a:cubicBezTo>
                    <a:pt x="309" y="255"/>
                    <a:pt x="309" y="255"/>
                    <a:pt x="309" y="256"/>
                  </a:cubicBezTo>
                  <a:cubicBezTo>
                    <a:pt x="323" y="272"/>
                    <a:pt x="357" y="272"/>
                    <a:pt x="370" y="266"/>
                  </a:cubicBezTo>
                  <a:lnTo>
                    <a:pt x="370" y="266"/>
                  </a:lnTo>
                  <a:close/>
                  <a:moveTo>
                    <a:pt x="350" y="250"/>
                  </a:moveTo>
                  <a:lnTo>
                    <a:pt x="350" y="250"/>
                  </a:lnTo>
                  <a:cubicBezTo>
                    <a:pt x="342" y="239"/>
                    <a:pt x="341" y="225"/>
                    <a:pt x="350" y="210"/>
                  </a:cubicBezTo>
                  <a:cubicBezTo>
                    <a:pt x="338" y="215"/>
                    <a:pt x="326" y="222"/>
                    <a:pt x="315" y="230"/>
                  </a:cubicBezTo>
                  <a:cubicBezTo>
                    <a:pt x="320" y="240"/>
                    <a:pt x="334" y="252"/>
                    <a:pt x="350" y="250"/>
                  </a:cubicBezTo>
                  <a:lnTo>
                    <a:pt x="350" y="250"/>
                  </a:lnTo>
                  <a:close/>
                  <a:moveTo>
                    <a:pt x="305" y="260"/>
                  </a:moveTo>
                  <a:lnTo>
                    <a:pt x="305" y="260"/>
                  </a:lnTo>
                  <a:lnTo>
                    <a:pt x="305" y="259"/>
                  </a:lnTo>
                  <a:cubicBezTo>
                    <a:pt x="303" y="265"/>
                    <a:pt x="303" y="277"/>
                    <a:pt x="304" y="283"/>
                  </a:cubicBezTo>
                  <a:cubicBezTo>
                    <a:pt x="315" y="287"/>
                    <a:pt x="328" y="287"/>
                    <a:pt x="343" y="287"/>
                  </a:cubicBezTo>
                  <a:cubicBezTo>
                    <a:pt x="355" y="287"/>
                    <a:pt x="366" y="287"/>
                    <a:pt x="377" y="287"/>
                  </a:cubicBezTo>
                  <a:cubicBezTo>
                    <a:pt x="373" y="282"/>
                    <a:pt x="371" y="276"/>
                    <a:pt x="370" y="272"/>
                  </a:cubicBezTo>
                  <a:cubicBezTo>
                    <a:pt x="353" y="278"/>
                    <a:pt x="320" y="276"/>
                    <a:pt x="305" y="260"/>
                  </a:cubicBezTo>
                  <a:lnTo>
                    <a:pt x="305" y="260"/>
                  </a:lnTo>
                  <a:close/>
                  <a:moveTo>
                    <a:pt x="315" y="346"/>
                  </a:moveTo>
                  <a:lnTo>
                    <a:pt x="315" y="346"/>
                  </a:lnTo>
                  <a:cubicBezTo>
                    <a:pt x="311" y="345"/>
                    <a:pt x="308" y="343"/>
                    <a:pt x="304" y="341"/>
                  </a:cubicBezTo>
                  <a:cubicBezTo>
                    <a:pt x="300" y="344"/>
                    <a:pt x="296" y="346"/>
                    <a:pt x="293" y="349"/>
                  </a:cubicBezTo>
                  <a:cubicBezTo>
                    <a:pt x="293" y="349"/>
                    <a:pt x="292" y="350"/>
                    <a:pt x="292" y="350"/>
                  </a:cubicBezTo>
                  <a:cubicBezTo>
                    <a:pt x="285" y="356"/>
                    <a:pt x="279" y="362"/>
                    <a:pt x="274" y="367"/>
                  </a:cubicBezTo>
                  <a:cubicBezTo>
                    <a:pt x="274" y="367"/>
                    <a:pt x="274" y="368"/>
                    <a:pt x="274" y="368"/>
                  </a:cubicBezTo>
                  <a:cubicBezTo>
                    <a:pt x="272" y="370"/>
                    <a:pt x="270" y="373"/>
                    <a:pt x="268" y="375"/>
                  </a:cubicBezTo>
                  <a:cubicBezTo>
                    <a:pt x="268" y="376"/>
                    <a:pt x="268" y="376"/>
                    <a:pt x="268" y="376"/>
                  </a:cubicBezTo>
                  <a:cubicBezTo>
                    <a:pt x="261" y="386"/>
                    <a:pt x="258" y="395"/>
                    <a:pt x="257" y="403"/>
                  </a:cubicBezTo>
                  <a:cubicBezTo>
                    <a:pt x="255" y="415"/>
                    <a:pt x="256" y="431"/>
                    <a:pt x="249" y="441"/>
                  </a:cubicBezTo>
                  <a:cubicBezTo>
                    <a:pt x="260" y="440"/>
                    <a:pt x="263" y="437"/>
                    <a:pt x="270" y="431"/>
                  </a:cubicBezTo>
                  <a:cubicBezTo>
                    <a:pt x="263" y="401"/>
                    <a:pt x="285" y="362"/>
                    <a:pt x="315" y="346"/>
                  </a:cubicBezTo>
                  <a:lnTo>
                    <a:pt x="315" y="346"/>
                  </a:lnTo>
                  <a:close/>
                  <a:moveTo>
                    <a:pt x="318" y="401"/>
                  </a:moveTo>
                  <a:lnTo>
                    <a:pt x="318" y="401"/>
                  </a:lnTo>
                  <a:cubicBezTo>
                    <a:pt x="317" y="402"/>
                    <a:pt x="317" y="403"/>
                    <a:pt x="316" y="405"/>
                  </a:cubicBezTo>
                  <a:cubicBezTo>
                    <a:pt x="310" y="417"/>
                    <a:pt x="317" y="427"/>
                    <a:pt x="324" y="427"/>
                  </a:cubicBezTo>
                  <a:cubicBezTo>
                    <a:pt x="342" y="427"/>
                    <a:pt x="341" y="402"/>
                    <a:pt x="318" y="401"/>
                  </a:cubicBezTo>
                  <a:lnTo>
                    <a:pt x="318" y="401"/>
                  </a:lnTo>
                  <a:close/>
                  <a:moveTo>
                    <a:pt x="286" y="347"/>
                  </a:moveTo>
                  <a:lnTo>
                    <a:pt x="286" y="347"/>
                  </a:lnTo>
                  <a:cubicBezTo>
                    <a:pt x="277" y="340"/>
                    <a:pt x="266" y="331"/>
                    <a:pt x="261" y="320"/>
                  </a:cubicBezTo>
                  <a:cubicBezTo>
                    <a:pt x="260" y="326"/>
                    <a:pt x="260" y="332"/>
                    <a:pt x="262" y="338"/>
                  </a:cubicBezTo>
                  <a:lnTo>
                    <a:pt x="262" y="338"/>
                  </a:lnTo>
                  <a:cubicBezTo>
                    <a:pt x="264" y="347"/>
                    <a:pt x="268" y="355"/>
                    <a:pt x="272" y="361"/>
                  </a:cubicBezTo>
                  <a:cubicBezTo>
                    <a:pt x="276" y="357"/>
                    <a:pt x="281" y="352"/>
                    <a:pt x="286" y="347"/>
                  </a:cubicBezTo>
                  <a:lnTo>
                    <a:pt x="286" y="347"/>
                  </a:lnTo>
                  <a:close/>
                  <a:moveTo>
                    <a:pt x="266" y="460"/>
                  </a:moveTo>
                  <a:lnTo>
                    <a:pt x="266" y="460"/>
                  </a:lnTo>
                  <a:cubicBezTo>
                    <a:pt x="266" y="468"/>
                    <a:pt x="267" y="476"/>
                    <a:pt x="266" y="484"/>
                  </a:cubicBezTo>
                  <a:cubicBezTo>
                    <a:pt x="275" y="483"/>
                    <a:pt x="278" y="481"/>
                    <a:pt x="283" y="476"/>
                  </a:cubicBezTo>
                  <a:cubicBezTo>
                    <a:pt x="277" y="472"/>
                    <a:pt x="271" y="467"/>
                    <a:pt x="266" y="460"/>
                  </a:cubicBezTo>
                  <a:lnTo>
                    <a:pt x="266" y="460"/>
                  </a:lnTo>
                  <a:close/>
                  <a:moveTo>
                    <a:pt x="263" y="356"/>
                  </a:moveTo>
                  <a:lnTo>
                    <a:pt x="263" y="356"/>
                  </a:lnTo>
                  <a:lnTo>
                    <a:pt x="252" y="362"/>
                  </a:lnTo>
                  <a:lnTo>
                    <a:pt x="258" y="374"/>
                  </a:lnTo>
                  <a:cubicBezTo>
                    <a:pt x="260" y="373"/>
                    <a:pt x="262" y="372"/>
                    <a:pt x="264" y="372"/>
                  </a:cubicBezTo>
                  <a:cubicBezTo>
                    <a:pt x="265" y="370"/>
                    <a:pt x="267" y="368"/>
                    <a:pt x="269" y="366"/>
                  </a:cubicBezTo>
                  <a:cubicBezTo>
                    <a:pt x="267" y="363"/>
                    <a:pt x="265" y="359"/>
                    <a:pt x="263" y="356"/>
                  </a:cubicBezTo>
                  <a:lnTo>
                    <a:pt x="263" y="356"/>
                  </a:lnTo>
                  <a:close/>
                  <a:moveTo>
                    <a:pt x="232" y="406"/>
                  </a:moveTo>
                  <a:lnTo>
                    <a:pt x="232" y="406"/>
                  </a:lnTo>
                  <a:cubicBezTo>
                    <a:pt x="232" y="408"/>
                    <a:pt x="232" y="411"/>
                    <a:pt x="232" y="413"/>
                  </a:cubicBezTo>
                  <a:cubicBezTo>
                    <a:pt x="238" y="409"/>
                    <a:pt x="246" y="403"/>
                    <a:pt x="251" y="402"/>
                  </a:cubicBezTo>
                  <a:cubicBezTo>
                    <a:pt x="253" y="395"/>
                    <a:pt x="255" y="388"/>
                    <a:pt x="259" y="379"/>
                  </a:cubicBezTo>
                  <a:cubicBezTo>
                    <a:pt x="259" y="380"/>
                    <a:pt x="258" y="380"/>
                    <a:pt x="258" y="380"/>
                  </a:cubicBezTo>
                  <a:cubicBezTo>
                    <a:pt x="258" y="380"/>
                    <a:pt x="258" y="380"/>
                    <a:pt x="258" y="380"/>
                  </a:cubicBezTo>
                  <a:cubicBezTo>
                    <a:pt x="246" y="387"/>
                    <a:pt x="234" y="401"/>
                    <a:pt x="232" y="406"/>
                  </a:cubicBezTo>
                  <a:lnTo>
                    <a:pt x="232" y="406"/>
                  </a:lnTo>
                  <a:close/>
                  <a:moveTo>
                    <a:pt x="233" y="371"/>
                  </a:moveTo>
                  <a:lnTo>
                    <a:pt x="233" y="371"/>
                  </a:lnTo>
                  <a:cubicBezTo>
                    <a:pt x="232" y="379"/>
                    <a:pt x="231" y="388"/>
                    <a:pt x="232" y="397"/>
                  </a:cubicBezTo>
                  <a:cubicBezTo>
                    <a:pt x="234" y="393"/>
                    <a:pt x="238" y="389"/>
                    <a:pt x="242" y="385"/>
                  </a:cubicBezTo>
                  <a:lnTo>
                    <a:pt x="233" y="371"/>
                  </a:lnTo>
                  <a:lnTo>
                    <a:pt x="233" y="371"/>
                  </a:lnTo>
                  <a:close/>
                  <a:moveTo>
                    <a:pt x="236" y="352"/>
                  </a:moveTo>
                  <a:lnTo>
                    <a:pt x="236" y="352"/>
                  </a:lnTo>
                  <a:cubicBezTo>
                    <a:pt x="235" y="355"/>
                    <a:pt x="235" y="359"/>
                    <a:pt x="234" y="362"/>
                  </a:cubicBezTo>
                  <a:lnTo>
                    <a:pt x="246" y="381"/>
                  </a:lnTo>
                  <a:cubicBezTo>
                    <a:pt x="248" y="380"/>
                    <a:pt x="251" y="378"/>
                    <a:pt x="253" y="377"/>
                  </a:cubicBezTo>
                  <a:cubicBezTo>
                    <a:pt x="243" y="357"/>
                    <a:pt x="241" y="361"/>
                    <a:pt x="260" y="351"/>
                  </a:cubicBezTo>
                  <a:cubicBezTo>
                    <a:pt x="259" y="348"/>
                    <a:pt x="258" y="345"/>
                    <a:pt x="257" y="342"/>
                  </a:cubicBezTo>
                  <a:cubicBezTo>
                    <a:pt x="252" y="343"/>
                    <a:pt x="243" y="347"/>
                    <a:pt x="236" y="352"/>
                  </a:cubicBezTo>
                  <a:lnTo>
                    <a:pt x="236" y="352"/>
                  </a:lnTo>
                  <a:close/>
                  <a:moveTo>
                    <a:pt x="267" y="279"/>
                  </a:moveTo>
                  <a:lnTo>
                    <a:pt x="267" y="279"/>
                  </a:lnTo>
                  <a:cubicBezTo>
                    <a:pt x="254" y="299"/>
                    <a:pt x="244" y="321"/>
                    <a:pt x="238" y="344"/>
                  </a:cubicBezTo>
                  <a:cubicBezTo>
                    <a:pt x="244" y="340"/>
                    <a:pt x="251" y="338"/>
                    <a:pt x="255" y="336"/>
                  </a:cubicBezTo>
                  <a:cubicBezTo>
                    <a:pt x="254" y="328"/>
                    <a:pt x="254" y="319"/>
                    <a:pt x="258" y="309"/>
                  </a:cubicBezTo>
                  <a:cubicBezTo>
                    <a:pt x="259" y="306"/>
                    <a:pt x="263" y="306"/>
                    <a:pt x="263" y="310"/>
                  </a:cubicBezTo>
                  <a:cubicBezTo>
                    <a:pt x="265" y="324"/>
                    <a:pt x="280" y="335"/>
                    <a:pt x="291" y="344"/>
                  </a:cubicBezTo>
                  <a:cubicBezTo>
                    <a:pt x="293" y="342"/>
                    <a:pt x="296" y="339"/>
                    <a:pt x="299" y="337"/>
                  </a:cubicBezTo>
                  <a:cubicBezTo>
                    <a:pt x="283" y="325"/>
                    <a:pt x="271" y="308"/>
                    <a:pt x="267" y="279"/>
                  </a:cubicBezTo>
                  <a:lnTo>
                    <a:pt x="267" y="279"/>
                  </a:lnTo>
                  <a:close/>
                  <a:moveTo>
                    <a:pt x="287" y="255"/>
                  </a:moveTo>
                  <a:lnTo>
                    <a:pt x="287" y="255"/>
                  </a:lnTo>
                  <a:cubicBezTo>
                    <a:pt x="284" y="258"/>
                    <a:pt x="281" y="261"/>
                    <a:pt x="278" y="265"/>
                  </a:cubicBezTo>
                  <a:cubicBezTo>
                    <a:pt x="284" y="273"/>
                    <a:pt x="290" y="278"/>
                    <a:pt x="298" y="281"/>
                  </a:cubicBezTo>
                  <a:cubicBezTo>
                    <a:pt x="297" y="274"/>
                    <a:pt x="297" y="264"/>
                    <a:pt x="299" y="258"/>
                  </a:cubicBezTo>
                  <a:lnTo>
                    <a:pt x="287" y="255"/>
                  </a:lnTo>
                  <a:lnTo>
                    <a:pt x="287" y="255"/>
                  </a:lnTo>
                  <a:close/>
                  <a:moveTo>
                    <a:pt x="445" y="236"/>
                  </a:moveTo>
                  <a:lnTo>
                    <a:pt x="445" y="236"/>
                  </a:lnTo>
                  <a:cubicBezTo>
                    <a:pt x="442" y="238"/>
                    <a:pt x="439" y="239"/>
                    <a:pt x="435" y="239"/>
                  </a:cubicBezTo>
                  <a:cubicBezTo>
                    <a:pt x="434" y="247"/>
                    <a:pt x="433" y="255"/>
                    <a:pt x="434" y="263"/>
                  </a:cubicBezTo>
                  <a:lnTo>
                    <a:pt x="449" y="247"/>
                  </a:lnTo>
                  <a:cubicBezTo>
                    <a:pt x="446" y="243"/>
                    <a:pt x="445" y="240"/>
                    <a:pt x="445" y="236"/>
                  </a:cubicBezTo>
                  <a:lnTo>
                    <a:pt x="445" y="236"/>
                  </a:lnTo>
                  <a:close/>
                  <a:moveTo>
                    <a:pt x="428" y="253"/>
                  </a:moveTo>
                  <a:lnTo>
                    <a:pt x="428" y="253"/>
                  </a:lnTo>
                  <a:cubicBezTo>
                    <a:pt x="424" y="252"/>
                    <a:pt x="420" y="251"/>
                    <a:pt x="418" y="247"/>
                  </a:cubicBezTo>
                  <a:cubicBezTo>
                    <a:pt x="417" y="245"/>
                    <a:pt x="423" y="246"/>
                    <a:pt x="424" y="246"/>
                  </a:cubicBezTo>
                  <a:cubicBezTo>
                    <a:pt x="426" y="246"/>
                    <a:pt x="427" y="245"/>
                    <a:pt x="429" y="245"/>
                  </a:cubicBezTo>
                  <a:cubicBezTo>
                    <a:pt x="429" y="242"/>
                    <a:pt x="429" y="239"/>
                    <a:pt x="430" y="236"/>
                  </a:cubicBezTo>
                  <a:cubicBezTo>
                    <a:pt x="430" y="236"/>
                    <a:pt x="430" y="235"/>
                    <a:pt x="430" y="235"/>
                  </a:cubicBezTo>
                  <a:cubicBezTo>
                    <a:pt x="430" y="234"/>
                    <a:pt x="430" y="233"/>
                    <a:pt x="430" y="232"/>
                  </a:cubicBezTo>
                  <a:cubicBezTo>
                    <a:pt x="431" y="229"/>
                    <a:pt x="436" y="229"/>
                    <a:pt x="436" y="233"/>
                  </a:cubicBezTo>
                  <a:cubicBezTo>
                    <a:pt x="452" y="232"/>
                    <a:pt x="449" y="208"/>
                    <a:pt x="432" y="212"/>
                  </a:cubicBezTo>
                  <a:cubicBezTo>
                    <a:pt x="428" y="212"/>
                    <a:pt x="427" y="207"/>
                    <a:pt x="431" y="206"/>
                  </a:cubicBezTo>
                  <a:cubicBezTo>
                    <a:pt x="435" y="205"/>
                    <a:pt x="438" y="205"/>
                    <a:pt x="441" y="206"/>
                  </a:cubicBezTo>
                  <a:cubicBezTo>
                    <a:pt x="439" y="183"/>
                    <a:pt x="403" y="197"/>
                    <a:pt x="423" y="215"/>
                  </a:cubicBezTo>
                  <a:cubicBezTo>
                    <a:pt x="426" y="217"/>
                    <a:pt x="423" y="222"/>
                    <a:pt x="420" y="219"/>
                  </a:cubicBezTo>
                  <a:cubicBezTo>
                    <a:pt x="416" y="216"/>
                    <a:pt x="414" y="213"/>
                    <a:pt x="413" y="210"/>
                  </a:cubicBezTo>
                  <a:cubicBezTo>
                    <a:pt x="400" y="212"/>
                    <a:pt x="403" y="228"/>
                    <a:pt x="412" y="231"/>
                  </a:cubicBezTo>
                  <a:lnTo>
                    <a:pt x="412" y="230"/>
                  </a:lnTo>
                  <a:cubicBezTo>
                    <a:pt x="413" y="227"/>
                    <a:pt x="418" y="228"/>
                    <a:pt x="417" y="232"/>
                  </a:cubicBezTo>
                  <a:lnTo>
                    <a:pt x="416" y="234"/>
                  </a:lnTo>
                  <a:cubicBezTo>
                    <a:pt x="416" y="235"/>
                    <a:pt x="416" y="235"/>
                    <a:pt x="416" y="235"/>
                  </a:cubicBezTo>
                  <a:lnTo>
                    <a:pt x="403" y="288"/>
                  </a:lnTo>
                  <a:cubicBezTo>
                    <a:pt x="406" y="288"/>
                    <a:pt x="408" y="289"/>
                    <a:pt x="410" y="289"/>
                  </a:cubicBezTo>
                  <a:lnTo>
                    <a:pt x="430" y="268"/>
                  </a:lnTo>
                  <a:cubicBezTo>
                    <a:pt x="428" y="263"/>
                    <a:pt x="428" y="258"/>
                    <a:pt x="428" y="253"/>
                  </a:cubicBezTo>
                  <a:lnTo>
                    <a:pt x="428" y="253"/>
                  </a:lnTo>
                  <a:close/>
                  <a:moveTo>
                    <a:pt x="456" y="273"/>
                  </a:moveTo>
                  <a:lnTo>
                    <a:pt x="456" y="273"/>
                  </a:lnTo>
                  <a:cubicBezTo>
                    <a:pt x="453" y="268"/>
                    <a:pt x="452" y="262"/>
                    <a:pt x="453" y="257"/>
                  </a:cubicBezTo>
                  <a:cubicBezTo>
                    <a:pt x="453" y="254"/>
                    <a:pt x="456" y="259"/>
                    <a:pt x="456" y="259"/>
                  </a:cubicBezTo>
                  <a:cubicBezTo>
                    <a:pt x="458" y="261"/>
                    <a:pt x="460" y="262"/>
                    <a:pt x="463" y="263"/>
                  </a:cubicBezTo>
                  <a:cubicBezTo>
                    <a:pt x="467" y="256"/>
                    <a:pt x="472" y="249"/>
                    <a:pt x="477" y="243"/>
                  </a:cubicBezTo>
                  <a:cubicBezTo>
                    <a:pt x="483" y="235"/>
                    <a:pt x="488" y="228"/>
                    <a:pt x="494" y="221"/>
                  </a:cubicBezTo>
                  <a:cubicBezTo>
                    <a:pt x="484" y="209"/>
                    <a:pt x="468" y="216"/>
                    <a:pt x="473" y="234"/>
                  </a:cubicBezTo>
                  <a:cubicBezTo>
                    <a:pt x="474" y="238"/>
                    <a:pt x="468" y="239"/>
                    <a:pt x="467" y="235"/>
                  </a:cubicBezTo>
                  <a:cubicBezTo>
                    <a:pt x="466" y="231"/>
                    <a:pt x="466" y="228"/>
                    <a:pt x="466" y="225"/>
                  </a:cubicBezTo>
                  <a:cubicBezTo>
                    <a:pt x="454" y="221"/>
                    <a:pt x="445" y="232"/>
                    <a:pt x="453" y="243"/>
                  </a:cubicBezTo>
                  <a:cubicBezTo>
                    <a:pt x="456" y="240"/>
                    <a:pt x="459" y="244"/>
                    <a:pt x="457" y="247"/>
                  </a:cubicBezTo>
                  <a:lnTo>
                    <a:pt x="435" y="270"/>
                  </a:lnTo>
                  <a:cubicBezTo>
                    <a:pt x="435" y="271"/>
                    <a:pt x="435" y="271"/>
                    <a:pt x="434" y="271"/>
                  </a:cubicBezTo>
                  <a:lnTo>
                    <a:pt x="417" y="290"/>
                  </a:lnTo>
                  <a:cubicBezTo>
                    <a:pt x="424" y="292"/>
                    <a:pt x="432" y="293"/>
                    <a:pt x="440" y="296"/>
                  </a:cubicBezTo>
                  <a:cubicBezTo>
                    <a:pt x="445" y="288"/>
                    <a:pt x="451" y="280"/>
                    <a:pt x="456" y="273"/>
                  </a:cubicBezTo>
                  <a:lnTo>
                    <a:pt x="456" y="273"/>
                  </a:lnTo>
                  <a:close/>
                  <a:moveTo>
                    <a:pt x="431" y="430"/>
                  </a:moveTo>
                  <a:lnTo>
                    <a:pt x="431" y="430"/>
                  </a:lnTo>
                  <a:cubicBezTo>
                    <a:pt x="462" y="417"/>
                    <a:pt x="472" y="392"/>
                    <a:pt x="471" y="372"/>
                  </a:cubicBezTo>
                  <a:cubicBezTo>
                    <a:pt x="464" y="382"/>
                    <a:pt x="457" y="393"/>
                    <a:pt x="450" y="402"/>
                  </a:cubicBezTo>
                  <a:cubicBezTo>
                    <a:pt x="444" y="412"/>
                    <a:pt x="437" y="421"/>
                    <a:pt x="431" y="430"/>
                  </a:cubicBezTo>
                  <a:lnTo>
                    <a:pt x="431" y="430"/>
                  </a:lnTo>
                  <a:close/>
                  <a:moveTo>
                    <a:pt x="493" y="359"/>
                  </a:moveTo>
                  <a:lnTo>
                    <a:pt x="493" y="359"/>
                  </a:lnTo>
                  <a:cubicBezTo>
                    <a:pt x="506" y="345"/>
                    <a:pt x="511" y="331"/>
                    <a:pt x="511" y="317"/>
                  </a:cubicBezTo>
                  <a:cubicBezTo>
                    <a:pt x="503" y="326"/>
                    <a:pt x="496" y="335"/>
                    <a:pt x="490" y="345"/>
                  </a:cubicBezTo>
                  <a:cubicBezTo>
                    <a:pt x="491" y="349"/>
                    <a:pt x="492" y="354"/>
                    <a:pt x="493" y="359"/>
                  </a:cubicBezTo>
                  <a:lnTo>
                    <a:pt x="493" y="359"/>
                  </a:lnTo>
                  <a:close/>
                  <a:moveTo>
                    <a:pt x="534" y="308"/>
                  </a:moveTo>
                  <a:lnTo>
                    <a:pt x="534" y="308"/>
                  </a:lnTo>
                  <a:cubicBezTo>
                    <a:pt x="548" y="297"/>
                    <a:pt x="553" y="285"/>
                    <a:pt x="553" y="270"/>
                  </a:cubicBezTo>
                  <a:cubicBezTo>
                    <a:pt x="545" y="277"/>
                    <a:pt x="538" y="284"/>
                    <a:pt x="531" y="292"/>
                  </a:cubicBezTo>
                  <a:cubicBezTo>
                    <a:pt x="532" y="298"/>
                    <a:pt x="533" y="303"/>
                    <a:pt x="534" y="308"/>
                  </a:cubicBezTo>
                  <a:lnTo>
                    <a:pt x="534" y="308"/>
                  </a:lnTo>
                  <a:close/>
                  <a:moveTo>
                    <a:pt x="533" y="331"/>
                  </a:moveTo>
                  <a:lnTo>
                    <a:pt x="533" y="331"/>
                  </a:lnTo>
                  <a:cubicBezTo>
                    <a:pt x="562" y="318"/>
                    <a:pt x="575" y="287"/>
                    <a:pt x="572" y="254"/>
                  </a:cubicBezTo>
                  <a:cubicBezTo>
                    <a:pt x="567" y="258"/>
                    <a:pt x="563" y="261"/>
                    <a:pt x="558" y="265"/>
                  </a:cubicBezTo>
                  <a:cubicBezTo>
                    <a:pt x="560" y="285"/>
                    <a:pt x="553" y="301"/>
                    <a:pt x="534" y="315"/>
                  </a:cubicBezTo>
                  <a:cubicBezTo>
                    <a:pt x="534" y="321"/>
                    <a:pt x="534" y="326"/>
                    <a:pt x="533" y="331"/>
                  </a:cubicBezTo>
                  <a:lnTo>
                    <a:pt x="533" y="331"/>
                  </a:lnTo>
                  <a:close/>
                  <a:moveTo>
                    <a:pt x="420" y="452"/>
                  </a:moveTo>
                  <a:lnTo>
                    <a:pt x="420" y="452"/>
                  </a:lnTo>
                  <a:cubicBezTo>
                    <a:pt x="420" y="452"/>
                    <a:pt x="420" y="452"/>
                    <a:pt x="420" y="452"/>
                  </a:cubicBezTo>
                  <a:cubicBezTo>
                    <a:pt x="453" y="449"/>
                    <a:pt x="482" y="423"/>
                    <a:pt x="488" y="388"/>
                  </a:cubicBezTo>
                  <a:cubicBezTo>
                    <a:pt x="488" y="387"/>
                    <a:pt x="488" y="387"/>
                    <a:pt x="488" y="387"/>
                  </a:cubicBezTo>
                  <a:cubicBezTo>
                    <a:pt x="489" y="380"/>
                    <a:pt x="489" y="373"/>
                    <a:pt x="488" y="365"/>
                  </a:cubicBezTo>
                  <a:cubicBezTo>
                    <a:pt x="488" y="365"/>
                    <a:pt x="488" y="364"/>
                    <a:pt x="488" y="364"/>
                  </a:cubicBezTo>
                  <a:cubicBezTo>
                    <a:pt x="488" y="360"/>
                    <a:pt x="487" y="355"/>
                    <a:pt x="485" y="351"/>
                  </a:cubicBezTo>
                  <a:cubicBezTo>
                    <a:pt x="482" y="355"/>
                    <a:pt x="479" y="360"/>
                    <a:pt x="475" y="365"/>
                  </a:cubicBezTo>
                  <a:cubicBezTo>
                    <a:pt x="480" y="390"/>
                    <a:pt x="469" y="425"/>
                    <a:pt x="425" y="438"/>
                  </a:cubicBezTo>
                  <a:cubicBezTo>
                    <a:pt x="422" y="443"/>
                    <a:pt x="418" y="447"/>
                    <a:pt x="415" y="452"/>
                  </a:cubicBezTo>
                  <a:cubicBezTo>
                    <a:pt x="416" y="452"/>
                    <a:pt x="418" y="452"/>
                    <a:pt x="420" y="452"/>
                  </a:cubicBezTo>
                  <a:lnTo>
                    <a:pt x="420" y="452"/>
                  </a:lnTo>
                  <a:close/>
                  <a:moveTo>
                    <a:pt x="299" y="552"/>
                  </a:moveTo>
                  <a:lnTo>
                    <a:pt x="299" y="552"/>
                  </a:lnTo>
                  <a:cubicBezTo>
                    <a:pt x="299" y="552"/>
                    <a:pt x="299" y="552"/>
                    <a:pt x="299" y="552"/>
                  </a:cubicBezTo>
                  <a:cubicBezTo>
                    <a:pt x="299" y="553"/>
                    <a:pt x="300" y="554"/>
                    <a:pt x="301" y="555"/>
                  </a:cubicBezTo>
                  <a:cubicBezTo>
                    <a:pt x="312" y="549"/>
                    <a:pt x="322" y="541"/>
                    <a:pt x="332" y="533"/>
                  </a:cubicBezTo>
                  <a:cubicBezTo>
                    <a:pt x="332" y="533"/>
                    <a:pt x="332" y="533"/>
                    <a:pt x="332" y="533"/>
                  </a:cubicBezTo>
                  <a:cubicBezTo>
                    <a:pt x="337" y="529"/>
                    <a:pt x="342" y="525"/>
                    <a:pt x="346" y="521"/>
                  </a:cubicBezTo>
                  <a:cubicBezTo>
                    <a:pt x="346" y="521"/>
                    <a:pt x="347" y="521"/>
                    <a:pt x="347" y="521"/>
                  </a:cubicBezTo>
                  <a:cubicBezTo>
                    <a:pt x="351" y="517"/>
                    <a:pt x="356" y="512"/>
                    <a:pt x="360" y="508"/>
                  </a:cubicBezTo>
                  <a:cubicBezTo>
                    <a:pt x="360" y="508"/>
                    <a:pt x="361" y="508"/>
                    <a:pt x="361" y="507"/>
                  </a:cubicBezTo>
                  <a:cubicBezTo>
                    <a:pt x="367" y="502"/>
                    <a:pt x="372" y="495"/>
                    <a:pt x="378" y="489"/>
                  </a:cubicBezTo>
                  <a:cubicBezTo>
                    <a:pt x="378" y="489"/>
                    <a:pt x="378" y="488"/>
                    <a:pt x="379" y="488"/>
                  </a:cubicBezTo>
                  <a:cubicBezTo>
                    <a:pt x="384" y="483"/>
                    <a:pt x="389" y="477"/>
                    <a:pt x="393" y="471"/>
                  </a:cubicBezTo>
                  <a:cubicBezTo>
                    <a:pt x="394" y="470"/>
                    <a:pt x="394" y="470"/>
                    <a:pt x="394" y="470"/>
                  </a:cubicBezTo>
                  <a:cubicBezTo>
                    <a:pt x="398" y="465"/>
                    <a:pt x="403" y="459"/>
                    <a:pt x="407" y="454"/>
                  </a:cubicBezTo>
                  <a:cubicBezTo>
                    <a:pt x="407" y="453"/>
                    <a:pt x="407" y="453"/>
                    <a:pt x="407" y="453"/>
                  </a:cubicBezTo>
                  <a:cubicBezTo>
                    <a:pt x="412" y="447"/>
                    <a:pt x="417" y="440"/>
                    <a:pt x="421" y="434"/>
                  </a:cubicBezTo>
                  <a:cubicBezTo>
                    <a:pt x="421" y="434"/>
                    <a:pt x="421" y="434"/>
                    <a:pt x="422" y="433"/>
                  </a:cubicBezTo>
                  <a:cubicBezTo>
                    <a:pt x="438" y="410"/>
                    <a:pt x="454" y="386"/>
                    <a:pt x="470" y="363"/>
                  </a:cubicBezTo>
                  <a:cubicBezTo>
                    <a:pt x="470" y="363"/>
                    <a:pt x="470" y="363"/>
                    <a:pt x="470" y="363"/>
                  </a:cubicBezTo>
                  <a:cubicBezTo>
                    <a:pt x="475" y="356"/>
                    <a:pt x="479" y="350"/>
                    <a:pt x="484" y="343"/>
                  </a:cubicBezTo>
                  <a:cubicBezTo>
                    <a:pt x="484" y="343"/>
                    <a:pt x="484" y="343"/>
                    <a:pt x="484" y="343"/>
                  </a:cubicBezTo>
                  <a:cubicBezTo>
                    <a:pt x="492" y="332"/>
                    <a:pt x="500" y="321"/>
                    <a:pt x="508" y="311"/>
                  </a:cubicBezTo>
                  <a:cubicBezTo>
                    <a:pt x="509" y="310"/>
                    <a:pt x="510" y="309"/>
                    <a:pt x="510" y="308"/>
                  </a:cubicBezTo>
                  <a:cubicBezTo>
                    <a:pt x="511" y="308"/>
                    <a:pt x="511" y="307"/>
                    <a:pt x="511" y="307"/>
                  </a:cubicBezTo>
                  <a:cubicBezTo>
                    <a:pt x="516" y="301"/>
                    <a:pt x="521" y="296"/>
                    <a:pt x="526" y="290"/>
                  </a:cubicBezTo>
                  <a:cubicBezTo>
                    <a:pt x="526" y="290"/>
                    <a:pt x="526" y="290"/>
                    <a:pt x="526" y="289"/>
                  </a:cubicBezTo>
                  <a:cubicBezTo>
                    <a:pt x="535" y="280"/>
                    <a:pt x="544" y="270"/>
                    <a:pt x="553" y="262"/>
                  </a:cubicBezTo>
                  <a:cubicBezTo>
                    <a:pt x="553" y="262"/>
                    <a:pt x="554" y="262"/>
                    <a:pt x="554" y="262"/>
                  </a:cubicBezTo>
                  <a:cubicBezTo>
                    <a:pt x="560" y="256"/>
                    <a:pt x="566" y="252"/>
                    <a:pt x="572" y="247"/>
                  </a:cubicBezTo>
                  <a:cubicBezTo>
                    <a:pt x="572" y="247"/>
                    <a:pt x="573" y="247"/>
                    <a:pt x="573" y="247"/>
                  </a:cubicBezTo>
                  <a:lnTo>
                    <a:pt x="574" y="246"/>
                  </a:lnTo>
                  <a:cubicBezTo>
                    <a:pt x="574" y="246"/>
                    <a:pt x="574" y="246"/>
                    <a:pt x="574" y="246"/>
                  </a:cubicBezTo>
                  <a:cubicBezTo>
                    <a:pt x="575" y="245"/>
                    <a:pt x="576" y="244"/>
                    <a:pt x="577" y="244"/>
                  </a:cubicBezTo>
                  <a:lnTo>
                    <a:pt x="571" y="228"/>
                  </a:lnTo>
                  <a:cubicBezTo>
                    <a:pt x="568" y="230"/>
                    <a:pt x="565" y="233"/>
                    <a:pt x="562" y="235"/>
                  </a:cubicBezTo>
                  <a:cubicBezTo>
                    <a:pt x="562" y="235"/>
                    <a:pt x="562" y="236"/>
                    <a:pt x="562" y="236"/>
                  </a:cubicBezTo>
                  <a:cubicBezTo>
                    <a:pt x="456" y="323"/>
                    <a:pt x="411" y="466"/>
                    <a:pt x="294" y="544"/>
                  </a:cubicBezTo>
                  <a:cubicBezTo>
                    <a:pt x="296" y="547"/>
                    <a:pt x="297" y="549"/>
                    <a:pt x="299" y="552"/>
                  </a:cubicBezTo>
                  <a:lnTo>
                    <a:pt x="299" y="552"/>
                  </a:lnTo>
                  <a:close/>
                  <a:moveTo>
                    <a:pt x="400" y="562"/>
                  </a:moveTo>
                  <a:lnTo>
                    <a:pt x="400" y="562"/>
                  </a:lnTo>
                  <a:cubicBezTo>
                    <a:pt x="400" y="562"/>
                    <a:pt x="400" y="562"/>
                    <a:pt x="400" y="562"/>
                  </a:cubicBezTo>
                  <a:cubicBezTo>
                    <a:pt x="402" y="563"/>
                    <a:pt x="405" y="563"/>
                    <a:pt x="407" y="563"/>
                  </a:cubicBezTo>
                  <a:cubicBezTo>
                    <a:pt x="414" y="563"/>
                    <a:pt x="421" y="561"/>
                    <a:pt x="426" y="556"/>
                  </a:cubicBezTo>
                  <a:cubicBezTo>
                    <a:pt x="426" y="556"/>
                    <a:pt x="426" y="556"/>
                    <a:pt x="426" y="556"/>
                  </a:cubicBezTo>
                  <a:cubicBezTo>
                    <a:pt x="433" y="551"/>
                    <a:pt x="437" y="543"/>
                    <a:pt x="437" y="534"/>
                  </a:cubicBezTo>
                  <a:cubicBezTo>
                    <a:pt x="437" y="529"/>
                    <a:pt x="436" y="525"/>
                    <a:pt x="434" y="522"/>
                  </a:cubicBezTo>
                  <a:cubicBezTo>
                    <a:pt x="434" y="521"/>
                    <a:pt x="434" y="521"/>
                    <a:pt x="434" y="521"/>
                  </a:cubicBezTo>
                  <a:cubicBezTo>
                    <a:pt x="429" y="511"/>
                    <a:pt x="419" y="505"/>
                    <a:pt x="407" y="505"/>
                  </a:cubicBezTo>
                  <a:cubicBezTo>
                    <a:pt x="406" y="505"/>
                    <a:pt x="404" y="505"/>
                    <a:pt x="403" y="505"/>
                  </a:cubicBezTo>
                  <a:lnTo>
                    <a:pt x="402" y="505"/>
                  </a:lnTo>
                  <a:cubicBezTo>
                    <a:pt x="397" y="506"/>
                    <a:pt x="392" y="508"/>
                    <a:pt x="388" y="512"/>
                  </a:cubicBezTo>
                  <a:lnTo>
                    <a:pt x="388" y="512"/>
                  </a:lnTo>
                  <a:cubicBezTo>
                    <a:pt x="382" y="517"/>
                    <a:pt x="378" y="525"/>
                    <a:pt x="378" y="534"/>
                  </a:cubicBezTo>
                  <a:cubicBezTo>
                    <a:pt x="378" y="547"/>
                    <a:pt x="387" y="559"/>
                    <a:pt x="400" y="562"/>
                  </a:cubicBezTo>
                  <a:lnTo>
                    <a:pt x="400" y="562"/>
                  </a:lnTo>
                  <a:close/>
                  <a:moveTo>
                    <a:pt x="324" y="668"/>
                  </a:moveTo>
                  <a:lnTo>
                    <a:pt x="324" y="668"/>
                  </a:lnTo>
                  <a:cubicBezTo>
                    <a:pt x="332" y="665"/>
                    <a:pt x="340" y="662"/>
                    <a:pt x="347" y="657"/>
                  </a:cubicBezTo>
                  <a:cubicBezTo>
                    <a:pt x="347" y="657"/>
                    <a:pt x="347" y="657"/>
                    <a:pt x="348" y="657"/>
                  </a:cubicBezTo>
                  <a:cubicBezTo>
                    <a:pt x="354" y="653"/>
                    <a:pt x="360" y="648"/>
                    <a:pt x="365" y="643"/>
                  </a:cubicBezTo>
                  <a:cubicBezTo>
                    <a:pt x="365" y="643"/>
                    <a:pt x="365" y="643"/>
                    <a:pt x="365" y="643"/>
                  </a:cubicBezTo>
                  <a:cubicBezTo>
                    <a:pt x="390" y="618"/>
                    <a:pt x="397" y="585"/>
                    <a:pt x="396" y="567"/>
                  </a:cubicBezTo>
                  <a:cubicBezTo>
                    <a:pt x="391" y="565"/>
                    <a:pt x="385" y="562"/>
                    <a:pt x="381" y="557"/>
                  </a:cubicBezTo>
                  <a:cubicBezTo>
                    <a:pt x="384" y="590"/>
                    <a:pt x="374" y="629"/>
                    <a:pt x="327" y="653"/>
                  </a:cubicBezTo>
                  <a:cubicBezTo>
                    <a:pt x="326" y="653"/>
                    <a:pt x="326" y="653"/>
                    <a:pt x="325" y="653"/>
                  </a:cubicBezTo>
                  <a:cubicBezTo>
                    <a:pt x="325" y="653"/>
                    <a:pt x="324" y="653"/>
                    <a:pt x="324" y="653"/>
                  </a:cubicBezTo>
                  <a:cubicBezTo>
                    <a:pt x="316" y="650"/>
                    <a:pt x="307" y="646"/>
                    <a:pt x="300" y="641"/>
                  </a:cubicBezTo>
                  <a:cubicBezTo>
                    <a:pt x="299" y="640"/>
                    <a:pt x="299" y="640"/>
                    <a:pt x="298" y="640"/>
                  </a:cubicBezTo>
                  <a:cubicBezTo>
                    <a:pt x="292" y="635"/>
                    <a:pt x="286" y="629"/>
                    <a:pt x="282" y="622"/>
                  </a:cubicBezTo>
                  <a:cubicBezTo>
                    <a:pt x="282" y="621"/>
                    <a:pt x="282" y="621"/>
                    <a:pt x="281" y="621"/>
                  </a:cubicBezTo>
                  <a:cubicBezTo>
                    <a:pt x="272" y="605"/>
                    <a:pt x="274" y="585"/>
                    <a:pt x="300" y="569"/>
                  </a:cubicBezTo>
                  <a:cubicBezTo>
                    <a:pt x="299" y="565"/>
                    <a:pt x="297" y="561"/>
                    <a:pt x="295" y="557"/>
                  </a:cubicBezTo>
                  <a:cubicBezTo>
                    <a:pt x="241" y="594"/>
                    <a:pt x="263" y="640"/>
                    <a:pt x="324" y="668"/>
                  </a:cubicBezTo>
                  <a:lnTo>
                    <a:pt x="324" y="668"/>
                  </a:lnTo>
                  <a:close/>
                  <a:moveTo>
                    <a:pt x="349" y="662"/>
                  </a:moveTo>
                  <a:lnTo>
                    <a:pt x="349" y="662"/>
                  </a:lnTo>
                  <a:cubicBezTo>
                    <a:pt x="344" y="666"/>
                    <a:pt x="338" y="669"/>
                    <a:pt x="331" y="672"/>
                  </a:cubicBezTo>
                  <a:cubicBezTo>
                    <a:pt x="363" y="685"/>
                    <a:pt x="405" y="694"/>
                    <a:pt x="449" y="693"/>
                  </a:cubicBezTo>
                  <a:cubicBezTo>
                    <a:pt x="423" y="683"/>
                    <a:pt x="374" y="667"/>
                    <a:pt x="349" y="662"/>
                  </a:cubicBezTo>
                  <a:lnTo>
                    <a:pt x="349" y="662"/>
                  </a:lnTo>
                  <a:close/>
                  <a:moveTo>
                    <a:pt x="368" y="648"/>
                  </a:moveTo>
                  <a:lnTo>
                    <a:pt x="368" y="648"/>
                  </a:lnTo>
                  <a:cubicBezTo>
                    <a:pt x="364" y="652"/>
                    <a:pt x="360" y="655"/>
                    <a:pt x="356" y="658"/>
                  </a:cubicBezTo>
                  <a:cubicBezTo>
                    <a:pt x="387" y="665"/>
                    <a:pt x="443" y="683"/>
                    <a:pt x="463" y="692"/>
                  </a:cubicBezTo>
                  <a:cubicBezTo>
                    <a:pt x="475" y="692"/>
                    <a:pt x="487" y="690"/>
                    <a:pt x="499" y="688"/>
                  </a:cubicBezTo>
                  <a:cubicBezTo>
                    <a:pt x="465" y="677"/>
                    <a:pt x="398" y="656"/>
                    <a:pt x="368" y="648"/>
                  </a:cubicBezTo>
                  <a:lnTo>
                    <a:pt x="368" y="648"/>
                  </a:lnTo>
                  <a:close/>
                  <a:moveTo>
                    <a:pt x="402" y="568"/>
                  </a:moveTo>
                  <a:lnTo>
                    <a:pt x="402" y="568"/>
                  </a:lnTo>
                  <a:cubicBezTo>
                    <a:pt x="402" y="587"/>
                    <a:pt x="395" y="619"/>
                    <a:pt x="372" y="644"/>
                  </a:cubicBezTo>
                  <a:cubicBezTo>
                    <a:pt x="407" y="652"/>
                    <a:pt x="482" y="676"/>
                    <a:pt x="510" y="686"/>
                  </a:cubicBezTo>
                  <a:cubicBezTo>
                    <a:pt x="514" y="685"/>
                    <a:pt x="518" y="684"/>
                    <a:pt x="521" y="683"/>
                  </a:cubicBezTo>
                  <a:cubicBezTo>
                    <a:pt x="517" y="661"/>
                    <a:pt x="517" y="629"/>
                    <a:pt x="528" y="594"/>
                  </a:cubicBezTo>
                  <a:cubicBezTo>
                    <a:pt x="497" y="592"/>
                    <a:pt x="461" y="582"/>
                    <a:pt x="428" y="562"/>
                  </a:cubicBezTo>
                  <a:cubicBezTo>
                    <a:pt x="422" y="566"/>
                    <a:pt x="415" y="569"/>
                    <a:pt x="407" y="569"/>
                  </a:cubicBezTo>
                  <a:cubicBezTo>
                    <a:pt x="405" y="569"/>
                    <a:pt x="404" y="569"/>
                    <a:pt x="402" y="568"/>
                  </a:cubicBezTo>
                  <a:lnTo>
                    <a:pt x="402" y="568"/>
                  </a:lnTo>
                  <a:close/>
                  <a:moveTo>
                    <a:pt x="402" y="492"/>
                  </a:moveTo>
                  <a:lnTo>
                    <a:pt x="402" y="492"/>
                  </a:lnTo>
                  <a:cubicBezTo>
                    <a:pt x="402" y="495"/>
                    <a:pt x="403" y="497"/>
                    <a:pt x="404" y="499"/>
                  </a:cubicBezTo>
                  <a:cubicBezTo>
                    <a:pt x="405" y="499"/>
                    <a:pt x="406" y="499"/>
                    <a:pt x="407" y="499"/>
                  </a:cubicBezTo>
                  <a:cubicBezTo>
                    <a:pt x="413" y="499"/>
                    <a:pt x="418" y="500"/>
                    <a:pt x="423" y="503"/>
                  </a:cubicBezTo>
                  <a:cubicBezTo>
                    <a:pt x="426" y="487"/>
                    <a:pt x="411" y="481"/>
                    <a:pt x="402" y="492"/>
                  </a:cubicBezTo>
                  <a:lnTo>
                    <a:pt x="402" y="492"/>
                  </a:lnTo>
                  <a:close/>
                  <a:moveTo>
                    <a:pt x="422" y="464"/>
                  </a:moveTo>
                  <a:lnTo>
                    <a:pt x="422" y="464"/>
                  </a:lnTo>
                  <a:cubicBezTo>
                    <a:pt x="447" y="470"/>
                    <a:pt x="455" y="502"/>
                    <a:pt x="440" y="521"/>
                  </a:cubicBezTo>
                  <a:cubicBezTo>
                    <a:pt x="441" y="525"/>
                    <a:pt x="442" y="529"/>
                    <a:pt x="442" y="534"/>
                  </a:cubicBezTo>
                  <a:cubicBezTo>
                    <a:pt x="442" y="543"/>
                    <a:pt x="438" y="552"/>
                    <a:pt x="432" y="558"/>
                  </a:cubicBezTo>
                  <a:cubicBezTo>
                    <a:pt x="481" y="588"/>
                    <a:pt x="536" y="593"/>
                    <a:pt x="572" y="586"/>
                  </a:cubicBezTo>
                  <a:cubicBezTo>
                    <a:pt x="610" y="578"/>
                    <a:pt x="623" y="557"/>
                    <a:pt x="600" y="536"/>
                  </a:cubicBezTo>
                  <a:cubicBezTo>
                    <a:pt x="595" y="532"/>
                    <a:pt x="607" y="521"/>
                    <a:pt x="615" y="520"/>
                  </a:cubicBezTo>
                  <a:cubicBezTo>
                    <a:pt x="616" y="515"/>
                    <a:pt x="614" y="511"/>
                    <a:pt x="609" y="509"/>
                  </a:cubicBezTo>
                  <a:cubicBezTo>
                    <a:pt x="598" y="508"/>
                    <a:pt x="579" y="514"/>
                    <a:pt x="566" y="517"/>
                  </a:cubicBezTo>
                  <a:cubicBezTo>
                    <a:pt x="566" y="519"/>
                    <a:pt x="562" y="520"/>
                    <a:pt x="561" y="517"/>
                  </a:cubicBezTo>
                  <a:cubicBezTo>
                    <a:pt x="560" y="513"/>
                    <a:pt x="563" y="507"/>
                    <a:pt x="564" y="505"/>
                  </a:cubicBezTo>
                  <a:cubicBezTo>
                    <a:pt x="566" y="501"/>
                    <a:pt x="570" y="504"/>
                    <a:pt x="569" y="507"/>
                  </a:cubicBezTo>
                  <a:cubicBezTo>
                    <a:pt x="568" y="508"/>
                    <a:pt x="568" y="509"/>
                    <a:pt x="567" y="511"/>
                  </a:cubicBezTo>
                  <a:cubicBezTo>
                    <a:pt x="580" y="508"/>
                    <a:pt x="597" y="502"/>
                    <a:pt x="609" y="503"/>
                  </a:cubicBezTo>
                  <a:cubicBezTo>
                    <a:pt x="612" y="501"/>
                    <a:pt x="620" y="495"/>
                    <a:pt x="619" y="491"/>
                  </a:cubicBezTo>
                  <a:cubicBezTo>
                    <a:pt x="618" y="490"/>
                    <a:pt x="617" y="489"/>
                    <a:pt x="616" y="487"/>
                  </a:cubicBezTo>
                  <a:cubicBezTo>
                    <a:pt x="610" y="479"/>
                    <a:pt x="612" y="473"/>
                    <a:pt x="618" y="467"/>
                  </a:cubicBezTo>
                  <a:cubicBezTo>
                    <a:pt x="608" y="466"/>
                    <a:pt x="596" y="467"/>
                    <a:pt x="590" y="474"/>
                  </a:cubicBezTo>
                  <a:cubicBezTo>
                    <a:pt x="586" y="479"/>
                    <a:pt x="579" y="467"/>
                    <a:pt x="579" y="466"/>
                  </a:cubicBezTo>
                  <a:cubicBezTo>
                    <a:pt x="576" y="460"/>
                    <a:pt x="576" y="452"/>
                    <a:pt x="586" y="443"/>
                  </a:cubicBezTo>
                  <a:cubicBezTo>
                    <a:pt x="588" y="440"/>
                    <a:pt x="592" y="445"/>
                    <a:pt x="590" y="447"/>
                  </a:cubicBezTo>
                  <a:cubicBezTo>
                    <a:pt x="582" y="454"/>
                    <a:pt x="580" y="461"/>
                    <a:pt x="587" y="468"/>
                  </a:cubicBezTo>
                  <a:lnTo>
                    <a:pt x="588" y="469"/>
                  </a:lnTo>
                  <a:cubicBezTo>
                    <a:pt x="598" y="461"/>
                    <a:pt x="612" y="460"/>
                    <a:pt x="624" y="463"/>
                  </a:cubicBezTo>
                  <a:lnTo>
                    <a:pt x="624" y="463"/>
                  </a:lnTo>
                  <a:lnTo>
                    <a:pt x="624" y="463"/>
                  </a:lnTo>
                  <a:cubicBezTo>
                    <a:pt x="645" y="461"/>
                    <a:pt x="644" y="453"/>
                    <a:pt x="638" y="437"/>
                  </a:cubicBezTo>
                  <a:cubicBezTo>
                    <a:pt x="636" y="431"/>
                    <a:pt x="633" y="424"/>
                    <a:pt x="630" y="415"/>
                  </a:cubicBezTo>
                  <a:cubicBezTo>
                    <a:pt x="625" y="404"/>
                    <a:pt x="617" y="379"/>
                    <a:pt x="608" y="353"/>
                  </a:cubicBezTo>
                  <a:cubicBezTo>
                    <a:pt x="584" y="343"/>
                    <a:pt x="549" y="349"/>
                    <a:pt x="523" y="361"/>
                  </a:cubicBezTo>
                  <a:cubicBezTo>
                    <a:pt x="516" y="371"/>
                    <a:pt x="507" y="380"/>
                    <a:pt x="493" y="389"/>
                  </a:cubicBezTo>
                  <a:cubicBezTo>
                    <a:pt x="487" y="426"/>
                    <a:pt x="457" y="453"/>
                    <a:pt x="423" y="457"/>
                  </a:cubicBezTo>
                  <a:lnTo>
                    <a:pt x="422" y="464"/>
                  </a:lnTo>
                  <a:lnTo>
                    <a:pt x="422" y="464"/>
                  </a:lnTo>
                  <a:close/>
                  <a:moveTo>
                    <a:pt x="416" y="463"/>
                  </a:moveTo>
                  <a:lnTo>
                    <a:pt x="416" y="463"/>
                  </a:lnTo>
                  <a:lnTo>
                    <a:pt x="417" y="458"/>
                  </a:lnTo>
                  <a:cubicBezTo>
                    <a:pt x="415" y="458"/>
                    <a:pt x="413" y="458"/>
                    <a:pt x="411" y="458"/>
                  </a:cubicBezTo>
                  <a:cubicBezTo>
                    <a:pt x="407" y="463"/>
                    <a:pt x="403" y="468"/>
                    <a:pt x="399" y="473"/>
                  </a:cubicBezTo>
                  <a:cubicBezTo>
                    <a:pt x="399" y="477"/>
                    <a:pt x="399" y="482"/>
                    <a:pt x="400" y="485"/>
                  </a:cubicBezTo>
                  <a:cubicBezTo>
                    <a:pt x="412" y="476"/>
                    <a:pt x="435" y="482"/>
                    <a:pt x="428" y="506"/>
                  </a:cubicBezTo>
                  <a:cubicBezTo>
                    <a:pt x="431" y="508"/>
                    <a:pt x="434" y="511"/>
                    <a:pt x="437" y="515"/>
                  </a:cubicBezTo>
                  <a:cubicBezTo>
                    <a:pt x="449" y="498"/>
                    <a:pt x="439" y="469"/>
                    <a:pt x="414" y="469"/>
                  </a:cubicBezTo>
                  <a:cubicBezTo>
                    <a:pt x="411" y="468"/>
                    <a:pt x="411" y="463"/>
                    <a:pt x="415" y="463"/>
                  </a:cubicBezTo>
                  <a:cubicBezTo>
                    <a:pt x="415" y="463"/>
                    <a:pt x="416" y="463"/>
                    <a:pt x="416" y="463"/>
                  </a:cubicBezTo>
                  <a:lnTo>
                    <a:pt x="416" y="463"/>
                  </a:lnTo>
                  <a:close/>
                  <a:moveTo>
                    <a:pt x="514" y="262"/>
                  </a:moveTo>
                  <a:lnTo>
                    <a:pt x="514" y="262"/>
                  </a:lnTo>
                  <a:cubicBezTo>
                    <a:pt x="514" y="265"/>
                    <a:pt x="511" y="267"/>
                    <a:pt x="509" y="267"/>
                  </a:cubicBezTo>
                  <a:cubicBezTo>
                    <a:pt x="506" y="267"/>
                    <a:pt x="503" y="265"/>
                    <a:pt x="503" y="262"/>
                  </a:cubicBezTo>
                  <a:cubicBezTo>
                    <a:pt x="503" y="259"/>
                    <a:pt x="506" y="257"/>
                    <a:pt x="509" y="257"/>
                  </a:cubicBezTo>
                  <a:cubicBezTo>
                    <a:pt x="511" y="257"/>
                    <a:pt x="514" y="259"/>
                    <a:pt x="514" y="262"/>
                  </a:cubicBezTo>
                  <a:lnTo>
                    <a:pt x="514" y="262"/>
                  </a:lnTo>
                  <a:close/>
                  <a:moveTo>
                    <a:pt x="529" y="244"/>
                  </a:moveTo>
                  <a:lnTo>
                    <a:pt x="529" y="244"/>
                  </a:lnTo>
                  <a:cubicBezTo>
                    <a:pt x="529" y="248"/>
                    <a:pt x="526" y="250"/>
                    <a:pt x="523" y="250"/>
                  </a:cubicBezTo>
                  <a:cubicBezTo>
                    <a:pt x="520" y="250"/>
                    <a:pt x="517" y="248"/>
                    <a:pt x="517" y="244"/>
                  </a:cubicBezTo>
                  <a:cubicBezTo>
                    <a:pt x="517" y="241"/>
                    <a:pt x="520" y="239"/>
                    <a:pt x="523" y="239"/>
                  </a:cubicBezTo>
                  <a:cubicBezTo>
                    <a:pt x="526" y="239"/>
                    <a:pt x="529" y="241"/>
                    <a:pt x="529" y="244"/>
                  </a:cubicBezTo>
                  <a:lnTo>
                    <a:pt x="529" y="244"/>
                  </a:lnTo>
                  <a:close/>
                  <a:moveTo>
                    <a:pt x="499" y="280"/>
                  </a:moveTo>
                  <a:lnTo>
                    <a:pt x="499" y="280"/>
                  </a:lnTo>
                  <a:cubicBezTo>
                    <a:pt x="499" y="283"/>
                    <a:pt x="497" y="285"/>
                    <a:pt x="495" y="285"/>
                  </a:cubicBezTo>
                  <a:cubicBezTo>
                    <a:pt x="492" y="285"/>
                    <a:pt x="490" y="283"/>
                    <a:pt x="490" y="280"/>
                  </a:cubicBezTo>
                  <a:cubicBezTo>
                    <a:pt x="490" y="278"/>
                    <a:pt x="492" y="276"/>
                    <a:pt x="495" y="276"/>
                  </a:cubicBezTo>
                  <a:cubicBezTo>
                    <a:pt x="497" y="276"/>
                    <a:pt x="499" y="278"/>
                    <a:pt x="499" y="280"/>
                  </a:cubicBezTo>
                  <a:lnTo>
                    <a:pt x="499" y="280"/>
                  </a:lnTo>
                  <a:close/>
                  <a:moveTo>
                    <a:pt x="339" y="230"/>
                  </a:moveTo>
                  <a:lnTo>
                    <a:pt x="339" y="230"/>
                  </a:lnTo>
                  <a:cubicBezTo>
                    <a:pt x="339" y="233"/>
                    <a:pt x="336" y="236"/>
                    <a:pt x="333" y="236"/>
                  </a:cubicBezTo>
                  <a:cubicBezTo>
                    <a:pt x="330" y="236"/>
                    <a:pt x="328" y="233"/>
                    <a:pt x="328" y="230"/>
                  </a:cubicBezTo>
                  <a:cubicBezTo>
                    <a:pt x="328" y="227"/>
                    <a:pt x="330" y="224"/>
                    <a:pt x="333" y="224"/>
                  </a:cubicBezTo>
                  <a:cubicBezTo>
                    <a:pt x="336" y="224"/>
                    <a:pt x="339" y="227"/>
                    <a:pt x="339" y="230"/>
                  </a:cubicBezTo>
                  <a:lnTo>
                    <a:pt x="339" y="230"/>
                  </a:lnTo>
                  <a:close/>
                  <a:moveTo>
                    <a:pt x="407" y="544"/>
                  </a:moveTo>
                  <a:lnTo>
                    <a:pt x="407" y="544"/>
                  </a:lnTo>
                  <a:cubicBezTo>
                    <a:pt x="413" y="544"/>
                    <a:pt x="417" y="539"/>
                    <a:pt x="417" y="534"/>
                  </a:cubicBezTo>
                  <a:cubicBezTo>
                    <a:pt x="417" y="528"/>
                    <a:pt x="413" y="524"/>
                    <a:pt x="407" y="524"/>
                  </a:cubicBezTo>
                  <a:cubicBezTo>
                    <a:pt x="402" y="524"/>
                    <a:pt x="397" y="528"/>
                    <a:pt x="397" y="534"/>
                  </a:cubicBezTo>
                  <a:cubicBezTo>
                    <a:pt x="397" y="539"/>
                    <a:pt x="402" y="544"/>
                    <a:pt x="407" y="544"/>
                  </a:cubicBezTo>
                  <a:lnTo>
                    <a:pt x="407" y="544"/>
                  </a:lnTo>
                  <a:close/>
                  <a:moveTo>
                    <a:pt x="407" y="550"/>
                  </a:moveTo>
                  <a:lnTo>
                    <a:pt x="407" y="550"/>
                  </a:lnTo>
                  <a:cubicBezTo>
                    <a:pt x="399" y="550"/>
                    <a:pt x="392" y="542"/>
                    <a:pt x="392" y="534"/>
                  </a:cubicBezTo>
                  <a:cubicBezTo>
                    <a:pt x="392" y="525"/>
                    <a:pt x="399" y="518"/>
                    <a:pt x="407" y="518"/>
                  </a:cubicBezTo>
                  <a:cubicBezTo>
                    <a:pt x="416" y="518"/>
                    <a:pt x="423" y="525"/>
                    <a:pt x="423" y="534"/>
                  </a:cubicBezTo>
                  <a:cubicBezTo>
                    <a:pt x="423" y="542"/>
                    <a:pt x="416" y="550"/>
                    <a:pt x="407" y="550"/>
                  </a:cubicBezTo>
                  <a:lnTo>
                    <a:pt x="407" y="550"/>
                  </a:lnTo>
                  <a:close/>
                  <a:moveTo>
                    <a:pt x="624" y="463"/>
                  </a:moveTo>
                  <a:lnTo>
                    <a:pt x="624" y="463"/>
                  </a:lnTo>
                  <a:cubicBezTo>
                    <a:pt x="624" y="463"/>
                    <a:pt x="624" y="463"/>
                    <a:pt x="624" y="463"/>
                  </a:cubicBezTo>
                  <a:lnTo>
                    <a:pt x="624" y="463"/>
                  </a:lnTo>
                  <a:lnTo>
                    <a:pt x="624" y="463"/>
                  </a:lnTo>
                  <a:lnTo>
                    <a:pt x="624" y="463"/>
                  </a:lnTo>
                  <a:close/>
                  <a:moveTo>
                    <a:pt x="541" y="399"/>
                  </a:moveTo>
                  <a:lnTo>
                    <a:pt x="541" y="399"/>
                  </a:lnTo>
                  <a:cubicBezTo>
                    <a:pt x="539" y="395"/>
                    <a:pt x="539" y="389"/>
                    <a:pt x="539" y="383"/>
                  </a:cubicBezTo>
                  <a:cubicBezTo>
                    <a:pt x="531" y="385"/>
                    <a:pt x="523" y="389"/>
                    <a:pt x="516" y="395"/>
                  </a:cubicBezTo>
                  <a:cubicBezTo>
                    <a:pt x="518" y="395"/>
                    <a:pt x="522" y="397"/>
                    <a:pt x="527" y="398"/>
                  </a:cubicBezTo>
                  <a:cubicBezTo>
                    <a:pt x="531" y="398"/>
                    <a:pt x="536" y="399"/>
                    <a:pt x="541" y="399"/>
                  </a:cubicBezTo>
                  <a:lnTo>
                    <a:pt x="541" y="399"/>
                  </a:lnTo>
                  <a:close/>
                  <a:moveTo>
                    <a:pt x="545" y="381"/>
                  </a:moveTo>
                  <a:lnTo>
                    <a:pt x="545" y="381"/>
                  </a:lnTo>
                  <a:cubicBezTo>
                    <a:pt x="544" y="389"/>
                    <a:pt x="545" y="395"/>
                    <a:pt x="547" y="400"/>
                  </a:cubicBezTo>
                  <a:cubicBezTo>
                    <a:pt x="551" y="400"/>
                    <a:pt x="554" y="399"/>
                    <a:pt x="558" y="399"/>
                  </a:cubicBezTo>
                  <a:cubicBezTo>
                    <a:pt x="556" y="397"/>
                    <a:pt x="555" y="393"/>
                    <a:pt x="555" y="389"/>
                  </a:cubicBezTo>
                  <a:cubicBezTo>
                    <a:pt x="555" y="386"/>
                    <a:pt x="555" y="382"/>
                    <a:pt x="556" y="379"/>
                  </a:cubicBezTo>
                  <a:cubicBezTo>
                    <a:pt x="553" y="380"/>
                    <a:pt x="549" y="380"/>
                    <a:pt x="545" y="381"/>
                  </a:cubicBezTo>
                  <a:lnTo>
                    <a:pt x="545" y="381"/>
                  </a:lnTo>
                  <a:close/>
                  <a:moveTo>
                    <a:pt x="569" y="373"/>
                  </a:moveTo>
                  <a:lnTo>
                    <a:pt x="569" y="373"/>
                  </a:lnTo>
                  <a:cubicBezTo>
                    <a:pt x="572" y="373"/>
                    <a:pt x="576" y="372"/>
                    <a:pt x="579" y="373"/>
                  </a:cubicBezTo>
                  <a:cubicBezTo>
                    <a:pt x="581" y="373"/>
                    <a:pt x="582" y="375"/>
                    <a:pt x="582" y="376"/>
                  </a:cubicBezTo>
                  <a:cubicBezTo>
                    <a:pt x="582" y="379"/>
                    <a:pt x="577" y="381"/>
                    <a:pt x="574" y="382"/>
                  </a:cubicBezTo>
                  <a:cubicBezTo>
                    <a:pt x="574" y="384"/>
                    <a:pt x="575" y="386"/>
                    <a:pt x="575" y="387"/>
                  </a:cubicBezTo>
                  <a:cubicBezTo>
                    <a:pt x="576" y="395"/>
                    <a:pt x="572" y="402"/>
                    <a:pt x="567" y="404"/>
                  </a:cubicBezTo>
                  <a:cubicBezTo>
                    <a:pt x="567" y="404"/>
                    <a:pt x="567" y="404"/>
                    <a:pt x="567" y="404"/>
                  </a:cubicBezTo>
                  <a:cubicBezTo>
                    <a:pt x="560" y="405"/>
                    <a:pt x="553" y="405"/>
                    <a:pt x="546" y="405"/>
                  </a:cubicBezTo>
                  <a:cubicBezTo>
                    <a:pt x="545" y="405"/>
                    <a:pt x="545" y="405"/>
                    <a:pt x="544" y="405"/>
                  </a:cubicBezTo>
                  <a:cubicBezTo>
                    <a:pt x="533" y="405"/>
                    <a:pt x="521" y="403"/>
                    <a:pt x="511" y="399"/>
                  </a:cubicBezTo>
                  <a:cubicBezTo>
                    <a:pt x="511" y="399"/>
                    <a:pt x="511" y="399"/>
                    <a:pt x="511" y="399"/>
                  </a:cubicBezTo>
                  <a:cubicBezTo>
                    <a:pt x="508" y="402"/>
                    <a:pt x="504" y="399"/>
                    <a:pt x="506" y="396"/>
                  </a:cubicBezTo>
                  <a:cubicBezTo>
                    <a:pt x="506" y="396"/>
                    <a:pt x="507" y="395"/>
                    <a:pt x="508" y="394"/>
                  </a:cubicBezTo>
                  <a:cubicBezTo>
                    <a:pt x="508" y="394"/>
                    <a:pt x="509" y="393"/>
                    <a:pt x="509" y="393"/>
                  </a:cubicBezTo>
                  <a:cubicBezTo>
                    <a:pt x="515" y="387"/>
                    <a:pt x="534" y="373"/>
                    <a:pt x="569" y="37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4267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AD4C2154-1036-25AE-9332-6CD29C8A49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99350" y="325438"/>
              <a:ext cx="525463" cy="576262"/>
            </a:xfrm>
            <a:custGeom>
              <a:avLst/>
              <a:gdLst>
                <a:gd name="T0" fmla="*/ 524 w 647"/>
                <a:gd name="T1" fmla="*/ 663 h 701"/>
                <a:gd name="T2" fmla="*/ 555 w 647"/>
                <a:gd name="T3" fmla="*/ 673 h 701"/>
                <a:gd name="T4" fmla="*/ 563 w 647"/>
                <a:gd name="T5" fmla="*/ 670 h 701"/>
                <a:gd name="T6" fmla="*/ 524 w 647"/>
                <a:gd name="T7" fmla="*/ 657 h 701"/>
                <a:gd name="T8" fmla="*/ 564 w 647"/>
                <a:gd name="T9" fmla="*/ 676 h 701"/>
                <a:gd name="T10" fmla="*/ 510 w 647"/>
                <a:gd name="T11" fmla="*/ 692 h 701"/>
                <a:gd name="T12" fmla="*/ 324 w 647"/>
                <a:gd name="T13" fmla="*/ 675 h 701"/>
                <a:gd name="T14" fmla="*/ 293 w 647"/>
                <a:gd name="T15" fmla="*/ 552 h 701"/>
                <a:gd name="T16" fmla="*/ 265 w 647"/>
                <a:gd name="T17" fmla="*/ 544 h 701"/>
                <a:gd name="T18" fmla="*/ 217 w 647"/>
                <a:gd name="T19" fmla="*/ 599 h 701"/>
                <a:gd name="T20" fmla="*/ 501 w 647"/>
                <a:gd name="T21" fmla="*/ 186 h 701"/>
                <a:gd name="T22" fmla="*/ 510 w 647"/>
                <a:gd name="T23" fmla="*/ 202 h 701"/>
                <a:gd name="T24" fmla="*/ 554 w 647"/>
                <a:gd name="T25" fmla="*/ 163 h 701"/>
                <a:gd name="T26" fmla="*/ 583 w 647"/>
                <a:gd name="T27" fmla="*/ 244 h 701"/>
                <a:gd name="T28" fmla="*/ 579 w 647"/>
                <a:gd name="T29" fmla="*/ 249 h 701"/>
                <a:gd name="T30" fmla="*/ 625 w 647"/>
                <a:gd name="T31" fmla="*/ 468 h 701"/>
                <a:gd name="T32" fmla="*/ 617 w 647"/>
                <a:gd name="T33" fmla="*/ 526 h 701"/>
                <a:gd name="T34" fmla="*/ 534 w 647"/>
                <a:gd name="T35" fmla="*/ 594 h 701"/>
                <a:gd name="T36" fmla="*/ 586 w 647"/>
                <a:gd name="T37" fmla="*/ 661 h 701"/>
                <a:gd name="T38" fmla="*/ 586 w 647"/>
                <a:gd name="T39" fmla="*/ 666 h 701"/>
                <a:gd name="T40" fmla="*/ 564 w 647"/>
                <a:gd name="T41" fmla="*/ 676 h 701"/>
                <a:gd name="T42" fmla="*/ 306 w 647"/>
                <a:gd name="T43" fmla="*/ 571 h 701"/>
                <a:gd name="T44" fmla="*/ 303 w 647"/>
                <a:gd name="T45" fmla="*/ 560 h 701"/>
                <a:gd name="T46" fmla="*/ 302 w 647"/>
                <a:gd name="T47" fmla="*/ 575 h 701"/>
                <a:gd name="T48" fmla="*/ 303 w 647"/>
                <a:gd name="T49" fmla="*/ 596 h 701"/>
                <a:gd name="T50" fmla="*/ 283 w 647"/>
                <a:gd name="T51" fmla="*/ 607 h 701"/>
                <a:gd name="T52" fmla="*/ 333 w 647"/>
                <a:gd name="T53" fmla="*/ 540 h 701"/>
                <a:gd name="T54" fmla="*/ 283 w 647"/>
                <a:gd name="T55" fmla="*/ 607 h 701"/>
                <a:gd name="T56" fmla="*/ 301 w 647"/>
                <a:gd name="T57" fmla="*/ 635 h 701"/>
                <a:gd name="T58" fmla="*/ 289 w 647"/>
                <a:gd name="T59" fmla="*/ 623 h 701"/>
                <a:gd name="T60" fmla="*/ 307 w 647"/>
                <a:gd name="T61" fmla="*/ 639 h 701"/>
                <a:gd name="T62" fmla="*/ 352 w 647"/>
                <a:gd name="T63" fmla="*/ 524 h 701"/>
                <a:gd name="T64" fmla="*/ 527 w 647"/>
                <a:gd name="T65" fmla="*/ 353 h 701"/>
                <a:gd name="T66" fmla="*/ 578 w 647"/>
                <a:gd name="T67" fmla="*/ 264 h 701"/>
                <a:gd name="T68" fmla="*/ 527 w 647"/>
                <a:gd name="T69" fmla="*/ 353 h 701"/>
                <a:gd name="T70" fmla="*/ 519 w 647"/>
                <a:gd name="T71" fmla="*/ 356 h 701"/>
                <a:gd name="T72" fmla="*/ 528 w 647"/>
                <a:gd name="T73" fmla="*/ 314 h 701"/>
                <a:gd name="T74" fmla="*/ 516 w 647"/>
                <a:gd name="T75" fmla="*/ 310 h 701"/>
                <a:gd name="T76" fmla="*/ 518 w 647"/>
                <a:gd name="T77" fmla="*/ 357 h 701"/>
                <a:gd name="T78" fmla="*/ 374 w 647"/>
                <a:gd name="T79" fmla="*/ 525 h 701"/>
                <a:gd name="T80" fmla="*/ 366 w 647"/>
                <a:gd name="T81" fmla="*/ 510 h 701"/>
                <a:gd name="T82" fmla="*/ 387 w 647"/>
                <a:gd name="T83" fmla="*/ 505 h 701"/>
                <a:gd name="T84" fmla="*/ 394 w 647"/>
                <a:gd name="T85" fmla="*/ 479 h 701"/>
                <a:gd name="T86" fmla="*/ 387 w 647"/>
                <a:gd name="T87" fmla="*/ 505 h 701"/>
                <a:gd name="T88" fmla="*/ 258 w 647"/>
                <a:gd name="T89" fmla="*/ 506 h 701"/>
                <a:gd name="T90" fmla="*/ 226 w 647"/>
                <a:gd name="T91" fmla="*/ 406 h 701"/>
                <a:gd name="T92" fmla="*/ 228 w 647"/>
                <a:gd name="T93" fmla="*/ 363 h 701"/>
                <a:gd name="T94" fmla="*/ 231 w 647"/>
                <a:gd name="T95" fmla="*/ 349 h 701"/>
                <a:gd name="T96" fmla="*/ 310 w 647"/>
                <a:gd name="T97" fmla="*/ 227 h 701"/>
                <a:gd name="T98" fmla="*/ 358 w 647"/>
                <a:gd name="T99" fmla="*/ 200 h 701"/>
                <a:gd name="T100" fmla="*/ 462 w 647"/>
                <a:gd name="T101" fmla="*/ 190 h 701"/>
                <a:gd name="T102" fmla="*/ 476 w 647"/>
                <a:gd name="T103" fmla="*/ 180 h 701"/>
                <a:gd name="T104" fmla="*/ 269 w 647"/>
                <a:gd name="T105" fmla="*/ 246 h 701"/>
                <a:gd name="T106" fmla="*/ 245 w 647"/>
                <a:gd name="T107" fmla="*/ 277 h 701"/>
                <a:gd name="T108" fmla="*/ 217 w 647"/>
                <a:gd name="T109" fmla="*/ 345 h 701"/>
                <a:gd name="T110" fmla="*/ 253 w 647"/>
                <a:gd name="T111" fmla="*/ 527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47" h="701">
                  <a:moveTo>
                    <a:pt x="555" y="673"/>
                  </a:moveTo>
                  <a:lnTo>
                    <a:pt x="555" y="673"/>
                  </a:lnTo>
                  <a:cubicBezTo>
                    <a:pt x="549" y="670"/>
                    <a:pt x="537" y="667"/>
                    <a:pt x="524" y="663"/>
                  </a:cubicBezTo>
                  <a:cubicBezTo>
                    <a:pt x="525" y="670"/>
                    <a:pt x="526" y="677"/>
                    <a:pt x="527" y="682"/>
                  </a:cubicBezTo>
                  <a:cubicBezTo>
                    <a:pt x="536" y="680"/>
                    <a:pt x="546" y="677"/>
                    <a:pt x="555" y="673"/>
                  </a:cubicBezTo>
                  <a:lnTo>
                    <a:pt x="555" y="673"/>
                  </a:lnTo>
                  <a:close/>
                  <a:moveTo>
                    <a:pt x="524" y="657"/>
                  </a:moveTo>
                  <a:lnTo>
                    <a:pt x="524" y="657"/>
                  </a:lnTo>
                  <a:cubicBezTo>
                    <a:pt x="539" y="662"/>
                    <a:pt x="556" y="666"/>
                    <a:pt x="563" y="670"/>
                  </a:cubicBezTo>
                  <a:cubicBezTo>
                    <a:pt x="568" y="668"/>
                    <a:pt x="574" y="666"/>
                    <a:pt x="579" y="663"/>
                  </a:cubicBezTo>
                  <a:cubicBezTo>
                    <a:pt x="569" y="658"/>
                    <a:pt x="546" y="651"/>
                    <a:pt x="524" y="645"/>
                  </a:cubicBezTo>
                  <a:cubicBezTo>
                    <a:pt x="524" y="649"/>
                    <a:pt x="524" y="653"/>
                    <a:pt x="524" y="657"/>
                  </a:cubicBezTo>
                  <a:lnTo>
                    <a:pt x="524" y="657"/>
                  </a:lnTo>
                  <a:close/>
                  <a:moveTo>
                    <a:pt x="564" y="676"/>
                  </a:moveTo>
                  <a:lnTo>
                    <a:pt x="564" y="676"/>
                  </a:lnTo>
                  <a:cubicBezTo>
                    <a:pt x="563" y="676"/>
                    <a:pt x="563" y="676"/>
                    <a:pt x="563" y="676"/>
                  </a:cubicBezTo>
                  <a:cubicBezTo>
                    <a:pt x="546" y="683"/>
                    <a:pt x="528" y="688"/>
                    <a:pt x="511" y="692"/>
                  </a:cubicBezTo>
                  <a:cubicBezTo>
                    <a:pt x="511" y="692"/>
                    <a:pt x="510" y="692"/>
                    <a:pt x="510" y="692"/>
                  </a:cubicBezTo>
                  <a:cubicBezTo>
                    <a:pt x="494" y="695"/>
                    <a:pt x="478" y="697"/>
                    <a:pt x="463" y="698"/>
                  </a:cubicBezTo>
                  <a:cubicBezTo>
                    <a:pt x="462" y="698"/>
                    <a:pt x="462" y="698"/>
                    <a:pt x="462" y="698"/>
                  </a:cubicBezTo>
                  <a:cubicBezTo>
                    <a:pt x="410" y="701"/>
                    <a:pt x="361" y="691"/>
                    <a:pt x="324" y="675"/>
                  </a:cubicBezTo>
                  <a:lnTo>
                    <a:pt x="323" y="674"/>
                  </a:lnTo>
                  <a:cubicBezTo>
                    <a:pt x="323" y="674"/>
                    <a:pt x="322" y="674"/>
                    <a:pt x="322" y="674"/>
                  </a:cubicBezTo>
                  <a:cubicBezTo>
                    <a:pt x="260" y="645"/>
                    <a:pt x="232" y="594"/>
                    <a:pt x="293" y="552"/>
                  </a:cubicBezTo>
                  <a:cubicBezTo>
                    <a:pt x="286" y="542"/>
                    <a:pt x="278" y="532"/>
                    <a:pt x="270" y="522"/>
                  </a:cubicBezTo>
                  <a:cubicBezTo>
                    <a:pt x="267" y="518"/>
                    <a:pt x="265" y="515"/>
                    <a:pt x="262" y="511"/>
                  </a:cubicBezTo>
                  <a:cubicBezTo>
                    <a:pt x="257" y="524"/>
                    <a:pt x="257" y="532"/>
                    <a:pt x="265" y="544"/>
                  </a:cubicBezTo>
                  <a:cubicBezTo>
                    <a:pt x="266" y="545"/>
                    <a:pt x="265" y="546"/>
                    <a:pt x="265" y="547"/>
                  </a:cubicBezTo>
                  <a:lnTo>
                    <a:pt x="221" y="599"/>
                  </a:lnTo>
                  <a:cubicBezTo>
                    <a:pt x="220" y="601"/>
                    <a:pt x="218" y="601"/>
                    <a:pt x="217" y="599"/>
                  </a:cubicBezTo>
                  <a:cubicBezTo>
                    <a:pt x="0" y="361"/>
                    <a:pt x="247" y="0"/>
                    <a:pt x="546" y="104"/>
                  </a:cubicBezTo>
                  <a:cubicBezTo>
                    <a:pt x="548" y="105"/>
                    <a:pt x="549" y="106"/>
                    <a:pt x="548" y="108"/>
                  </a:cubicBezTo>
                  <a:lnTo>
                    <a:pt x="501" y="186"/>
                  </a:lnTo>
                  <a:cubicBezTo>
                    <a:pt x="500" y="187"/>
                    <a:pt x="499" y="188"/>
                    <a:pt x="498" y="187"/>
                  </a:cubicBezTo>
                  <a:cubicBezTo>
                    <a:pt x="483" y="185"/>
                    <a:pt x="474" y="186"/>
                    <a:pt x="468" y="192"/>
                  </a:cubicBezTo>
                  <a:cubicBezTo>
                    <a:pt x="482" y="194"/>
                    <a:pt x="496" y="197"/>
                    <a:pt x="510" y="202"/>
                  </a:cubicBezTo>
                  <a:cubicBezTo>
                    <a:pt x="523" y="188"/>
                    <a:pt x="536" y="175"/>
                    <a:pt x="551" y="163"/>
                  </a:cubicBezTo>
                  <a:cubicBezTo>
                    <a:pt x="551" y="163"/>
                    <a:pt x="551" y="163"/>
                    <a:pt x="552" y="163"/>
                  </a:cubicBezTo>
                  <a:cubicBezTo>
                    <a:pt x="552" y="162"/>
                    <a:pt x="553" y="162"/>
                    <a:pt x="554" y="163"/>
                  </a:cubicBezTo>
                  <a:cubicBezTo>
                    <a:pt x="555" y="163"/>
                    <a:pt x="555" y="163"/>
                    <a:pt x="556" y="164"/>
                  </a:cubicBezTo>
                  <a:cubicBezTo>
                    <a:pt x="556" y="164"/>
                    <a:pt x="556" y="165"/>
                    <a:pt x="556" y="165"/>
                  </a:cubicBezTo>
                  <a:lnTo>
                    <a:pt x="583" y="244"/>
                  </a:lnTo>
                  <a:cubicBezTo>
                    <a:pt x="583" y="245"/>
                    <a:pt x="583" y="245"/>
                    <a:pt x="583" y="246"/>
                  </a:cubicBezTo>
                  <a:cubicBezTo>
                    <a:pt x="583" y="247"/>
                    <a:pt x="582" y="247"/>
                    <a:pt x="582" y="247"/>
                  </a:cubicBezTo>
                  <a:cubicBezTo>
                    <a:pt x="581" y="248"/>
                    <a:pt x="580" y="249"/>
                    <a:pt x="579" y="249"/>
                  </a:cubicBezTo>
                  <a:cubicBezTo>
                    <a:pt x="585" y="266"/>
                    <a:pt x="623" y="382"/>
                    <a:pt x="635" y="413"/>
                  </a:cubicBezTo>
                  <a:cubicBezTo>
                    <a:pt x="639" y="423"/>
                    <a:pt x="647" y="441"/>
                    <a:pt x="647" y="452"/>
                  </a:cubicBezTo>
                  <a:cubicBezTo>
                    <a:pt x="647" y="462"/>
                    <a:pt x="640" y="467"/>
                    <a:pt x="625" y="468"/>
                  </a:cubicBezTo>
                  <a:cubicBezTo>
                    <a:pt x="617" y="475"/>
                    <a:pt x="616" y="478"/>
                    <a:pt x="620" y="483"/>
                  </a:cubicBezTo>
                  <a:cubicBezTo>
                    <a:pt x="628" y="494"/>
                    <a:pt x="624" y="499"/>
                    <a:pt x="615" y="506"/>
                  </a:cubicBezTo>
                  <a:cubicBezTo>
                    <a:pt x="624" y="513"/>
                    <a:pt x="622" y="526"/>
                    <a:pt x="617" y="526"/>
                  </a:cubicBezTo>
                  <a:cubicBezTo>
                    <a:pt x="611" y="526"/>
                    <a:pt x="609" y="528"/>
                    <a:pt x="605" y="533"/>
                  </a:cubicBezTo>
                  <a:cubicBezTo>
                    <a:pt x="633" y="560"/>
                    <a:pt x="610" y="583"/>
                    <a:pt x="573" y="591"/>
                  </a:cubicBezTo>
                  <a:cubicBezTo>
                    <a:pt x="562" y="594"/>
                    <a:pt x="548" y="595"/>
                    <a:pt x="534" y="594"/>
                  </a:cubicBezTo>
                  <a:cubicBezTo>
                    <a:pt x="534" y="594"/>
                    <a:pt x="534" y="594"/>
                    <a:pt x="534" y="595"/>
                  </a:cubicBezTo>
                  <a:cubicBezTo>
                    <a:pt x="529" y="610"/>
                    <a:pt x="526" y="625"/>
                    <a:pt x="525" y="639"/>
                  </a:cubicBezTo>
                  <a:cubicBezTo>
                    <a:pt x="549" y="646"/>
                    <a:pt x="578" y="655"/>
                    <a:pt x="586" y="661"/>
                  </a:cubicBezTo>
                  <a:cubicBezTo>
                    <a:pt x="586" y="661"/>
                    <a:pt x="587" y="662"/>
                    <a:pt x="587" y="662"/>
                  </a:cubicBezTo>
                  <a:cubicBezTo>
                    <a:pt x="587" y="663"/>
                    <a:pt x="588" y="663"/>
                    <a:pt x="587" y="664"/>
                  </a:cubicBezTo>
                  <a:cubicBezTo>
                    <a:pt x="587" y="665"/>
                    <a:pt x="587" y="665"/>
                    <a:pt x="586" y="666"/>
                  </a:cubicBezTo>
                  <a:cubicBezTo>
                    <a:pt x="586" y="666"/>
                    <a:pt x="586" y="666"/>
                    <a:pt x="585" y="666"/>
                  </a:cubicBezTo>
                  <a:cubicBezTo>
                    <a:pt x="578" y="670"/>
                    <a:pt x="571" y="673"/>
                    <a:pt x="564" y="676"/>
                  </a:cubicBezTo>
                  <a:lnTo>
                    <a:pt x="564" y="676"/>
                  </a:lnTo>
                  <a:close/>
                  <a:moveTo>
                    <a:pt x="306" y="570"/>
                  </a:moveTo>
                  <a:lnTo>
                    <a:pt x="306" y="570"/>
                  </a:lnTo>
                  <a:cubicBezTo>
                    <a:pt x="306" y="570"/>
                    <a:pt x="306" y="570"/>
                    <a:pt x="306" y="571"/>
                  </a:cubicBezTo>
                  <a:cubicBezTo>
                    <a:pt x="308" y="577"/>
                    <a:pt x="309" y="584"/>
                    <a:pt x="309" y="592"/>
                  </a:cubicBezTo>
                  <a:cubicBezTo>
                    <a:pt x="326" y="581"/>
                    <a:pt x="321" y="561"/>
                    <a:pt x="316" y="552"/>
                  </a:cubicBezTo>
                  <a:cubicBezTo>
                    <a:pt x="312" y="555"/>
                    <a:pt x="307" y="558"/>
                    <a:pt x="303" y="560"/>
                  </a:cubicBezTo>
                  <a:cubicBezTo>
                    <a:pt x="304" y="563"/>
                    <a:pt x="305" y="566"/>
                    <a:pt x="306" y="570"/>
                  </a:cubicBezTo>
                  <a:lnTo>
                    <a:pt x="306" y="570"/>
                  </a:lnTo>
                  <a:close/>
                  <a:moveTo>
                    <a:pt x="302" y="575"/>
                  </a:moveTo>
                  <a:lnTo>
                    <a:pt x="302" y="575"/>
                  </a:lnTo>
                  <a:cubicBezTo>
                    <a:pt x="289" y="583"/>
                    <a:pt x="284" y="592"/>
                    <a:pt x="283" y="601"/>
                  </a:cubicBezTo>
                  <a:cubicBezTo>
                    <a:pt x="291" y="600"/>
                    <a:pt x="297" y="598"/>
                    <a:pt x="303" y="596"/>
                  </a:cubicBezTo>
                  <a:cubicBezTo>
                    <a:pt x="303" y="588"/>
                    <a:pt x="303" y="581"/>
                    <a:pt x="302" y="575"/>
                  </a:cubicBezTo>
                  <a:lnTo>
                    <a:pt x="302" y="575"/>
                  </a:lnTo>
                  <a:close/>
                  <a:moveTo>
                    <a:pt x="283" y="607"/>
                  </a:moveTo>
                  <a:lnTo>
                    <a:pt x="283" y="607"/>
                  </a:lnTo>
                  <a:cubicBezTo>
                    <a:pt x="283" y="610"/>
                    <a:pt x="284" y="614"/>
                    <a:pt x="286" y="617"/>
                  </a:cubicBezTo>
                  <a:cubicBezTo>
                    <a:pt x="325" y="617"/>
                    <a:pt x="354" y="578"/>
                    <a:pt x="333" y="540"/>
                  </a:cubicBezTo>
                  <a:cubicBezTo>
                    <a:pt x="329" y="543"/>
                    <a:pt x="325" y="546"/>
                    <a:pt x="321" y="549"/>
                  </a:cubicBezTo>
                  <a:cubicBezTo>
                    <a:pt x="329" y="563"/>
                    <a:pt x="335" y="601"/>
                    <a:pt x="283" y="607"/>
                  </a:cubicBezTo>
                  <a:lnTo>
                    <a:pt x="283" y="607"/>
                  </a:lnTo>
                  <a:close/>
                  <a:moveTo>
                    <a:pt x="289" y="623"/>
                  </a:moveTo>
                  <a:lnTo>
                    <a:pt x="289" y="623"/>
                  </a:lnTo>
                  <a:cubicBezTo>
                    <a:pt x="292" y="627"/>
                    <a:pt x="296" y="631"/>
                    <a:pt x="301" y="635"/>
                  </a:cubicBezTo>
                  <a:cubicBezTo>
                    <a:pt x="358" y="619"/>
                    <a:pt x="370" y="571"/>
                    <a:pt x="348" y="528"/>
                  </a:cubicBezTo>
                  <a:cubicBezTo>
                    <a:pt x="344" y="531"/>
                    <a:pt x="341" y="533"/>
                    <a:pt x="338" y="536"/>
                  </a:cubicBezTo>
                  <a:cubicBezTo>
                    <a:pt x="362" y="578"/>
                    <a:pt x="330" y="620"/>
                    <a:pt x="289" y="623"/>
                  </a:cubicBezTo>
                  <a:lnTo>
                    <a:pt x="289" y="623"/>
                  </a:lnTo>
                  <a:close/>
                  <a:moveTo>
                    <a:pt x="307" y="639"/>
                  </a:moveTo>
                  <a:lnTo>
                    <a:pt x="307" y="639"/>
                  </a:lnTo>
                  <a:cubicBezTo>
                    <a:pt x="312" y="643"/>
                    <a:pt x="318" y="645"/>
                    <a:pt x="325" y="647"/>
                  </a:cubicBezTo>
                  <a:cubicBezTo>
                    <a:pt x="395" y="612"/>
                    <a:pt x="378" y="539"/>
                    <a:pt x="362" y="514"/>
                  </a:cubicBezTo>
                  <a:cubicBezTo>
                    <a:pt x="359" y="517"/>
                    <a:pt x="355" y="521"/>
                    <a:pt x="352" y="524"/>
                  </a:cubicBezTo>
                  <a:cubicBezTo>
                    <a:pt x="376" y="569"/>
                    <a:pt x="365" y="620"/>
                    <a:pt x="307" y="639"/>
                  </a:cubicBezTo>
                  <a:lnTo>
                    <a:pt x="307" y="639"/>
                  </a:lnTo>
                  <a:close/>
                  <a:moveTo>
                    <a:pt x="527" y="353"/>
                  </a:moveTo>
                  <a:lnTo>
                    <a:pt x="527" y="353"/>
                  </a:lnTo>
                  <a:cubicBezTo>
                    <a:pt x="552" y="343"/>
                    <a:pt x="582" y="339"/>
                    <a:pt x="606" y="346"/>
                  </a:cubicBezTo>
                  <a:cubicBezTo>
                    <a:pt x="595" y="315"/>
                    <a:pt x="584" y="282"/>
                    <a:pt x="578" y="264"/>
                  </a:cubicBezTo>
                  <a:cubicBezTo>
                    <a:pt x="578" y="295"/>
                    <a:pt x="563" y="325"/>
                    <a:pt x="532" y="338"/>
                  </a:cubicBezTo>
                  <a:cubicBezTo>
                    <a:pt x="531" y="343"/>
                    <a:pt x="529" y="348"/>
                    <a:pt x="527" y="353"/>
                  </a:cubicBezTo>
                  <a:lnTo>
                    <a:pt x="527" y="353"/>
                  </a:lnTo>
                  <a:close/>
                  <a:moveTo>
                    <a:pt x="518" y="357"/>
                  </a:moveTo>
                  <a:lnTo>
                    <a:pt x="518" y="357"/>
                  </a:lnTo>
                  <a:cubicBezTo>
                    <a:pt x="518" y="357"/>
                    <a:pt x="518" y="357"/>
                    <a:pt x="519" y="356"/>
                  </a:cubicBezTo>
                  <a:cubicBezTo>
                    <a:pt x="523" y="350"/>
                    <a:pt x="525" y="343"/>
                    <a:pt x="527" y="336"/>
                  </a:cubicBezTo>
                  <a:cubicBezTo>
                    <a:pt x="527" y="335"/>
                    <a:pt x="527" y="335"/>
                    <a:pt x="527" y="335"/>
                  </a:cubicBezTo>
                  <a:cubicBezTo>
                    <a:pt x="528" y="328"/>
                    <a:pt x="529" y="321"/>
                    <a:pt x="528" y="314"/>
                  </a:cubicBezTo>
                  <a:cubicBezTo>
                    <a:pt x="528" y="314"/>
                    <a:pt x="528" y="314"/>
                    <a:pt x="528" y="313"/>
                  </a:cubicBezTo>
                  <a:cubicBezTo>
                    <a:pt x="528" y="308"/>
                    <a:pt x="527" y="303"/>
                    <a:pt x="526" y="298"/>
                  </a:cubicBezTo>
                  <a:cubicBezTo>
                    <a:pt x="523" y="302"/>
                    <a:pt x="519" y="306"/>
                    <a:pt x="516" y="310"/>
                  </a:cubicBezTo>
                  <a:cubicBezTo>
                    <a:pt x="517" y="328"/>
                    <a:pt x="513" y="348"/>
                    <a:pt x="494" y="365"/>
                  </a:cubicBezTo>
                  <a:cubicBezTo>
                    <a:pt x="495" y="371"/>
                    <a:pt x="495" y="377"/>
                    <a:pt x="494" y="382"/>
                  </a:cubicBezTo>
                  <a:cubicBezTo>
                    <a:pt x="505" y="374"/>
                    <a:pt x="513" y="366"/>
                    <a:pt x="518" y="357"/>
                  </a:cubicBezTo>
                  <a:lnTo>
                    <a:pt x="518" y="357"/>
                  </a:lnTo>
                  <a:close/>
                  <a:moveTo>
                    <a:pt x="374" y="525"/>
                  </a:moveTo>
                  <a:lnTo>
                    <a:pt x="374" y="525"/>
                  </a:lnTo>
                  <a:cubicBezTo>
                    <a:pt x="375" y="519"/>
                    <a:pt x="378" y="513"/>
                    <a:pt x="383" y="509"/>
                  </a:cubicBezTo>
                  <a:cubicBezTo>
                    <a:pt x="381" y="505"/>
                    <a:pt x="379" y="501"/>
                    <a:pt x="379" y="497"/>
                  </a:cubicBezTo>
                  <a:cubicBezTo>
                    <a:pt x="375" y="501"/>
                    <a:pt x="370" y="506"/>
                    <a:pt x="366" y="510"/>
                  </a:cubicBezTo>
                  <a:cubicBezTo>
                    <a:pt x="369" y="514"/>
                    <a:pt x="371" y="519"/>
                    <a:pt x="374" y="525"/>
                  </a:cubicBezTo>
                  <a:lnTo>
                    <a:pt x="374" y="525"/>
                  </a:lnTo>
                  <a:close/>
                  <a:moveTo>
                    <a:pt x="387" y="505"/>
                  </a:moveTo>
                  <a:lnTo>
                    <a:pt x="387" y="505"/>
                  </a:lnTo>
                  <a:cubicBezTo>
                    <a:pt x="391" y="503"/>
                    <a:pt x="394" y="501"/>
                    <a:pt x="399" y="500"/>
                  </a:cubicBezTo>
                  <a:cubicBezTo>
                    <a:pt x="396" y="494"/>
                    <a:pt x="394" y="487"/>
                    <a:pt x="394" y="479"/>
                  </a:cubicBezTo>
                  <a:cubicBezTo>
                    <a:pt x="390" y="483"/>
                    <a:pt x="387" y="487"/>
                    <a:pt x="383" y="491"/>
                  </a:cubicBezTo>
                  <a:cubicBezTo>
                    <a:pt x="384" y="496"/>
                    <a:pt x="385" y="501"/>
                    <a:pt x="387" y="505"/>
                  </a:cubicBezTo>
                  <a:lnTo>
                    <a:pt x="387" y="505"/>
                  </a:lnTo>
                  <a:close/>
                  <a:moveTo>
                    <a:pt x="253" y="527"/>
                  </a:moveTo>
                  <a:lnTo>
                    <a:pt x="253" y="527"/>
                  </a:lnTo>
                  <a:cubicBezTo>
                    <a:pt x="253" y="520"/>
                    <a:pt x="255" y="513"/>
                    <a:pt x="258" y="506"/>
                  </a:cubicBezTo>
                  <a:cubicBezTo>
                    <a:pt x="244" y="485"/>
                    <a:pt x="232" y="458"/>
                    <a:pt x="227" y="419"/>
                  </a:cubicBezTo>
                  <a:cubicBezTo>
                    <a:pt x="227" y="418"/>
                    <a:pt x="227" y="418"/>
                    <a:pt x="227" y="418"/>
                  </a:cubicBezTo>
                  <a:cubicBezTo>
                    <a:pt x="227" y="414"/>
                    <a:pt x="227" y="410"/>
                    <a:pt x="226" y="406"/>
                  </a:cubicBezTo>
                  <a:cubicBezTo>
                    <a:pt x="226" y="406"/>
                    <a:pt x="226" y="406"/>
                    <a:pt x="226" y="405"/>
                  </a:cubicBezTo>
                  <a:cubicBezTo>
                    <a:pt x="226" y="404"/>
                    <a:pt x="226" y="403"/>
                    <a:pt x="226" y="401"/>
                  </a:cubicBezTo>
                  <a:cubicBezTo>
                    <a:pt x="226" y="388"/>
                    <a:pt x="226" y="375"/>
                    <a:pt x="228" y="363"/>
                  </a:cubicBezTo>
                  <a:cubicBezTo>
                    <a:pt x="228" y="362"/>
                    <a:pt x="229" y="362"/>
                    <a:pt x="229" y="362"/>
                  </a:cubicBezTo>
                  <a:cubicBezTo>
                    <a:pt x="229" y="358"/>
                    <a:pt x="230" y="354"/>
                    <a:pt x="231" y="350"/>
                  </a:cubicBezTo>
                  <a:cubicBezTo>
                    <a:pt x="231" y="350"/>
                    <a:pt x="231" y="349"/>
                    <a:pt x="231" y="349"/>
                  </a:cubicBezTo>
                  <a:cubicBezTo>
                    <a:pt x="239" y="313"/>
                    <a:pt x="258" y="278"/>
                    <a:pt x="284" y="250"/>
                  </a:cubicBezTo>
                  <a:cubicBezTo>
                    <a:pt x="284" y="250"/>
                    <a:pt x="284" y="249"/>
                    <a:pt x="284" y="249"/>
                  </a:cubicBezTo>
                  <a:cubicBezTo>
                    <a:pt x="292" y="241"/>
                    <a:pt x="301" y="234"/>
                    <a:pt x="310" y="227"/>
                  </a:cubicBezTo>
                  <a:lnTo>
                    <a:pt x="310" y="227"/>
                  </a:lnTo>
                  <a:cubicBezTo>
                    <a:pt x="324" y="216"/>
                    <a:pt x="340" y="207"/>
                    <a:pt x="358" y="201"/>
                  </a:cubicBezTo>
                  <a:cubicBezTo>
                    <a:pt x="358" y="200"/>
                    <a:pt x="358" y="200"/>
                    <a:pt x="358" y="200"/>
                  </a:cubicBezTo>
                  <a:cubicBezTo>
                    <a:pt x="379" y="192"/>
                    <a:pt x="403" y="188"/>
                    <a:pt x="428" y="188"/>
                  </a:cubicBezTo>
                  <a:cubicBezTo>
                    <a:pt x="430" y="188"/>
                    <a:pt x="431" y="188"/>
                    <a:pt x="433" y="188"/>
                  </a:cubicBezTo>
                  <a:cubicBezTo>
                    <a:pt x="442" y="188"/>
                    <a:pt x="452" y="189"/>
                    <a:pt x="462" y="190"/>
                  </a:cubicBezTo>
                  <a:cubicBezTo>
                    <a:pt x="466" y="185"/>
                    <a:pt x="471" y="182"/>
                    <a:pt x="478" y="181"/>
                  </a:cubicBezTo>
                  <a:cubicBezTo>
                    <a:pt x="477" y="181"/>
                    <a:pt x="477" y="180"/>
                    <a:pt x="476" y="180"/>
                  </a:cubicBezTo>
                  <a:cubicBezTo>
                    <a:pt x="476" y="180"/>
                    <a:pt x="476" y="180"/>
                    <a:pt x="476" y="180"/>
                  </a:cubicBezTo>
                  <a:cubicBezTo>
                    <a:pt x="464" y="177"/>
                    <a:pt x="451" y="175"/>
                    <a:pt x="439" y="174"/>
                  </a:cubicBezTo>
                  <a:lnTo>
                    <a:pt x="439" y="174"/>
                  </a:lnTo>
                  <a:cubicBezTo>
                    <a:pt x="374" y="170"/>
                    <a:pt x="312" y="198"/>
                    <a:pt x="269" y="246"/>
                  </a:cubicBezTo>
                  <a:lnTo>
                    <a:pt x="269" y="246"/>
                  </a:lnTo>
                  <a:cubicBezTo>
                    <a:pt x="260" y="256"/>
                    <a:pt x="252" y="266"/>
                    <a:pt x="245" y="277"/>
                  </a:cubicBezTo>
                  <a:cubicBezTo>
                    <a:pt x="245" y="277"/>
                    <a:pt x="245" y="277"/>
                    <a:pt x="245" y="277"/>
                  </a:cubicBezTo>
                  <a:cubicBezTo>
                    <a:pt x="238" y="288"/>
                    <a:pt x="233" y="298"/>
                    <a:pt x="228" y="310"/>
                  </a:cubicBezTo>
                  <a:cubicBezTo>
                    <a:pt x="228" y="310"/>
                    <a:pt x="228" y="310"/>
                    <a:pt x="228" y="310"/>
                  </a:cubicBezTo>
                  <a:cubicBezTo>
                    <a:pt x="223" y="321"/>
                    <a:pt x="219" y="333"/>
                    <a:pt x="217" y="345"/>
                  </a:cubicBezTo>
                  <a:cubicBezTo>
                    <a:pt x="206" y="391"/>
                    <a:pt x="210" y="442"/>
                    <a:pt x="235" y="494"/>
                  </a:cubicBezTo>
                  <a:lnTo>
                    <a:pt x="235" y="494"/>
                  </a:lnTo>
                  <a:cubicBezTo>
                    <a:pt x="240" y="505"/>
                    <a:pt x="246" y="516"/>
                    <a:pt x="253" y="527"/>
                  </a:cubicBezTo>
                  <a:lnTo>
                    <a:pt x="253" y="527"/>
                  </a:lnTo>
                  <a:close/>
                </a:path>
              </a:pathLst>
            </a:custGeom>
            <a:noFill/>
            <a:ln w="1588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4267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F1AA4C57-F564-9D30-8972-9143A104F61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88263" y="465138"/>
              <a:ext cx="273050" cy="304800"/>
            </a:xfrm>
            <a:custGeom>
              <a:avLst/>
              <a:gdLst>
                <a:gd name="T0" fmla="*/ 31 w 337"/>
                <a:gd name="T1" fmla="*/ 334 h 370"/>
                <a:gd name="T2" fmla="*/ 55 w 337"/>
                <a:gd name="T3" fmla="*/ 309 h 370"/>
                <a:gd name="T4" fmla="*/ 27 w 337"/>
                <a:gd name="T5" fmla="*/ 282 h 370"/>
                <a:gd name="T6" fmla="*/ 8 w 337"/>
                <a:gd name="T7" fmla="*/ 272 h 370"/>
                <a:gd name="T8" fmla="*/ 31 w 337"/>
                <a:gd name="T9" fmla="*/ 333 h 370"/>
                <a:gd name="T10" fmla="*/ 58 w 337"/>
                <a:gd name="T11" fmla="*/ 370 h 370"/>
                <a:gd name="T12" fmla="*/ 303 w 337"/>
                <a:gd name="T13" fmla="*/ 58 h 370"/>
                <a:gd name="T14" fmla="*/ 58 w 337"/>
                <a:gd name="T15" fmla="*/ 370 h 370"/>
                <a:gd name="T16" fmla="*/ 325 w 337"/>
                <a:gd name="T17" fmla="*/ 18 h 370"/>
                <a:gd name="T18" fmla="*/ 327 w 337"/>
                <a:gd name="T19" fmla="*/ 60 h 370"/>
                <a:gd name="T20" fmla="*/ 322 w 337"/>
                <a:gd name="T21" fmla="*/ 40 h 370"/>
                <a:gd name="T22" fmla="*/ 325 w 337"/>
                <a:gd name="T23" fmla="*/ 18 h 370"/>
                <a:gd name="T24" fmla="*/ 41 w 337"/>
                <a:gd name="T25" fmla="*/ 347 h 370"/>
                <a:gd name="T26" fmla="*/ 186 w 337"/>
                <a:gd name="T27" fmla="*/ 194 h 370"/>
                <a:gd name="T28" fmla="*/ 323 w 337"/>
                <a:gd name="T29" fmla="*/ 13 h 370"/>
                <a:gd name="T30" fmla="*/ 267 w 337"/>
                <a:gd name="T31" fmla="*/ 53 h 370"/>
                <a:gd name="T32" fmla="*/ 145 w 337"/>
                <a:gd name="T33" fmla="*/ 232 h 370"/>
                <a:gd name="T34" fmla="*/ 114 w 337"/>
                <a:gd name="T35" fmla="*/ 274 h 370"/>
                <a:gd name="T36" fmla="*/ 92 w 337"/>
                <a:gd name="T37" fmla="*/ 299 h 370"/>
                <a:gd name="T38" fmla="*/ 75 w 337"/>
                <a:gd name="T39" fmla="*/ 317 h 370"/>
                <a:gd name="T40" fmla="*/ 85 w 337"/>
                <a:gd name="T41" fmla="*/ 299 h 370"/>
                <a:gd name="T42" fmla="*/ 31 w 337"/>
                <a:gd name="T43" fmla="*/ 279 h 370"/>
                <a:gd name="T44" fmla="*/ 73 w 337"/>
                <a:gd name="T45" fmla="*/ 312 h 370"/>
                <a:gd name="T46" fmla="*/ 102 w 337"/>
                <a:gd name="T47" fmla="*/ 279 h 370"/>
                <a:gd name="T48" fmla="*/ 90 w 337"/>
                <a:gd name="T49" fmla="*/ 294 h 370"/>
                <a:gd name="T50" fmla="*/ 110 w 337"/>
                <a:gd name="T51" fmla="*/ 270 h 370"/>
                <a:gd name="T52" fmla="*/ 89 w 337"/>
                <a:gd name="T53" fmla="*/ 226 h 370"/>
                <a:gd name="T54" fmla="*/ 82 w 337"/>
                <a:gd name="T55" fmla="*/ 226 h 370"/>
                <a:gd name="T56" fmla="*/ 102 w 337"/>
                <a:gd name="T57" fmla="*/ 211 h 370"/>
                <a:gd name="T58" fmla="*/ 144 w 337"/>
                <a:gd name="T59" fmla="*/ 199 h 370"/>
                <a:gd name="T60" fmla="*/ 110 w 337"/>
                <a:gd name="T61" fmla="*/ 270 h 370"/>
                <a:gd name="T62" fmla="*/ 128 w 337"/>
                <a:gd name="T63" fmla="*/ 246 h 370"/>
                <a:gd name="T64" fmla="*/ 109 w 337"/>
                <a:gd name="T65" fmla="*/ 214 h 370"/>
                <a:gd name="T66" fmla="*/ 144 w 337"/>
                <a:gd name="T67" fmla="*/ 224 h 370"/>
                <a:gd name="T68" fmla="*/ 153 w 337"/>
                <a:gd name="T69" fmla="*/ 204 h 370"/>
                <a:gd name="T70" fmla="*/ 144 w 337"/>
                <a:gd name="T71" fmla="*/ 224 h 370"/>
                <a:gd name="T72" fmla="*/ 171 w 337"/>
                <a:gd name="T73" fmla="*/ 183 h 370"/>
                <a:gd name="T74" fmla="*/ 154 w 337"/>
                <a:gd name="T75" fmla="*/ 199 h 370"/>
                <a:gd name="T76" fmla="*/ 159 w 337"/>
                <a:gd name="T77" fmla="*/ 202 h 370"/>
                <a:gd name="T78" fmla="*/ 183 w 337"/>
                <a:gd name="T79" fmla="*/ 164 h 370"/>
                <a:gd name="T80" fmla="*/ 94 w 337"/>
                <a:gd name="T81" fmla="*/ 175 h 370"/>
                <a:gd name="T82" fmla="*/ 174 w 337"/>
                <a:gd name="T83" fmla="*/ 178 h 370"/>
                <a:gd name="T84" fmla="*/ 193 w 337"/>
                <a:gd name="T85" fmla="*/ 148 h 370"/>
                <a:gd name="T86" fmla="*/ 54 w 337"/>
                <a:gd name="T87" fmla="*/ 148 h 370"/>
                <a:gd name="T88" fmla="*/ 186 w 337"/>
                <a:gd name="T89" fmla="*/ 159 h 370"/>
                <a:gd name="T90" fmla="*/ 204 w 337"/>
                <a:gd name="T91" fmla="*/ 131 h 370"/>
                <a:gd name="T92" fmla="*/ 110 w 337"/>
                <a:gd name="T93" fmla="*/ 123 h 370"/>
                <a:gd name="T94" fmla="*/ 42 w 337"/>
                <a:gd name="T95" fmla="*/ 99 h 370"/>
                <a:gd name="T96" fmla="*/ 113 w 337"/>
                <a:gd name="T97" fmla="*/ 137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7" h="370">
                  <a:moveTo>
                    <a:pt x="31" y="333"/>
                  </a:moveTo>
                  <a:lnTo>
                    <a:pt x="31" y="333"/>
                  </a:lnTo>
                  <a:cubicBezTo>
                    <a:pt x="31" y="334"/>
                    <a:pt x="31" y="334"/>
                    <a:pt x="31" y="334"/>
                  </a:cubicBezTo>
                  <a:cubicBezTo>
                    <a:pt x="33" y="337"/>
                    <a:pt x="35" y="340"/>
                    <a:pt x="37" y="343"/>
                  </a:cubicBezTo>
                  <a:cubicBezTo>
                    <a:pt x="48" y="334"/>
                    <a:pt x="59" y="325"/>
                    <a:pt x="68" y="316"/>
                  </a:cubicBezTo>
                  <a:cubicBezTo>
                    <a:pt x="64" y="313"/>
                    <a:pt x="59" y="311"/>
                    <a:pt x="55" y="309"/>
                  </a:cubicBezTo>
                  <a:cubicBezTo>
                    <a:pt x="48" y="316"/>
                    <a:pt x="42" y="320"/>
                    <a:pt x="29" y="320"/>
                  </a:cubicBezTo>
                  <a:cubicBezTo>
                    <a:pt x="27" y="320"/>
                    <a:pt x="26" y="318"/>
                    <a:pt x="27" y="316"/>
                  </a:cubicBezTo>
                  <a:cubicBezTo>
                    <a:pt x="29" y="309"/>
                    <a:pt x="27" y="291"/>
                    <a:pt x="27" y="282"/>
                  </a:cubicBezTo>
                  <a:cubicBezTo>
                    <a:pt x="26" y="280"/>
                    <a:pt x="25" y="278"/>
                    <a:pt x="24" y="276"/>
                  </a:cubicBezTo>
                  <a:cubicBezTo>
                    <a:pt x="20" y="277"/>
                    <a:pt x="16" y="277"/>
                    <a:pt x="10" y="277"/>
                  </a:cubicBezTo>
                  <a:cubicBezTo>
                    <a:pt x="7" y="277"/>
                    <a:pt x="6" y="274"/>
                    <a:pt x="8" y="272"/>
                  </a:cubicBezTo>
                  <a:cubicBezTo>
                    <a:pt x="17" y="264"/>
                    <a:pt x="16" y="253"/>
                    <a:pt x="17" y="238"/>
                  </a:cubicBezTo>
                  <a:cubicBezTo>
                    <a:pt x="12" y="241"/>
                    <a:pt x="4" y="247"/>
                    <a:pt x="0" y="249"/>
                  </a:cubicBezTo>
                  <a:cubicBezTo>
                    <a:pt x="4" y="288"/>
                    <a:pt x="17" y="313"/>
                    <a:pt x="31" y="333"/>
                  </a:cubicBezTo>
                  <a:lnTo>
                    <a:pt x="31" y="333"/>
                  </a:lnTo>
                  <a:close/>
                  <a:moveTo>
                    <a:pt x="58" y="370"/>
                  </a:moveTo>
                  <a:lnTo>
                    <a:pt x="58" y="370"/>
                  </a:lnTo>
                  <a:cubicBezTo>
                    <a:pt x="173" y="293"/>
                    <a:pt x="218" y="153"/>
                    <a:pt x="321" y="65"/>
                  </a:cubicBezTo>
                  <a:lnTo>
                    <a:pt x="306" y="62"/>
                  </a:lnTo>
                  <a:cubicBezTo>
                    <a:pt x="303" y="61"/>
                    <a:pt x="303" y="61"/>
                    <a:pt x="303" y="58"/>
                  </a:cubicBezTo>
                  <a:lnTo>
                    <a:pt x="306" y="37"/>
                  </a:lnTo>
                  <a:cubicBezTo>
                    <a:pt x="211" y="133"/>
                    <a:pt x="158" y="292"/>
                    <a:pt x="50" y="360"/>
                  </a:cubicBezTo>
                  <a:cubicBezTo>
                    <a:pt x="53" y="363"/>
                    <a:pt x="55" y="366"/>
                    <a:pt x="58" y="370"/>
                  </a:cubicBezTo>
                  <a:lnTo>
                    <a:pt x="58" y="370"/>
                  </a:lnTo>
                  <a:close/>
                  <a:moveTo>
                    <a:pt x="325" y="18"/>
                  </a:moveTo>
                  <a:lnTo>
                    <a:pt x="325" y="18"/>
                  </a:lnTo>
                  <a:cubicBezTo>
                    <a:pt x="321" y="22"/>
                    <a:pt x="316" y="26"/>
                    <a:pt x="312" y="30"/>
                  </a:cubicBezTo>
                  <a:lnTo>
                    <a:pt x="309" y="57"/>
                  </a:lnTo>
                  <a:lnTo>
                    <a:pt x="327" y="60"/>
                  </a:lnTo>
                  <a:cubicBezTo>
                    <a:pt x="330" y="58"/>
                    <a:pt x="333" y="55"/>
                    <a:pt x="337" y="52"/>
                  </a:cubicBezTo>
                  <a:lnTo>
                    <a:pt x="334" y="46"/>
                  </a:lnTo>
                  <a:cubicBezTo>
                    <a:pt x="329" y="47"/>
                    <a:pt x="324" y="45"/>
                    <a:pt x="322" y="40"/>
                  </a:cubicBezTo>
                  <a:cubicBezTo>
                    <a:pt x="320" y="34"/>
                    <a:pt x="323" y="29"/>
                    <a:pt x="328" y="27"/>
                  </a:cubicBezTo>
                  <a:lnTo>
                    <a:pt x="325" y="18"/>
                  </a:lnTo>
                  <a:lnTo>
                    <a:pt x="325" y="18"/>
                  </a:lnTo>
                  <a:close/>
                  <a:moveTo>
                    <a:pt x="75" y="317"/>
                  </a:moveTo>
                  <a:lnTo>
                    <a:pt x="75" y="317"/>
                  </a:lnTo>
                  <a:cubicBezTo>
                    <a:pt x="64" y="328"/>
                    <a:pt x="53" y="338"/>
                    <a:pt x="41" y="347"/>
                  </a:cubicBezTo>
                  <a:lnTo>
                    <a:pt x="41" y="348"/>
                  </a:lnTo>
                  <a:cubicBezTo>
                    <a:pt x="43" y="351"/>
                    <a:pt x="45" y="353"/>
                    <a:pt x="47" y="355"/>
                  </a:cubicBezTo>
                  <a:cubicBezTo>
                    <a:pt x="103" y="320"/>
                    <a:pt x="145" y="259"/>
                    <a:pt x="186" y="194"/>
                  </a:cubicBezTo>
                  <a:cubicBezTo>
                    <a:pt x="221" y="138"/>
                    <a:pt x="259" y="75"/>
                    <a:pt x="307" y="27"/>
                  </a:cubicBezTo>
                  <a:cubicBezTo>
                    <a:pt x="307" y="27"/>
                    <a:pt x="308" y="27"/>
                    <a:pt x="308" y="26"/>
                  </a:cubicBezTo>
                  <a:cubicBezTo>
                    <a:pt x="313" y="22"/>
                    <a:pt x="318" y="17"/>
                    <a:pt x="323" y="13"/>
                  </a:cubicBezTo>
                  <a:lnTo>
                    <a:pt x="319" y="0"/>
                  </a:lnTo>
                  <a:cubicBezTo>
                    <a:pt x="300" y="15"/>
                    <a:pt x="283" y="33"/>
                    <a:pt x="267" y="52"/>
                  </a:cubicBezTo>
                  <a:cubicBezTo>
                    <a:pt x="267" y="52"/>
                    <a:pt x="267" y="53"/>
                    <a:pt x="267" y="53"/>
                  </a:cubicBezTo>
                  <a:cubicBezTo>
                    <a:pt x="236" y="90"/>
                    <a:pt x="210" y="132"/>
                    <a:pt x="185" y="171"/>
                  </a:cubicBezTo>
                  <a:cubicBezTo>
                    <a:pt x="172" y="191"/>
                    <a:pt x="159" y="212"/>
                    <a:pt x="145" y="232"/>
                  </a:cubicBezTo>
                  <a:cubicBezTo>
                    <a:pt x="145" y="232"/>
                    <a:pt x="145" y="232"/>
                    <a:pt x="145" y="232"/>
                  </a:cubicBezTo>
                  <a:cubicBezTo>
                    <a:pt x="139" y="241"/>
                    <a:pt x="133" y="249"/>
                    <a:pt x="127" y="256"/>
                  </a:cubicBezTo>
                  <a:cubicBezTo>
                    <a:pt x="127" y="257"/>
                    <a:pt x="127" y="257"/>
                    <a:pt x="127" y="257"/>
                  </a:cubicBezTo>
                  <a:cubicBezTo>
                    <a:pt x="122" y="263"/>
                    <a:pt x="118" y="269"/>
                    <a:pt x="114" y="274"/>
                  </a:cubicBezTo>
                  <a:cubicBezTo>
                    <a:pt x="113" y="274"/>
                    <a:pt x="113" y="275"/>
                    <a:pt x="113" y="275"/>
                  </a:cubicBezTo>
                  <a:cubicBezTo>
                    <a:pt x="107" y="283"/>
                    <a:pt x="100" y="291"/>
                    <a:pt x="93" y="298"/>
                  </a:cubicBezTo>
                  <a:cubicBezTo>
                    <a:pt x="93" y="299"/>
                    <a:pt x="93" y="299"/>
                    <a:pt x="92" y="299"/>
                  </a:cubicBezTo>
                  <a:cubicBezTo>
                    <a:pt x="87" y="305"/>
                    <a:pt x="81" y="311"/>
                    <a:pt x="75" y="317"/>
                  </a:cubicBezTo>
                  <a:lnTo>
                    <a:pt x="75" y="317"/>
                  </a:lnTo>
                  <a:lnTo>
                    <a:pt x="75" y="317"/>
                  </a:lnTo>
                  <a:close/>
                  <a:moveTo>
                    <a:pt x="73" y="312"/>
                  </a:moveTo>
                  <a:lnTo>
                    <a:pt x="73" y="312"/>
                  </a:lnTo>
                  <a:cubicBezTo>
                    <a:pt x="77" y="307"/>
                    <a:pt x="81" y="303"/>
                    <a:pt x="85" y="299"/>
                  </a:cubicBezTo>
                  <a:cubicBezTo>
                    <a:pt x="59" y="295"/>
                    <a:pt x="44" y="282"/>
                    <a:pt x="39" y="267"/>
                  </a:cubicBezTo>
                  <a:cubicBezTo>
                    <a:pt x="35" y="270"/>
                    <a:pt x="32" y="273"/>
                    <a:pt x="29" y="274"/>
                  </a:cubicBezTo>
                  <a:cubicBezTo>
                    <a:pt x="30" y="276"/>
                    <a:pt x="31" y="277"/>
                    <a:pt x="31" y="279"/>
                  </a:cubicBezTo>
                  <a:cubicBezTo>
                    <a:pt x="32" y="279"/>
                    <a:pt x="32" y="279"/>
                    <a:pt x="32" y="280"/>
                  </a:cubicBezTo>
                  <a:cubicBezTo>
                    <a:pt x="43" y="297"/>
                    <a:pt x="55" y="302"/>
                    <a:pt x="73" y="312"/>
                  </a:cubicBezTo>
                  <a:lnTo>
                    <a:pt x="73" y="312"/>
                  </a:lnTo>
                  <a:close/>
                  <a:moveTo>
                    <a:pt x="90" y="294"/>
                  </a:moveTo>
                  <a:lnTo>
                    <a:pt x="90" y="294"/>
                  </a:lnTo>
                  <a:cubicBezTo>
                    <a:pt x="94" y="289"/>
                    <a:pt x="98" y="284"/>
                    <a:pt x="102" y="279"/>
                  </a:cubicBezTo>
                  <a:cubicBezTo>
                    <a:pt x="54" y="293"/>
                    <a:pt x="24" y="217"/>
                    <a:pt x="106" y="186"/>
                  </a:cubicBezTo>
                  <a:cubicBezTo>
                    <a:pt x="100" y="184"/>
                    <a:pt x="94" y="182"/>
                    <a:pt x="88" y="179"/>
                  </a:cubicBezTo>
                  <a:cubicBezTo>
                    <a:pt x="35" y="203"/>
                    <a:pt x="17" y="284"/>
                    <a:pt x="90" y="294"/>
                  </a:cubicBezTo>
                  <a:lnTo>
                    <a:pt x="90" y="294"/>
                  </a:lnTo>
                  <a:close/>
                  <a:moveTo>
                    <a:pt x="110" y="270"/>
                  </a:moveTo>
                  <a:lnTo>
                    <a:pt x="110" y="270"/>
                  </a:lnTo>
                  <a:cubicBezTo>
                    <a:pt x="114" y="265"/>
                    <a:pt x="118" y="260"/>
                    <a:pt x="122" y="254"/>
                  </a:cubicBezTo>
                  <a:cubicBezTo>
                    <a:pt x="124" y="240"/>
                    <a:pt x="120" y="224"/>
                    <a:pt x="103" y="216"/>
                  </a:cubicBezTo>
                  <a:cubicBezTo>
                    <a:pt x="98" y="219"/>
                    <a:pt x="93" y="222"/>
                    <a:pt x="89" y="226"/>
                  </a:cubicBezTo>
                  <a:cubicBezTo>
                    <a:pt x="115" y="230"/>
                    <a:pt x="115" y="263"/>
                    <a:pt x="91" y="263"/>
                  </a:cubicBezTo>
                  <a:cubicBezTo>
                    <a:pt x="72" y="263"/>
                    <a:pt x="73" y="239"/>
                    <a:pt x="81" y="227"/>
                  </a:cubicBezTo>
                  <a:cubicBezTo>
                    <a:pt x="81" y="227"/>
                    <a:pt x="82" y="226"/>
                    <a:pt x="82" y="226"/>
                  </a:cubicBezTo>
                  <a:lnTo>
                    <a:pt x="82" y="226"/>
                  </a:lnTo>
                  <a:cubicBezTo>
                    <a:pt x="86" y="221"/>
                    <a:pt x="92" y="216"/>
                    <a:pt x="101" y="211"/>
                  </a:cubicBezTo>
                  <a:cubicBezTo>
                    <a:pt x="101" y="211"/>
                    <a:pt x="101" y="211"/>
                    <a:pt x="102" y="211"/>
                  </a:cubicBezTo>
                  <a:cubicBezTo>
                    <a:pt x="108" y="208"/>
                    <a:pt x="116" y="205"/>
                    <a:pt x="125" y="203"/>
                  </a:cubicBezTo>
                  <a:cubicBezTo>
                    <a:pt x="125" y="202"/>
                    <a:pt x="126" y="202"/>
                    <a:pt x="126" y="202"/>
                  </a:cubicBezTo>
                  <a:cubicBezTo>
                    <a:pt x="131" y="201"/>
                    <a:pt x="137" y="200"/>
                    <a:pt x="144" y="199"/>
                  </a:cubicBezTo>
                  <a:cubicBezTo>
                    <a:pt x="139" y="197"/>
                    <a:pt x="133" y="195"/>
                    <a:pt x="127" y="193"/>
                  </a:cubicBezTo>
                  <a:cubicBezTo>
                    <a:pt x="123" y="192"/>
                    <a:pt x="119" y="190"/>
                    <a:pt x="115" y="189"/>
                  </a:cubicBezTo>
                  <a:cubicBezTo>
                    <a:pt x="26" y="218"/>
                    <a:pt x="62" y="296"/>
                    <a:pt x="110" y="270"/>
                  </a:cubicBezTo>
                  <a:lnTo>
                    <a:pt x="110" y="270"/>
                  </a:lnTo>
                  <a:close/>
                  <a:moveTo>
                    <a:pt x="128" y="246"/>
                  </a:moveTo>
                  <a:lnTo>
                    <a:pt x="128" y="246"/>
                  </a:lnTo>
                  <a:cubicBezTo>
                    <a:pt x="132" y="241"/>
                    <a:pt x="136" y="235"/>
                    <a:pt x="140" y="230"/>
                  </a:cubicBezTo>
                  <a:cubicBezTo>
                    <a:pt x="139" y="225"/>
                    <a:pt x="133" y="215"/>
                    <a:pt x="125" y="208"/>
                  </a:cubicBezTo>
                  <a:cubicBezTo>
                    <a:pt x="120" y="210"/>
                    <a:pt x="114" y="211"/>
                    <a:pt x="109" y="214"/>
                  </a:cubicBezTo>
                  <a:cubicBezTo>
                    <a:pt x="123" y="221"/>
                    <a:pt x="128" y="234"/>
                    <a:pt x="128" y="246"/>
                  </a:cubicBezTo>
                  <a:lnTo>
                    <a:pt x="128" y="246"/>
                  </a:lnTo>
                  <a:close/>
                  <a:moveTo>
                    <a:pt x="144" y="224"/>
                  </a:moveTo>
                  <a:lnTo>
                    <a:pt x="144" y="224"/>
                  </a:lnTo>
                  <a:cubicBezTo>
                    <a:pt x="148" y="218"/>
                    <a:pt x="152" y="212"/>
                    <a:pt x="156" y="206"/>
                  </a:cubicBezTo>
                  <a:cubicBezTo>
                    <a:pt x="155" y="205"/>
                    <a:pt x="154" y="205"/>
                    <a:pt x="153" y="204"/>
                  </a:cubicBezTo>
                  <a:cubicBezTo>
                    <a:pt x="147" y="205"/>
                    <a:pt x="140" y="205"/>
                    <a:pt x="132" y="207"/>
                  </a:cubicBezTo>
                  <a:cubicBezTo>
                    <a:pt x="137" y="212"/>
                    <a:pt x="141" y="219"/>
                    <a:pt x="144" y="224"/>
                  </a:cubicBezTo>
                  <a:lnTo>
                    <a:pt x="144" y="224"/>
                  </a:lnTo>
                  <a:close/>
                  <a:moveTo>
                    <a:pt x="159" y="202"/>
                  </a:moveTo>
                  <a:lnTo>
                    <a:pt x="159" y="202"/>
                  </a:lnTo>
                  <a:cubicBezTo>
                    <a:pt x="163" y="195"/>
                    <a:pt x="167" y="189"/>
                    <a:pt x="171" y="183"/>
                  </a:cubicBezTo>
                  <a:cubicBezTo>
                    <a:pt x="156" y="179"/>
                    <a:pt x="127" y="181"/>
                    <a:pt x="110" y="181"/>
                  </a:cubicBezTo>
                  <a:cubicBezTo>
                    <a:pt x="116" y="184"/>
                    <a:pt x="122" y="186"/>
                    <a:pt x="129" y="188"/>
                  </a:cubicBezTo>
                  <a:cubicBezTo>
                    <a:pt x="138" y="191"/>
                    <a:pt x="147" y="194"/>
                    <a:pt x="154" y="199"/>
                  </a:cubicBezTo>
                  <a:cubicBezTo>
                    <a:pt x="155" y="199"/>
                    <a:pt x="155" y="199"/>
                    <a:pt x="155" y="199"/>
                  </a:cubicBezTo>
                  <a:cubicBezTo>
                    <a:pt x="156" y="200"/>
                    <a:pt x="158" y="201"/>
                    <a:pt x="159" y="202"/>
                  </a:cubicBezTo>
                  <a:lnTo>
                    <a:pt x="159" y="202"/>
                  </a:lnTo>
                  <a:close/>
                  <a:moveTo>
                    <a:pt x="174" y="178"/>
                  </a:moveTo>
                  <a:lnTo>
                    <a:pt x="174" y="178"/>
                  </a:lnTo>
                  <a:cubicBezTo>
                    <a:pt x="177" y="173"/>
                    <a:pt x="180" y="169"/>
                    <a:pt x="183" y="164"/>
                  </a:cubicBezTo>
                  <a:cubicBezTo>
                    <a:pt x="166" y="159"/>
                    <a:pt x="138" y="160"/>
                    <a:pt x="121" y="160"/>
                  </a:cubicBezTo>
                  <a:cubicBezTo>
                    <a:pt x="100" y="161"/>
                    <a:pt x="79" y="161"/>
                    <a:pt x="62" y="157"/>
                  </a:cubicBezTo>
                  <a:cubicBezTo>
                    <a:pt x="71" y="165"/>
                    <a:pt x="82" y="170"/>
                    <a:pt x="94" y="175"/>
                  </a:cubicBezTo>
                  <a:cubicBezTo>
                    <a:pt x="102" y="177"/>
                    <a:pt x="123" y="175"/>
                    <a:pt x="130" y="175"/>
                  </a:cubicBezTo>
                  <a:cubicBezTo>
                    <a:pt x="146" y="175"/>
                    <a:pt x="163" y="175"/>
                    <a:pt x="174" y="178"/>
                  </a:cubicBezTo>
                  <a:lnTo>
                    <a:pt x="174" y="178"/>
                  </a:lnTo>
                  <a:close/>
                  <a:moveTo>
                    <a:pt x="186" y="159"/>
                  </a:moveTo>
                  <a:lnTo>
                    <a:pt x="186" y="159"/>
                  </a:lnTo>
                  <a:cubicBezTo>
                    <a:pt x="188" y="155"/>
                    <a:pt x="191" y="152"/>
                    <a:pt x="193" y="148"/>
                  </a:cubicBezTo>
                  <a:cubicBezTo>
                    <a:pt x="171" y="139"/>
                    <a:pt x="136" y="142"/>
                    <a:pt x="113" y="142"/>
                  </a:cubicBezTo>
                  <a:cubicBezTo>
                    <a:pt x="87" y="142"/>
                    <a:pt x="60" y="141"/>
                    <a:pt x="43" y="126"/>
                  </a:cubicBezTo>
                  <a:cubicBezTo>
                    <a:pt x="46" y="135"/>
                    <a:pt x="50" y="142"/>
                    <a:pt x="54" y="148"/>
                  </a:cubicBezTo>
                  <a:cubicBezTo>
                    <a:pt x="80" y="159"/>
                    <a:pt x="128" y="153"/>
                    <a:pt x="158" y="155"/>
                  </a:cubicBezTo>
                  <a:cubicBezTo>
                    <a:pt x="168" y="155"/>
                    <a:pt x="178" y="156"/>
                    <a:pt x="186" y="159"/>
                  </a:cubicBezTo>
                  <a:lnTo>
                    <a:pt x="186" y="159"/>
                  </a:lnTo>
                  <a:close/>
                  <a:moveTo>
                    <a:pt x="196" y="143"/>
                  </a:moveTo>
                  <a:lnTo>
                    <a:pt x="196" y="143"/>
                  </a:lnTo>
                  <a:cubicBezTo>
                    <a:pt x="199" y="139"/>
                    <a:pt x="201" y="135"/>
                    <a:pt x="204" y="131"/>
                  </a:cubicBezTo>
                  <a:cubicBezTo>
                    <a:pt x="195" y="128"/>
                    <a:pt x="187" y="126"/>
                    <a:pt x="178" y="125"/>
                  </a:cubicBezTo>
                  <a:cubicBezTo>
                    <a:pt x="178" y="125"/>
                    <a:pt x="178" y="125"/>
                    <a:pt x="177" y="125"/>
                  </a:cubicBezTo>
                  <a:cubicBezTo>
                    <a:pt x="155" y="121"/>
                    <a:pt x="133" y="122"/>
                    <a:pt x="110" y="123"/>
                  </a:cubicBezTo>
                  <a:cubicBezTo>
                    <a:pt x="95" y="123"/>
                    <a:pt x="81" y="122"/>
                    <a:pt x="69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58" y="115"/>
                    <a:pt x="49" y="109"/>
                    <a:pt x="42" y="99"/>
                  </a:cubicBezTo>
                  <a:cubicBezTo>
                    <a:pt x="41" y="100"/>
                    <a:pt x="40" y="101"/>
                    <a:pt x="39" y="102"/>
                  </a:cubicBezTo>
                  <a:cubicBezTo>
                    <a:pt x="40" y="107"/>
                    <a:pt x="40" y="111"/>
                    <a:pt x="41" y="115"/>
                  </a:cubicBezTo>
                  <a:cubicBezTo>
                    <a:pt x="55" y="134"/>
                    <a:pt x="83" y="137"/>
                    <a:pt x="113" y="137"/>
                  </a:cubicBezTo>
                  <a:cubicBezTo>
                    <a:pt x="138" y="137"/>
                    <a:pt x="173" y="133"/>
                    <a:pt x="196" y="143"/>
                  </a:cubicBezTo>
                  <a:lnTo>
                    <a:pt x="196" y="143"/>
                  </a:lnTo>
                  <a:close/>
                </a:path>
              </a:pathLst>
            </a:custGeom>
            <a:noFill/>
            <a:ln w="1588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4267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88ED9D6D-B335-8396-2289-7DD61F9A061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13650" y="406400"/>
              <a:ext cx="296863" cy="406400"/>
            </a:xfrm>
            <a:custGeom>
              <a:avLst/>
              <a:gdLst>
                <a:gd name="T0" fmla="*/ 366 w 366"/>
                <a:gd name="T1" fmla="*/ 110 h 496"/>
                <a:gd name="T2" fmla="*/ 303 w 366"/>
                <a:gd name="T3" fmla="*/ 97 h 496"/>
                <a:gd name="T4" fmla="*/ 328 w 366"/>
                <a:gd name="T5" fmla="*/ 122 h 496"/>
                <a:gd name="T6" fmla="*/ 47 w 366"/>
                <a:gd name="T7" fmla="*/ 454 h 496"/>
                <a:gd name="T8" fmla="*/ 91 w 366"/>
                <a:gd name="T9" fmla="*/ 402 h 496"/>
                <a:gd name="T10" fmla="*/ 89 w 366"/>
                <a:gd name="T11" fmla="*/ 397 h 496"/>
                <a:gd name="T12" fmla="*/ 47 w 366"/>
                <a:gd name="T13" fmla="*/ 454 h 496"/>
                <a:gd name="T14" fmla="*/ 101 w 366"/>
                <a:gd name="T15" fmla="*/ 421 h 496"/>
                <a:gd name="T16" fmla="*/ 119 w 366"/>
                <a:gd name="T17" fmla="*/ 448 h 496"/>
                <a:gd name="T18" fmla="*/ 69 w 366"/>
                <a:gd name="T19" fmla="*/ 471 h 496"/>
                <a:gd name="T20" fmla="*/ 101 w 366"/>
                <a:gd name="T21" fmla="*/ 421 h 496"/>
                <a:gd name="T22" fmla="*/ 82 w 366"/>
                <a:gd name="T23" fmla="*/ 381 h 496"/>
                <a:gd name="T24" fmla="*/ 28 w 366"/>
                <a:gd name="T25" fmla="*/ 378 h 496"/>
                <a:gd name="T26" fmla="*/ 7 w 366"/>
                <a:gd name="T27" fmla="*/ 362 h 496"/>
                <a:gd name="T28" fmla="*/ 6 w 366"/>
                <a:gd name="T29" fmla="*/ 357 h 496"/>
                <a:gd name="T30" fmla="*/ 68 w 366"/>
                <a:gd name="T31" fmla="*/ 329 h 496"/>
                <a:gd name="T32" fmla="*/ 67 w 366"/>
                <a:gd name="T33" fmla="*/ 324 h 496"/>
                <a:gd name="T34" fmla="*/ 6 w 366"/>
                <a:gd name="T35" fmla="*/ 357 h 496"/>
                <a:gd name="T36" fmla="*/ 0 w 366"/>
                <a:gd name="T37" fmla="*/ 302 h 496"/>
                <a:gd name="T38" fmla="*/ 15 w 366"/>
                <a:gd name="T39" fmla="*/ 284 h 496"/>
                <a:gd name="T40" fmla="*/ 67 w 366"/>
                <a:gd name="T41" fmla="*/ 267 h 496"/>
                <a:gd name="T42" fmla="*/ 0 w 366"/>
                <a:gd name="T43" fmla="*/ 302 h 496"/>
                <a:gd name="T44" fmla="*/ 68 w 366"/>
                <a:gd name="T45" fmla="*/ 262 h 496"/>
                <a:gd name="T46" fmla="*/ 23 w 366"/>
                <a:gd name="T47" fmla="*/ 228 h 496"/>
                <a:gd name="T48" fmla="*/ 17 w 366"/>
                <a:gd name="T49" fmla="*/ 202 h 496"/>
                <a:gd name="T50" fmla="*/ 19 w 366"/>
                <a:gd name="T51" fmla="*/ 196 h 496"/>
                <a:gd name="T52" fmla="*/ 82 w 366"/>
                <a:gd name="T53" fmla="*/ 213 h 496"/>
                <a:gd name="T54" fmla="*/ 84 w 366"/>
                <a:gd name="T55" fmla="*/ 208 h 496"/>
                <a:gd name="T56" fmla="*/ 19 w 366"/>
                <a:gd name="T57" fmla="*/ 196 h 496"/>
                <a:gd name="T58" fmla="*/ 40 w 366"/>
                <a:gd name="T59" fmla="*/ 149 h 496"/>
                <a:gd name="T60" fmla="*/ 60 w 366"/>
                <a:gd name="T61" fmla="*/ 142 h 496"/>
                <a:gd name="T62" fmla="*/ 111 w 366"/>
                <a:gd name="T63" fmla="*/ 162 h 496"/>
                <a:gd name="T64" fmla="*/ 40 w 366"/>
                <a:gd name="T65" fmla="*/ 149 h 496"/>
                <a:gd name="T66" fmla="*/ 114 w 366"/>
                <a:gd name="T67" fmla="*/ 157 h 496"/>
                <a:gd name="T68" fmla="*/ 95 w 366"/>
                <a:gd name="T69" fmla="*/ 99 h 496"/>
                <a:gd name="T70" fmla="*/ 102 w 366"/>
                <a:gd name="T71" fmla="*/ 72 h 496"/>
                <a:gd name="T72" fmla="*/ 106 w 366"/>
                <a:gd name="T73" fmla="*/ 69 h 496"/>
                <a:gd name="T74" fmla="*/ 150 w 366"/>
                <a:gd name="T75" fmla="*/ 121 h 496"/>
                <a:gd name="T76" fmla="*/ 155 w 366"/>
                <a:gd name="T77" fmla="*/ 117 h 496"/>
                <a:gd name="T78" fmla="*/ 106 w 366"/>
                <a:gd name="T79" fmla="*/ 69 h 496"/>
                <a:gd name="T80" fmla="*/ 149 w 366"/>
                <a:gd name="T81" fmla="*/ 37 h 496"/>
                <a:gd name="T82" fmla="*/ 170 w 366"/>
                <a:gd name="T83" fmla="*/ 42 h 496"/>
                <a:gd name="T84" fmla="*/ 200 w 366"/>
                <a:gd name="T85" fmla="*/ 90 h 496"/>
                <a:gd name="T86" fmla="*/ 149 w 366"/>
                <a:gd name="T87" fmla="*/ 37 h 496"/>
                <a:gd name="T88" fmla="*/ 206 w 366"/>
                <a:gd name="T89" fmla="*/ 88 h 496"/>
                <a:gd name="T90" fmla="*/ 222 w 366"/>
                <a:gd name="T91" fmla="*/ 21 h 496"/>
                <a:gd name="T92" fmla="*/ 243 w 366"/>
                <a:gd name="T93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6" h="496">
                  <a:moveTo>
                    <a:pt x="358" y="119"/>
                  </a:moveTo>
                  <a:lnTo>
                    <a:pt x="358" y="119"/>
                  </a:lnTo>
                  <a:cubicBezTo>
                    <a:pt x="360" y="116"/>
                    <a:pt x="363" y="113"/>
                    <a:pt x="366" y="110"/>
                  </a:cubicBezTo>
                  <a:cubicBezTo>
                    <a:pt x="351" y="105"/>
                    <a:pt x="337" y="102"/>
                    <a:pt x="323" y="99"/>
                  </a:cubicBezTo>
                  <a:cubicBezTo>
                    <a:pt x="323" y="99"/>
                    <a:pt x="322" y="99"/>
                    <a:pt x="322" y="99"/>
                  </a:cubicBezTo>
                  <a:cubicBezTo>
                    <a:pt x="316" y="98"/>
                    <a:pt x="309" y="98"/>
                    <a:pt x="303" y="97"/>
                  </a:cubicBezTo>
                  <a:cubicBezTo>
                    <a:pt x="305" y="101"/>
                    <a:pt x="307" y="106"/>
                    <a:pt x="307" y="112"/>
                  </a:cubicBezTo>
                  <a:cubicBezTo>
                    <a:pt x="310" y="115"/>
                    <a:pt x="312" y="119"/>
                    <a:pt x="312" y="123"/>
                  </a:cubicBezTo>
                  <a:cubicBezTo>
                    <a:pt x="316" y="121"/>
                    <a:pt x="322" y="120"/>
                    <a:pt x="328" y="122"/>
                  </a:cubicBezTo>
                  <a:cubicBezTo>
                    <a:pt x="333" y="111"/>
                    <a:pt x="348" y="109"/>
                    <a:pt x="358" y="119"/>
                  </a:cubicBezTo>
                  <a:lnTo>
                    <a:pt x="358" y="119"/>
                  </a:lnTo>
                  <a:close/>
                  <a:moveTo>
                    <a:pt x="47" y="454"/>
                  </a:moveTo>
                  <a:lnTo>
                    <a:pt x="47" y="454"/>
                  </a:lnTo>
                  <a:lnTo>
                    <a:pt x="98" y="416"/>
                  </a:lnTo>
                  <a:cubicBezTo>
                    <a:pt x="96" y="411"/>
                    <a:pt x="93" y="407"/>
                    <a:pt x="91" y="402"/>
                  </a:cubicBezTo>
                  <a:lnTo>
                    <a:pt x="48" y="429"/>
                  </a:lnTo>
                  <a:cubicBezTo>
                    <a:pt x="45" y="431"/>
                    <a:pt x="42" y="426"/>
                    <a:pt x="45" y="424"/>
                  </a:cubicBezTo>
                  <a:lnTo>
                    <a:pt x="89" y="397"/>
                  </a:lnTo>
                  <a:cubicBezTo>
                    <a:pt x="87" y="394"/>
                    <a:pt x="85" y="390"/>
                    <a:pt x="84" y="386"/>
                  </a:cubicBezTo>
                  <a:lnTo>
                    <a:pt x="25" y="414"/>
                  </a:lnTo>
                  <a:cubicBezTo>
                    <a:pt x="31" y="427"/>
                    <a:pt x="38" y="441"/>
                    <a:pt x="47" y="454"/>
                  </a:cubicBezTo>
                  <a:lnTo>
                    <a:pt x="47" y="454"/>
                  </a:lnTo>
                  <a:close/>
                  <a:moveTo>
                    <a:pt x="101" y="421"/>
                  </a:moveTo>
                  <a:lnTo>
                    <a:pt x="101" y="421"/>
                  </a:lnTo>
                  <a:lnTo>
                    <a:pt x="50" y="459"/>
                  </a:lnTo>
                  <a:cubicBezTo>
                    <a:pt x="58" y="472"/>
                    <a:pt x="68" y="484"/>
                    <a:pt x="79" y="496"/>
                  </a:cubicBezTo>
                  <a:lnTo>
                    <a:pt x="119" y="448"/>
                  </a:lnTo>
                  <a:cubicBezTo>
                    <a:pt x="116" y="445"/>
                    <a:pt x="114" y="441"/>
                    <a:pt x="111" y="437"/>
                  </a:cubicBezTo>
                  <a:lnTo>
                    <a:pt x="73" y="475"/>
                  </a:lnTo>
                  <a:cubicBezTo>
                    <a:pt x="70" y="478"/>
                    <a:pt x="67" y="474"/>
                    <a:pt x="69" y="471"/>
                  </a:cubicBezTo>
                  <a:lnTo>
                    <a:pt x="108" y="433"/>
                  </a:lnTo>
                  <a:cubicBezTo>
                    <a:pt x="106" y="429"/>
                    <a:pt x="103" y="425"/>
                    <a:pt x="101" y="421"/>
                  </a:cubicBezTo>
                  <a:lnTo>
                    <a:pt x="101" y="421"/>
                  </a:lnTo>
                  <a:close/>
                  <a:moveTo>
                    <a:pt x="23" y="408"/>
                  </a:moveTo>
                  <a:lnTo>
                    <a:pt x="23" y="408"/>
                  </a:lnTo>
                  <a:lnTo>
                    <a:pt x="82" y="381"/>
                  </a:lnTo>
                  <a:cubicBezTo>
                    <a:pt x="80" y="377"/>
                    <a:pt x="79" y="373"/>
                    <a:pt x="78" y="369"/>
                  </a:cubicBezTo>
                  <a:lnTo>
                    <a:pt x="29" y="384"/>
                  </a:lnTo>
                  <a:cubicBezTo>
                    <a:pt x="26" y="385"/>
                    <a:pt x="24" y="379"/>
                    <a:pt x="28" y="378"/>
                  </a:cubicBezTo>
                  <a:lnTo>
                    <a:pt x="76" y="364"/>
                  </a:lnTo>
                  <a:cubicBezTo>
                    <a:pt x="74" y="359"/>
                    <a:pt x="73" y="354"/>
                    <a:pt x="72" y="348"/>
                  </a:cubicBezTo>
                  <a:lnTo>
                    <a:pt x="7" y="362"/>
                  </a:lnTo>
                  <a:cubicBezTo>
                    <a:pt x="11" y="378"/>
                    <a:pt x="16" y="393"/>
                    <a:pt x="23" y="408"/>
                  </a:cubicBezTo>
                  <a:lnTo>
                    <a:pt x="23" y="408"/>
                  </a:lnTo>
                  <a:close/>
                  <a:moveTo>
                    <a:pt x="6" y="357"/>
                  </a:moveTo>
                  <a:lnTo>
                    <a:pt x="6" y="357"/>
                  </a:lnTo>
                  <a:lnTo>
                    <a:pt x="70" y="343"/>
                  </a:lnTo>
                  <a:cubicBezTo>
                    <a:pt x="69" y="338"/>
                    <a:pt x="69" y="334"/>
                    <a:pt x="68" y="329"/>
                  </a:cubicBezTo>
                  <a:lnTo>
                    <a:pt x="17" y="334"/>
                  </a:lnTo>
                  <a:cubicBezTo>
                    <a:pt x="13" y="334"/>
                    <a:pt x="13" y="329"/>
                    <a:pt x="16" y="328"/>
                  </a:cubicBezTo>
                  <a:lnTo>
                    <a:pt x="67" y="324"/>
                  </a:lnTo>
                  <a:cubicBezTo>
                    <a:pt x="66" y="319"/>
                    <a:pt x="66" y="314"/>
                    <a:pt x="66" y="308"/>
                  </a:cubicBezTo>
                  <a:lnTo>
                    <a:pt x="0" y="307"/>
                  </a:lnTo>
                  <a:cubicBezTo>
                    <a:pt x="1" y="324"/>
                    <a:pt x="3" y="340"/>
                    <a:pt x="6" y="357"/>
                  </a:cubicBezTo>
                  <a:lnTo>
                    <a:pt x="6" y="357"/>
                  </a:lnTo>
                  <a:close/>
                  <a:moveTo>
                    <a:pt x="0" y="302"/>
                  </a:moveTo>
                  <a:lnTo>
                    <a:pt x="0" y="302"/>
                  </a:lnTo>
                  <a:lnTo>
                    <a:pt x="66" y="303"/>
                  </a:lnTo>
                  <a:cubicBezTo>
                    <a:pt x="65" y="298"/>
                    <a:pt x="65" y="294"/>
                    <a:pt x="66" y="290"/>
                  </a:cubicBezTo>
                  <a:lnTo>
                    <a:pt x="15" y="284"/>
                  </a:lnTo>
                  <a:cubicBezTo>
                    <a:pt x="11" y="284"/>
                    <a:pt x="12" y="278"/>
                    <a:pt x="16" y="278"/>
                  </a:cubicBezTo>
                  <a:lnTo>
                    <a:pt x="66" y="284"/>
                  </a:lnTo>
                  <a:cubicBezTo>
                    <a:pt x="66" y="278"/>
                    <a:pt x="67" y="273"/>
                    <a:pt x="67" y="267"/>
                  </a:cubicBezTo>
                  <a:lnTo>
                    <a:pt x="4" y="254"/>
                  </a:lnTo>
                  <a:cubicBezTo>
                    <a:pt x="1" y="270"/>
                    <a:pt x="0" y="286"/>
                    <a:pt x="0" y="302"/>
                  </a:cubicBezTo>
                  <a:lnTo>
                    <a:pt x="0" y="302"/>
                  </a:lnTo>
                  <a:close/>
                  <a:moveTo>
                    <a:pt x="4" y="249"/>
                  </a:moveTo>
                  <a:lnTo>
                    <a:pt x="4" y="249"/>
                  </a:lnTo>
                  <a:lnTo>
                    <a:pt x="68" y="262"/>
                  </a:lnTo>
                  <a:cubicBezTo>
                    <a:pt x="69" y="257"/>
                    <a:pt x="70" y="253"/>
                    <a:pt x="71" y="249"/>
                  </a:cubicBezTo>
                  <a:lnTo>
                    <a:pt x="22" y="233"/>
                  </a:lnTo>
                  <a:cubicBezTo>
                    <a:pt x="18" y="232"/>
                    <a:pt x="20" y="227"/>
                    <a:pt x="23" y="228"/>
                  </a:cubicBezTo>
                  <a:lnTo>
                    <a:pt x="72" y="243"/>
                  </a:lnTo>
                  <a:cubicBezTo>
                    <a:pt x="73" y="239"/>
                    <a:pt x="74" y="235"/>
                    <a:pt x="75" y="231"/>
                  </a:cubicBezTo>
                  <a:lnTo>
                    <a:pt x="17" y="202"/>
                  </a:lnTo>
                  <a:cubicBezTo>
                    <a:pt x="11" y="217"/>
                    <a:pt x="7" y="233"/>
                    <a:pt x="4" y="249"/>
                  </a:cubicBezTo>
                  <a:lnTo>
                    <a:pt x="4" y="249"/>
                  </a:lnTo>
                  <a:close/>
                  <a:moveTo>
                    <a:pt x="19" y="196"/>
                  </a:moveTo>
                  <a:lnTo>
                    <a:pt x="19" y="196"/>
                  </a:lnTo>
                  <a:lnTo>
                    <a:pt x="77" y="225"/>
                  </a:lnTo>
                  <a:cubicBezTo>
                    <a:pt x="79" y="221"/>
                    <a:pt x="80" y="217"/>
                    <a:pt x="82" y="213"/>
                  </a:cubicBezTo>
                  <a:lnTo>
                    <a:pt x="37" y="186"/>
                  </a:lnTo>
                  <a:cubicBezTo>
                    <a:pt x="34" y="184"/>
                    <a:pt x="37" y="179"/>
                    <a:pt x="40" y="181"/>
                  </a:cubicBezTo>
                  <a:lnTo>
                    <a:pt x="84" y="208"/>
                  </a:lnTo>
                  <a:cubicBezTo>
                    <a:pt x="86" y="203"/>
                    <a:pt x="88" y="199"/>
                    <a:pt x="90" y="195"/>
                  </a:cubicBezTo>
                  <a:lnTo>
                    <a:pt x="38" y="154"/>
                  </a:lnTo>
                  <a:cubicBezTo>
                    <a:pt x="30" y="168"/>
                    <a:pt x="24" y="182"/>
                    <a:pt x="19" y="196"/>
                  </a:cubicBezTo>
                  <a:lnTo>
                    <a:pt x="19" y="196"/>
                  </a:lnTo>
                  <a:close/>
                  <a:moveTo>
                    <a:pt x="40" y="149"/>
                  </a:moveTo>
                  <a:lnTo>
                    <a:pt x="40" y="149"/>
                  </a:lnTo>
                  <a:lnTo>
                    <a:pt x="93" y="190"/>
                  </a:lnTo>
                  <a:cubicBezTo>
                    <a:pt x="95" y="186"/>
                    <a:pt x="97" y="183"/>
                    <a:pt x="99" y="179"/>
                  </a:cubicBezTo>
                  <a:lnTo>
                    <a:pt x="60" y="142"/>
                  </a:lnTo>
                  <a:cubicBezTo>
                    <a:pt x="58" y="140"/>
                    <a:pt x="62" y="136"/>
                    <a:pt x="64" y="138"/>
                  </a:cubicBezTo>
                  <a:lnTo>
                    <a:pt x="102" y="174"/>
                  </a:lnTo>
                  <a:cubicBezTo>
                    <a:pt x="105" y="170"/>
                    <a:pt x="108" y="166"/>
                    <a:pt x="111" y="162"/>
                  </a:cubicBezTo>
                  <a:lnTo>
                    <a:pt x="67" y="111"/>
                  </a:lnTo>
                  <a:cubicBezTo>
                    <a:pt x="57" y="123"/>
                    <a:pt x="48" y="136"/>
                    <a:pt x="40" y="149"/>
                  </a:cubicBezTo>
                  <a:lnTo>
                    <a:pt x="40" y="149"/>
                  </a:lnTo>
                  <a:close/>
                  <a:moveTo>
                    <a:pt x="70" y="106"/>
                  </a:moveTo>
                  <a:lnTo>
                    <a:pt x="70" y="106"/>
                  </a:lnTo>
                  <a:lnTo>
                    <a:pt x="114" y="157"/>
                  </a:lnTo>
                  <a:cubicBezTo>
                    <a:pt x="117" y="154"/>
                    <a:pt x="120" y="150"/>
                    <a:pt x="123" y="147"/>
                  </a:cubicBezTo>
                  <a:lnTo>
                    <a:pt x="90" y="102"/>
                  </a:lnTo>
                  <a:cubicBezTo>
                    <a:pt x="88" y="99"/>
                    <a:pt x="93" y="96"/>
                    <a:pt x="95" y="99"/>
                  </a:cubicBezTo>
                  <a:lnTo>
                    <a:pt x="127" y="143"/>
                  </a:lnTo>
                  <a:cubicBezTo>
                    <a:pt x="130" y="139"/>
                    <a:pt x="133" y="136"/>
                    <a:pt x="137" y="133"/>
                  </a:cubicBezTo>
                  <a:lnTo>
                    <a:pt x="102" y="72"/>
                  </a:lnTo>
                  <a:cubicBezTo>
                    <a:pt x="91" y="83"/>
                    <a:pt x="80" y="94"/>
                    <a:pt x="70" y="106"/>
                  </a:cubicBezTo>
                  <a:lnTo>
                    <a:pt x="70" y="106"/>
                  </a:lnTo>
                  <a:close/>
                  <a:moveTo>
                    <a:pt x="106" y="69"/>
                  </a:moveTo>
                  <a:lnTo>
                    <a:pt x="106" y="69"/>
                  </a:lnTo>
                  <a:lnTo>
                    <a:pt x="141" y="129"/>
                  </a:lnTo>
                  <a:cubicBezTo>
                    <a:pt x="144" y="126"/>
                    <a:pt x="147" y="123"/>
                    <a:pt x="150" y="121"/>
                  </a:cubicBezTo>
                  <a:lnTo>
                    <a:pt x="127" y="68"/>
                  </a:lnTo>
                  <a:cubicBezTo>
                    <a:pt x="126" y="64"/>
                    <a:pt x="131" y="62"/>
                    <a:pt x="133" y="66"/>
                  </a:cubicBezTo>
                  <a:lnTo>
                    <a:pt x="155" y="117"/>
                  </a:lnTo>
                  <a:cubicBezTo>
                    <a:pt x="159" y="114"/>
                    <a:pt x="163" y="111"/>
                    <a:pt x="167" y="108"/>
                  </a:cubicBezTo>
                  <a:lnTo>
                    <a:pt x="144" y="40"/>
                  </a:lnTo>
                  <a:cubicBezTo>
                    <a:pt x="131" y="49"/>
                    <a:pt x="118" y="58"/>
                    <a:pt x="106" y="69"/>
                  </a:cubicBezTo>
                  <a:lnTo>
                    <a:pt x="106" y="69"/>
                  </a:lnTo>
                  <a:close/>
                  <a:moveTo>
                    <a:pt x="149" y="37"/>
                  </a:moveTo>
                  <a:lnTo>
                    <a:pt x="149" y="37"/>
                  </a:lnTo>
                  <a:lnTo>
                    <a:pt x="172" y="105"/>
                  </a:lnTo>
                  <a:cubicBezTo>
                    <a:pt x="176" y="103"/>
                    <a:pt x="179" y="101"/>
                    <a:pt x="183" y="99"/>
                  </a:cubicBezTo>
                  <a:lnTo>
                    <a:pt x="170" y="42"/>
                  </a:lnTo>
                  <a:cubicBezTo>
                    <a:pt x="169" y="38"/>
                    <a:pt x="174" y="37"/>
                    <a:pt x="175" y="40"/>
                  </a:cubicBezTo>
                  <a:lnTo>
                    <a:pt x="188" y="96"/>
                  </a:lnTo>
                  <a:cubicBezTo>
                    <a:pt x="192" y="94"/>
                    <a:pt x="196" y="92"/>
                    <a:pt x="200" y="90"/>
                  </a:cubicBezTo>
                  <a:lnTo>
                    <a:pt x="191" y="16"/>
                  </a:lnTo>
                  <a:cubicBezTo>
                    <a:pt x="176" y="22"/>
                    <a:pt x="162" y="29"/>
                    <a:pt x="149" y="37"/>
                  </a:cubicBezTo>
                  <a:lnTo>
                    <a:pt x="149" y="37"/>
                  </a:lnTo>
                  <a:close/>
                  <a:moveTo>
                    <a:pt x="196" y="14"/>
                  </a:moveTo>
                  <a:lnTo>
                    <a:pt x="196" y="14"/>
                  </a:lnTo>
                  <a:lnTo>
                    <a:pt x="206" y="88"/>
                  </a:lnTo>
                  <a:cubicBezTo>
                    <a:pt x="210" y="86"/>
                    <a:pt x="214" y="84"/>
                    <a:pt x="219" y="83"/>
                  </a:cubicBezTo>
                  <a:lnTo>
                    <a:pt x="217" y="21"/>
                  </a:lnTo>
                  <a:cubicBezTo>
                    <a:pt x="217" y="17"/>
                    <a:pt x="222" y="17"/>
                    <a:pt x="222" y="21"/>
                  </a:cubicBezTo>
                  <a:lnTo>
                    <a:pt x="224" y="81"/>
                  </a:lnTo>
                  <a:cubicBezTo>
                    <a:pt x="229" y="79"/>
                    <a:pt x="233" y="78"/>
                    <a:pt x="237" y="77"/>
                  </a:cubicBezTo>
                  <a:lnTo>
                    <a:pt x="243" y="0"/>
                  </a:lnTo>
                  <a:cubicBezTo>
                    <a:pt x="227" y="3"/>
                    <a:pt x="211" y="8"/>
                    <a:pt x="196" y="14"/>
                  </a:cubicBezTo>
                  <a:lnTo>
                    <a:pt x="196" y="14"/>
                  </a:lnTo>
                  <a:close/>
                </a:path>
              </a:pathLst>
            </a:custGeom>
            <a:noFill/>
            <a:ln w="1588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4267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8872A2F5-7430-CC8E-7732-1707D9E6FB4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700963" y="400050"/>
              <a:ext cx="238125" cy="323850"/>
            </a:xfrm>
            <a:custGeom>
              <a:avLst/>
              <a:gdLst>
                <a:gd name="T0" fmla="*/ 134 w 292"/>
                <a:gd name="T1" fmla="*/ 82 h 393"/>
                <a:gd name="T2" fmla="*/ 164 w 292"/>
                <a:gd name="T3" fmla="*/ 19 h 393"/>
                <a:gd name="T4" fmla="*/ 187 w 292"/>
                <a:gd name="T5" fmla="*/ 0 h 393"/>
                <a:gd name="T6" fmla="*/ 193 w 292"/>
                <a:gd name="T7" fmla="*/ 0 h 393"/>
                <a:gd name="T8" fmla="*/ 188 w 292"/>
                <a:gd name="T9" fmla="*/ 77 h 393"/>
                <a:gd name="T10" fmla="*/ 194 w 292"/>
                <a:gd name="T11" fmla="*/ 78 h 393"/>
                <a:gd name="T12" fmla="*/ 193 w 292"/>
                <a:gd name="T13" fmla="*/ 0 h 393"/>
                <a:gd name="T14" fmla="*/ 246 w 292"/>
                <a:gd name="T15" fmla="*/ 5 h 393"/>
                <a:gd name="T16" fmla="*/ 258 w 292"/>
                <a:gd name="T17" fmla="*/ 22 h 393"/>
                <a:gd name="T18" fmla="*/ 248 w 292"/>
                <a:gd name="T19" fmla="*/ 90 h 393"/>
                <a:gd name="T20" fmla="*/ 246 w 292"/>
                <a:gd name="T21" fmla="*/ 5 h 393"/>
                <a:gd name="T22" fmla="*/ 144 w 292"/>
                <a:gd name="T23" fmla="*/ 176 h 393"/>
                <a:gd name="T24" fmla="*/ 128 w 292"/>
                <a:gd name="T25" fmla="*/ 177 h 393"/>
                <a:gd name="T26" fmla="*/ 149 w 292"/>
                <a:gd name="T27" fmla="*/ 197 h 393"/>
                <a:gd name="T28" fmla="*/ 167 w 292"/>
                <a:gd name="T29" fmla="*/ 103 h 393"/>
                <a:gd name="T30" fmla="*/ 141 w 292"/>
                <a:gd name="T31" fmla="*/ 137 h 393"/>
                <a:gd name="T32" fmla="*/ 135 w 292"/>
                <a:gd name="T33" fmla="*/ 138 h 393"/>
                <a:gd name="T34" fmla="*/ 133 w 292"/>
                <a:gd name="T35" fmla="*/ 154 h 393"/>
                <a:gd name="T36" fmla="*/ 142 w 292"/>
                <a:gd name="T37" fmla="*/ 152 h 393"/>
                <a:gd name="T38" fmla="*/ 144 w 292"/>
                <a:gd name="T39" fmla="*/ 174 h 393"/>
                <a:gd name="T40" fmla="*/ 123 w 292"/>
                <a:gd name="T41" fmla="*/ 123 h 393"/>
                <a:gd name="T42" fmla="*/ 126 w 292"/>
                <a:gd name="T43" fmla="*/ 124 h 393"/>
                <a:gd name="T44" fmla="*/ 111 w 292"/>
                <a:gd name="T45" fmla="*/ 115 h 393"/>
                <a:gd name="T46" fmla="*/ 138 w 292"/>
                <a:gd name="T47" fmla="*/ 172 h 393"/>
                <a:gd name="T48" fmla="*/ 113 w 292"/>
                <a:gd name="T49" fmla="*/ 140 h 393"/>
                <a:gd name="T50" fmla="*/ 123 w 292"/>
                <a:gd name="T51" fmla="*/ 123 h 393"/>
                <a:gd name="T52" fmla="*/ 105 w 292"/>
                <a:gd name="T53" fmla="*/ 164 h 393"/>
                <a:gd name="T54" fmla="*/ 54 w 292"/>
                <a:gd name="T55" fmla="*/ 162 h 393"/>
                <a:gd name="T56" fmla="*/ 59 w 292"/>
                <a:gd name="T57" fmla="*/ 164 h 393"/>
                <a:gd name="T58" fmla="*/ 121 w 292"/>
                <a:gd name="T59" fmla="*/ 175 h 393"/>
                <a:gd name="T60" fmla="*/ 101 w 292"/>
                <a:gd name="T61" fmla="*/ 119 h 393"/>
                <a:gd name="T62" fmla="*/ 101 w 292"/>
                <a:gd name="T63" fmla="*/ 159 h 393"/>
                <a:gd name="T64" fmla="*/ 56 w 292"/>
                <a:gd name="T65" fmla="*/ 168 h 393"/>
                <a:gd name="T66" fmla="*/ 128 w 292"/>
                <a:gd name="T67" fmla="*/ 196 h 393"/>
                <a:gd name="T68" fmla="*/ 56 w 292"/>
                <a:gd name="T69" fmla="*/ 169 h 393"/>
                <a:gd name="T70" fmla="*/ 55 w 292"/>
                <a:gd name="T71" fmla="*/ 250 h 393"/>
                <a:gd name="T72" fmla="*/ 25 w 292"/>
                <a:gd name="T73" fmla="*/ 276 h 393"/>
                <a:gd name="T74" fmla="*/ 19 w 292"/>
                <a:gd name="T75" fmla="*/ 285 h 393"/>
                <a:gd name="T76" fmla="*/ 21 w 292"/>
                <a:gd name="T77" fmla="*/ 340 h 393"/>
                <a:gd name="T78" fmla="*/ 69 w 292"/>
                <a:gd name="T79" fmla="*/ 310 h 393"/>
                <a:gd name="T80" fmla="*/ 75 w 292"/>
                <a:gd name="T81" fmla="*/ 336 h 393"/>
                <a:gd name="T82" fmla="*/ 37 w 292"/>
                <a:gd name="T83" fmla="*/ 256 h 393"/>
                <a:gd name="T84" fmla="*/ 13 w 292"/>
                <a:gd name="T85" fmla="*/ 247 h 393"/>
                <a:gd name="T86" fmla="*/ 37 w 292"/>
                <a:gd name="T87" fmla="*/ 256 h 393"/>
                <a:gd name="T88" fmla="*/ 17 w 292"/>
                <a:gd name="T89" fmla="*/ 369 h 393"/>
                <a:gd name="T90" fmla="*/ 17 w 292"/>
                <a:gd name="T91" fmla="*/ 369 h 393"/>
                <a:gd name="T92" fmla="*/ 14 w 292"/>
                <a:gd name="T93" fmla="*/ 265 h 393"/>
                <a:gd name="T94" fmla="*/ 15 w 292"/>
                <a:gd name="T95" fmla="*/ 281 h 393"/>
                <a:gd name="T96" fmla="*/ 14 w 292"/>
                <a:gd name="T97" fmla="*/ 265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2" h="393">
                  <a:moveTo>
                    <a:pt x="139" y="5"/>
                  </a:moveTo>
                  <a:lnTo>
                    <a:pt x="139" y="5"/>
                  </a:lnTo>
                  <a:lnTo>
                    <a:pt x="134" y="82"/>
                  </a:lnTo>
                  <a:cubicBezTo>
                    <a:pt x="139" y="81"/>
                    <a:pt x="144" y="80"/>
                    <a:pt x="149" y="79"/>
                  </a:cubicBezTo>
                  <a:lnTo>
                    <a:pt x="159" y="18"/>
                  </a:lnTo>
                  <a:cubicBezTo>
                    <a:pt x="159" y="15"/>
                    <a:pt x="165" y="16"/>
                    <a:pt x="164" y="19"/>
                  </a:cubicBezTo>
                  <a:lnTo>
                    <a:pt x="155" y="78"/>
                  </a:lnTo>
                  <a:cubicBezTo>
                    <a:pt x="159" y="78"/>
                    <a:pt x="163" y="78"/>
                    <a:pt x="167" y="77"/>
                  </a:cubicBezTo>
                  <a:lnTo>
                    <a:pt x="187" y="0"/>
                  </a:lnTo>
                  <a:cubicBezTo>
                    <a:pt x="171" y="1"/>
                    <a:pt x="155" y="2"/>
                    <a:pt x="139" y="5"/>
                  </a:cubicBezTo>
                  <a:lnTo>
                    <a:pt x="139" y="5"/>
                  </a:lnTo>
                  <a:close/>
                  <a:moveTo>
                    <a:pt x="193" y="0"/>
                  </a:moveTo>
                  <a:lnTo>
                    <a:pt x="193" y="0"/>
                  </a:lnTo>
                  <a:lnTo>
                    <a:pt x="173" y="77"/>
                  </a:lnTo>
                  <a:cubicBezTo>
                    <a:pt x="178" y="77"/>
                    <a:pt x="183" y="77"/>
                    <a:pt x="188" y="77"/>
                  </a:cubicBezTo>
                  <a:lnTo>
                    <a:pt x="207" y="17"/>
                  </a:lnTo>
                  <a:cubicBezTo>
                    <a:pt x="208" y="13"/>
                    <a:pt x="214" y="15"/>
                    <a:pt x="213" y="18"/>
                  </a:cubicBezTo>
                  <a:lnTo>
                    <a:pt x="194" y="78"/>
                  </a:lnTo>
                  <a:cubicBezTo>
                    <a:pt x="199" y="78"/>
                    <a:pt x="203" y="79"/>
                    <a:pt x="208" y="80"/>
                  </a:cubicBezTo>
                  <a:lnTo>
                    <a:pt x="240" y="4"/>
                  </a:lnTo>
                  <a:cubicBezTo>
                    <a:pt x="224" y="2"/>
                    <a:pt x="208" y="0"/>
                    <a:pt x="193" y="0"/>
                  </a:cubicBezTo>
                  <a:lnTo>
                    <a:pt x="193" y="0"/>
                  </a:lnTo>
                  <a:close/>
                  <a:moveTo>
                    <a:pt x="246" y="5"/>
                  </a:moveTo>
                  <a:lnTo>
                    <a:pt x="246" y="5"/>
                  </a:lnTo>
                  <a:lnTo>
                    <a:pt x="214" y="81"/>
                  </a:lnTo>
                  <a:cubicBezTo>
                    <a:pt x="218" y="81"/>
                    <a:pt x="222" y="82"/>
                    <a:pt x="226" y="83"/>
                  </a:cubicBezTo>
                  <a:lnTo>
                    <a:pt x="258" y="22"/>
                  </a:lnTo>
                  <a:cubicBezTo>
                    <a:pt x="260" y="19"/>
                    <a:pt x="265" y="21"/>
                    <a:pt x="263" y="25"/>
                  </a:cubicBezTo>
                  <a:lnTo>
                    <a:pt x="232" y="85"/>
                  </a:lnTo>
                  <a:cubicBezTo>
                    <a:pt x="237" y="86"/>
                    <a:pt x="243" y="88"/>
                    <a:pt x="248" y="90"/>
                  </a:cubicBezTo>
                  <a:lnTo>
                    <a:pt x="292" y="17"/>
                  </a:lnTo>
                  <a:cubicBezTo>
                    <a:pt x="277" y="12"/>
                    <a:pt x="261" y="8"/>
                    <a:pt x="246" y="5"/>
                  </a:cubicBezTo>
                  <a:lnTo>
                    <a:pt x="246" y="5"/>
                  </a:lnTo>
                  <a:close/>
                  <a:moveTo>
                    <a:pt x="144" y="174"/>
                  </a:moveTo>
                  <a:lnTo>
                    <a:pt x="144" y="174"/>
                  </a:lnTo>
                  <a:cubicBezTo>
                    <a:pt x="144" y="175"/>
                    <a:pt x="144" y="175"/>
                    <a:pt x="144" y="176"/>
                  </a:cubicBezTo>
                  <a:cubicBezTo>
                    <a:pt x="143" y="176"/>
                    <a:pt x="143" y="176"/>
                    <a:pt x="142" y="177"/>
                  </a:cubicBezTo>
                  <a:cubicBezTo>
                    <a:pt x="142" y="177"/>
                    <a:pt x="142" y="177"/>
                    <a:pt x="142" y="177"/>
                  </a:cubicBezTo>
                  <a:cubicBezTo>
                    <a:pt x="137" y="178"/>
                    <a:pt x="132" y="177"/>
                    <a:pt x="128" y="177"/>
                  </a:cubicBezTo>
                  <a:cubicBezTo>
                    <a:pt x="127" y="177"/>
                    <a:pt x="127" y="177"/>
                    <a:pt x="126" y="178"/>
                  </a:cubicBezTo>
                  <a:cubicBezTo>
                    <a:pt x="127" y="183"/>
                    <a:pt x="130" y="190"/>
                    <a:pt x="136" y="196"/>
                  </a:cubicBezTo>
                  <a:cubicBezTo>
                    <a:pt x="140" y="196"/>
                    <a:pt x="144" y="196"/>
                    <a:pt x="149" y="197"/>
                  </a:cubicBezTo>
                  <a:lnTo>
                    <a:pt x="161" y="145"/>
                  </a:lnTo>
                  <a:cubicBezTo>
                    <a:pt x="147" y="141"/>
                    <a:pt x="144" y="117"/>
                    <a:pt x="162" y="113"/>
                  </a:cubicBezTo>
                  <a:cubicBezTo>
                    <a:pt x="162" y="109"/>
                    <a:pt x="164" y="106"/>
                    <a:pt x="167" y="103"/>
                  </a:cubicBezTo>
                  <a:cubicBezTo>
                    <a:pt x="157" y="104"/>
                    <a:pt x="147" y="105"/>
                    <a:pt x="138" y="107"/>
                  </a:cubicBezTo>
                  <a:lnTo>
                    <a:pt x="141" y="136"/>
                  </a:lnTo>
                  <a:cubicBezTo>
                    <a:pt x="141" y="136"/>
                    <a:pt x="141" y="136"/>
                    <a:pt x="141" y="137"/>
                  </a:cubicBezTo>
                  <a:lnTo>
                    <a:pt x="141" y="140"/>
                  </a:lnTo>
                  <a:cubicBezTo>
                    <a:pt x="141" y="143"/>
                    <a:pt x="136" y="144"/>
                    <a:pt x="135" y="140"/>
                  </a:cubicBezTo>
                  <a:lnTo>
                    <a:pt x="135" y="138"/>
                  </a:lnTo>
                  <a:lnTo>
                    <a:pt x="124" y="130"/>
                  </a:lnTo>
                  <a:cubicBezTo>
                    <a:pt x="121" y="132"/>
                    <a:pt x="119" y="136"/>
                    <a:pt x="119" y="140"/>
                  </a:cubicBezTo>
                  <a:cubicBezTo>
                    <a:pt x="119" y="148"/>
                    <a:pt x="125" y="154"/>
                    <a:pt x="133" y="154"/>
                  </a:cubicBezTo>
                  <a:cubicBezTo>
                    <a:pt x="134" y="154"/>
                    <a:pt x="135" y="154"/>
                    <a:pt x="137" y="154"/>
                  </a:cubicBezTo>
                  <a:lnTo>
                    <a:pt x="137" y="153"/>
                  </a:lnTo>
                  <a:cubicBezTo>
                    <a:pt x="136" y="149"/>
                    <a:pt x="142" y="148"/>
                    <a:pt x="142" y="152"/>
                  </a:cubicBezTo>
                  <a:lnTo>
                    <a:pt x="142" y="155"/>
                  </a:lnTo>
                  <a:cubicBezTo>
                    <a:pt x="143" y="155"/>
                    <a:pt x="143" y="155"/>
                    <a:pt x="143" y="156"/>
                  </a:cubicBezTo>
                  <a:lnTo>
                    <a:pt x="144" y="174"/>
                  </a:lnTo>
                  <a:cubicBezTo>
                    <a:pt x="144" y="174"/>
                    <a:pt x="144" y="174"/>
                    <a:pt x="144" y="174"/>
                  </a:cubicBezTo>
                  <a:lnTo>
                    <a:pt x="144" y="174"/>
                  </a:lnTo>
                  <a:close/>
                  <a:moveTo>
                    <a:pt x="123" y="123"/>
                  </a:moveTo>
                  <a:lnTo>
                    <a:pt x="123" y="123"/>
                  </a:lnTo>
                  <a:lnTo>
                    <a:pt x="125" y="124"/>
                  </a:lnTo>
                  <a:cubicBezTo>
                    <a:pt x="125" y="124"/>
                    <a:pt x="125" y="124"/>
                    <a:pt x="126" y="124"/>
                  </a:cubicBezTo>
                  <a:lnTo>
                    <a:pt x="135" y="131"/>
                  </a:lnTo>
                  <a:lnTo>
                    <a:pt x="133" y="108"/>
                  </a:lnTo>
                  <a:cubicBezTo>
                    <a:pt x="125" y="110"/>
                    <a:pt x="118" y="112"/>
                    <a:pt x="111" y="115"/>
                  </a:cubicBezTo>
                  <a:cubicBezTo>
                    <a:pt x="97" y="130"/>
                    <a:pt x="98" y="147"/>
                    <a:pt x="107" y="159"/>
                  </a:cubicBezTo>
                  <a:cubicBezTo>
                    <a:pt x="108" y="159"/>
                    <a:pt x="108" y="159"/>
                    <a:pt x="108" y="159"/>
                  </a:cubicBezTo>
                  <a:cubicBezTo>
                    <a:pt x="115" y="168"/>
                    <a:pt x="127" y="173"/>
                    <a:pt x="138" y="172"/>
                  </a:cubicBezTo>
                  <a:lnTo>
                    <a:pt x="137" y="159"/>
                  </a:lnTo>
                  <a:cubicBezTo>
                    <a:pt x="136" y="160"/>
                    <a:pt x="134" y="160"/>
                    <a:pt x="133" y="160"/>
                  </a:cubicBezTo>
                  <a:cubicBezTo>
                    <a:pt x="122" y="160"/>
                    <a:pt x="113" y="151"/>
                    <a:pt x="113" y="140"/>
                  </a:cubicBezTo>
                  <a:cubicBezTo>
                    <a:pt x="113" y="135"/>
                    <a:pt x="116" y="130"/>
                    <a:pt x="119" y="126"/>
                  </a:cubicBezTo>
                  <a:cubicBezTo>
                    <a:pt x="118" y="124"/>
                    <a:pt x="121" y="121"/>
                    <a:pt x="123" y="123"/>
                  </a:cubicBezTo>
                  <a:lnTo>
                    <a:pt x="123" y="123"/>
                  </a:lnTo>
                  <a:close/>
                  <a:moveTo>
                    <a:pt x="121" y="175"/>
                  </a:moveTo>
                  <a:lnTo>
                    <a:pt x="121" y="175"/>
                  </a:lnTo>
                  <a:cubicBezTo>
                    <a:pt x="115" y="172"/>
                    <a:pt x="109" y="169"/>
                    <a:pt x="105" y="164"/>
                  </a:cubicBezTo>
                  <a:cubicBezTo>
                    <a:pt x="85" y="169"/>
                    <a:pt x="68" y="154"/>
                    <a:pt x="62" y="142"/>
                  </a:cubicBezTo>
                  <a:cubicBezTo>
                    <a:pt x="55" y="147"/>
                    <a:pt x="48" y="153"/>
                    <a:pt x="42" y="159"/>
                  </a:cubicBezTo>
                  <a:lnTo>
                    <a:pt x="54" y="162"/>
                  </a:lnTo>
                  <a:cubicBezTo>
                    <a:pt x="55" y="162"/>
                    <a:pt x="55" y="162"/>
                    <a:pt x="55" y="162"/>
                  </a:cubicBezTo>
                  <a:lnTo>
                    <a:pt x="58" y="163"/>
                  </a:lnTo>
                  <a:cubicBezTo>
                    <a:pt x="58" y="163"/>
                    <a:pt x="59" y="163"/>
                    <a:pt x="59" y="164"/>
                  </a:cubicBezTo>
                  <a:cubicBezTo>
                    <a:pt x="60" y="164"/>
                    <a:pt x="60" y="164"/>
                    <a:pt x="60" y="165"/>
                  </a:cubicBezTo>
                  <a:cubicBezTo>
                    <a:pt x="74" y="181"/>
                    <a:pt x="108" y="181"/>
                    <a:pt x="121" y="175"/>
                  </a:cubicBezTo>
                  <a:lnTo>
                    <a:pt x="121" y="175"/>
                  </a:lnTo>
                  <a:close/>
                  <a:moveTo>
                    <a:pt x="101" y="159"/>
                  </a:moveTo>
                  <a:lnTo>
                    <a:pt x="101" y="159"/>
                  </a:lnTo>
                  <a:cubicBezTo>
                    <a:pt x="93" y="148"/>
                    <a:pt x="92" y="134"/>
                    <a:pt x="101" y="119"/>
                  </a:cubicBezTo>
                  <a:cubicBezTo>
                    <a:pt x="89" y="124"/>
                    <a:pt x="77" y="131"/>
                    <a:pt x="66" y="139"/>
                  </a:cubicBezTo>
                  <a:cubicBezTo>
                    <a:pt x="71" y="149"/>
                    <a:pt x="85" y="161"/>
                    <a:pt x="101" y="159"/>
                  </a:cubicBezTo>
                  <a:lnTo>
                    <a:pt x="101" y="159"/>
                  </a:lnTo>
                  <a:close/>
                  <a:moveTo>
                    <a:pt x="56" y="169"/>
                  </a:moveTo>
                  <a:lnTo>
                    <a:pt x="56" y="169"/>
                  </a:lnTo>
                  <a:lnTo>
                    <a:pt x="56" y="168"/>
                  </a:lnTo>
                  <a:cubicBezTo>
                    <a:pt x="54" y="174"/>
                    <a:pt x="54" y="186"/>
                    <a:pt x="55" y="192"/>
                  </a:cubicBezTo>
                  <a:cubicBezTo>
                    <a:pt x="66" y="196"/>
                    <a:pt x="79" y="196"/>
                    <a:pt x="94" y="196"/>
                  </a:cubicBezTo>
                  <a:cubicBezTo>
                    <a:pt x="106" y="196"/>
                    <a:pt x="117" y="196"/>
                    <a:pt x="128" y="196"/>
                  </a:cubicBezTo>
                  <a:cubicBezTo>
                    <a:pt x="124" y="191"/>
                    <a:pt x="122" y="185"/>
                    <a:pt x="121" y="181"/>
                  </a:cubicBezTo>
                  <a:cubicBezTo>
                    <a:pt x="104" y="187"/>
                    <a:pt x="71" y="185"/>
                    <a:pt x="56" y="169"/>
                  </a:cubicBezTo>
                  <a:lnTo>
                    <a:pt x="56" y="169"/>
                  </a:lnTo>
                  <a:close/>
                  <a:moveTo>
                    <a:pt x="66" y="255"/>
                  </a:moveTo>
                  <a:lnTo>
                    <a:pt x="66" y="255"/>
                  </a:lnTo>
                  <a:cubicBezTo>
                    <a:pt x="62" y="254"/>
                    <a:pt x="59" y="252"/>
                    <a:pt x="55" y="250"/>
                  </a:cubicBezTo>
                  <a:cubicBezTo>
                    <a:pt x="51" y="253"/>
                    <a:pt x="47" y="255"/>
                    <a:pt x="44" y="258"/>
                  </a:cubicBezTo>
                  <a:cubicBezTo>
                    <a:pt x="44" y="258"/>
                    <a:pt x="43" y="259"/>
                    <a:pt x="43" y="259"/>
                  </a:cubicBezTo>
                  <a:cubicBezTo>
                    <a:pt x="36" y="265"/>
                    <a:pt x="30" y="271"/>
                    <a:pt x="25" y="276"/>
                  </a:cubicBezTo>
                  <a:cubicBezTo>
                    <a:pt x="25" y="276"/>
                    <a:pt x="25" y="277"/>
                    <a:pt x="25" y="277"/>
                  </a:cubicBezTo>
                  <a:cubicBezTo>
                    <a:pt x="23" y="279"/>
                    <a:pt x="21" y="282"/>
                    <a:pt x="19" y="284"/>
                  </a:cubicBezTo>
                  <a:cubicBezTo>
                    <a:pt x="19" y="285"/>
                    <a:pt x="19" y="285"/>
                    <a:pt x="19" y="285"/>
                  </a:cubicBezTo>
                  <a:cubicBezTo>
                    <a:pt x="12" y="295"/>
                    <a:pt x="9" y="304"/>
                    <a:pt x="8" y="312"/>
                  </a:cubicBezTo>
                  <a:cubicBezTo>
                    <a:pt x="6" y="324"/>
                    <a:pt x="7" y="340"/>
                    <a:pt x="0" y="350"/>
                  </a:cubicBezTo>
                  <a:cubicBezTo>
                    <a:pt x="11" y="349"/>
                    <a:pt x="14" y="346"/>
                    <a:pt x="21" y="340"/>
                  </a:cubicBezTo>
                  <a:cubicBezTo>
                    <a:pt x="14" y="310"/>
                    <a:pt x="36" y="271"/>
                    <a:pt x="66" y="255"/>
                  </a:cubicBezTo>
                  <a:lnTo>
                    <a:pt x="66" y="255"/>
                  </a:lnTo>
                  <a:close/>
                  <a:moveTo>
                    <a:pt x="69" y="310"/>
                  </a:moveTo>
                  <a:lnTo>
                    <a:pt x="69" y="310"/>
                  </a:lnTo>
                  <a:cubicBezTo>
                    <a:pt x="68" y="311"/>
                    <a:pt x="68" y="312"/>
                    <a:pt x="67" y="314"/>
                  </a:cubicBezTo>
                  <a:cubicBezTo>
                    <a:pt x="61" y="326"/>
                    <a:pt x="68" y="336"/>
                    <a:pt x="75" y="336"/>
                  </a:cubicBezTo>
                  <a:cubicBezTo>
                    <a:pt x="93" y="336"/>
                    <a:pt x="92" y="311"/>
                    <a:pt x="69" y="310"/>
                  </a:cubicBezTo>
                  <a:lnTo>
                    <a:pt x="69" y="310"/>
                  </a:lnTo>
                  <a:close/>
                  <a:moveTo>
                    <a:pt x="37" y="256"/>
                  </a:moveTo>
                  <a:lnTo>
                    <a:pt x="37" y="256"/>
                  </a:lnTo>
                  <a:cubicBezTo>
                    <a:pt x="28" y="249"/>
                    <a:pt x="17" y="240"/>
                    <a:pt x="12" y="229"/>
                  </a:cubicBezTo>
                  <a:cubicBezTo>
                    <a:pt x="11" y="235"/>
                    <a:pt x="11" y="241"/>
                    <a:pt x="13" y="247"/>
                  </a:cubicBezTo>
                  <a:lnTo>
                    <a:pt x="13" y="247"/>
                  </a:lnTo>
                  <a:cubicBezTo>
                    <a:pt x="15" y="256"/>
                    <a:pt x="19" y="264"/>
                    <a:pt x="23" y="270"/>
                  </a:cubicBezTo>
                  <a:cubicBezTo>
                    <a:pt x="27" y="266"/>
                    <a:pt x="32" y="261"/>
                    <a:pt x="37" y="256"/>
                  </a:cubicBezTo>
                  <a:lnTo>
                    <a:pt x="37" y="256"/>
                  </a:lnTo>
                  <a:close/>
                  <a:moveTo>
                    <a:pt x="17" y="369"/>
                  </a:moveTo>
                  <a:lnTo>
                    <a:pt x="17" y="369"/>
                  </a:lnTo>
                  <a:cubicBezTo>
                    <a:pt x="17" y="377"/>
                    <a:pt x="18" y="385"/>
                    <a:pt x="17" y="393"/>
                  </a:cubicBezTo>
                  <a:cubicBezTo>
                    <a:pt x="26" y="392"/>
                    <a:pt x="29" y="390"/>
                    <a:pt x="34" y="385"/>
                  </a:cubicBezTo>
                  <a:cubicBezTo>
                    <a:pt x="28" y="381"/>
                    <a:pt x="22" y="376"/>
                    <a:pt x="17" y="369"/>
                  </a:cubicBezTo>
                  <a:lnTo>
                    <a:pt x="17" y="369"/>
                  </a:lnTo>
                  <a:close/>
                  <a:moveTo>
                    <a:pt x="14" y="265"/>
                  </a:moveTo>
                  <a:lnTo>
                    <a:pt x="14" y="265"/>
                  </a:lnTo>
                  <a:lnTo>
                    <a:pt x="3" y="271"/>
                  </a:lnTo>
                  <a:lnTo>
                    <a:pt x="9" y="283"/>
                  </a:lnTo>
                  <a:cubicBezTo>
                    <a:pt x="11" y="282"/>
                    <a:pt x="13" y="281"/>
                    <a:pt x="15" y="281"/>
                  </a:cubicBezTo>
                  <a:cubicBezTo>
                    <a:pt x="16" y="279"/>
                    <a:pt x="18" y="277"/>
                    <a:pt x="20" y="275"/>
                  </a:cubicBezTo>
                  <a:cubicBezTo>
                    <a:pt x="18" y="272"/>
                    <a:pt x="16" y="268"/>
                    <a:pt x="14" y="265"/>
                  </a:cubicBezTo>
                  <a:lnTo>
                    <a:pt x="14" y="265"/>
                  </a:lnTo>
                  <a:close/>
                </a:path>
              </a:pathLst>
            </a:custGeom>
            <a:noFill/>
            <a:ln w="1588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4267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AE49A029-9AE0-4CF9-87DF-91910B2623E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86675" y="476250"/>
              <a:ext cx="280988" cy="304800"/>
            </a:xfrm>
            <a:custGeom>
              <a:avLst/>
              <a:gdLst>
                <a:gd name="T0" fmla="*/ 1 w 346"/>
                <a:gd name="T1" fmla="*/ 230 h 372"/>
                <a:gd name="T2" fmla="*/ 27 w 346"/>
                <a:gd name="T3" fmla="*/ 197 h 372"/>
                <a:gd name="T4" fmla="*/ 1 w 346"/>
                <a:gd name="T5" fmla="*/ 223 h 372"/>
                <a:gd name="T6" fmla="*/ 1 w 346"/>
                <a:gd name="T7" fmla="*/ 214 h 372"/>
                <a:gd name="T8" fmla="*/ 2 w 346"/>
                <a:gd name="T9" fmla="*/ 188 h 372"/>
                <a:gd name="T10" fmla="*/ 3 w 346"/>
                <a:gd name="T11" fmla="*/ 179 h 372"/>
                <a:gd name="T12" fmla="*/ 29 w 346"/>
                <a:gd name="T13" fmla="*/ 168 h 372"/>
                <a:gd name="T14" fmla="*/ 5 w 346"/>
                <a:gd name="T15" fmla="*/ 169 h 372"/>
                <a:gd name="T16" fmla="*/ 7 w 346"/>
                <a:gd name="T17" fmla="*/ 161 h 372"/>
                <a:gd name="T18" fmla="*/ 32 w 346"/>
                <a:gd name="T19" fmla="*/ 127 h 372"/>
                <a:gd name="T20" fmla="*/ 36 w 346"/>
                <a:gd name="T21" fmla="*/ 96 h 372"/>
                <a:gd name="T22" fmla="*/ 56 w 346"/>
                <a:gd name="T23" fmla="*/ 72 h 372"/>
                <a:gd name="T24" fmla="*/ 68 w 346"/>
                <a:gd name="T25" fmla="*/ 75 h 372"/>
                <a:gd name="T26" fmla="*/ 214 w 346"/>
                <a:gd name="T27" fmla="*/ 53 h 372"/>
                <a:gd name="T28" fmla="*/ 203 w 346"/>
                <a:gd name="T29" fmla="*/ 80 h 372"/>
                <a:gd name="T30" fmla="*/ 214 w 346"/>
                <a:gd name="T31" fmla="*/ 53 h 372"/>
                <a:gd name="T32" fmla="*/ 187 w 346"/>
                <a:gd name="T33" fmla="*/ 64 h 372"/>
                <a:gd name="T34" fmla="*/ 199 w 346"/>
                <a:gd name="T35" fmla="*/ 53 h 372"/>
                <a:gd name="T36" fmla="*/ 205 w 346"/>
                <a:gd name="T37" fmla="*/ 50 h 372"/>
                <a:gd name="T38" fmla="*/ 210 w 346"/>
                <a:gd name="T39" fmla="*/ 23 h 372"/>
                <a:gd name="T40" fmla="*/ 182 w 346"/>
                <a:gd name="T41" fmla="*/ 27 h 372"/>
                <a:gd name="T42" fmla="*/ 186 w 346"/>
                <a:gd name="T43" fmla="*/ 49 h 372"/>
                <a:gd name="T44" fmla="*/ 172 w 346"/>
                <a:gd name="T45" fmla="*/ 105 h 372"/>
                <a:gd name="T46" fmla="*/ 197 w 346"/>
                <a:gd name="T47" fmla="*/ 70 h 372"/>
                <a:gd name="T48" fmla="*/ 225 w 346"/>
                <a:gd name="T49" fmla="*/ 90 h 372"/>
                <a:gd name="T50" fmla="*/ 232 w 346"/>
                <a:gd name="T51" fmla="*/ 80 h 372"/>
                <a:gd name="T52" fmla="*/ 242 w 346"/>
                <a:gd name="T53" fmla="*/ 51 h 372"/>
                <a:gd name="T54" fmla="*/ 222 w 346"/>
                <a:gd name="T55" fmla="*/ 60 h 372"/>
                <a:gd name="T56" fmla="*/ 203 w 346"/>
                <a:gd name="T57" fmla="*/ 88 h 372"/>
                <a:gd name="T58" fmla="*/ 225 w 346"/>
                <a:gd name="T59" fmla="*/ 90 h 372"/>
                <a:gd name="T60" fmla="*/ 200 w 346"/>
                <a:gd name="T61" fmla="*/ 247 h 372"/>
                <a:gd name="T62" fmla="*/ 200 w 346"/>
                <a:gd name="T63" fmla="*/ 247 h 372"/>
                <a:gd name="T64" fmla="*/ 262 w 346"/>
                <a:gd name="T65" fmla="*/ 176 h 372"/>
                <a:gd name="T66" fmla="*/ 262 w 346"/>
                <a:gd name="T67" fmla="*/ 176 h 372"/>
                <a:gd name="T68" fmla="*/ 303 w 346"/>
                <a:gd name="T69" fmla="*/ 125 h 372"/>
                <a:gd name="T70" fmla="*/ 303 w 346"/>
                <a:gd name="T71" fmla="*/ 125 h 372"/>
                <a:gd name="T72" fmla="*/ 302 w 346"/>
                <a:gd name="T73" fmla="*/ 148 h 372"/>
                <a:gd name="T74" fmla="*/ 303 w 346"/>
                <a:gd name="T75" fmla="*/ 132 h 372"/>
                <a:gd name="T76" fmla="*/ 189 w 346"/>
                <a:gd name="T77" fmla="*/ 269 h 372"/>
                <a:gd name="T78" fmla="*/ 257 w 346"/>
                <a:gd name="T79" fmla="*/ 205 h 372"/>
                <a:gd name="T80" fmla="*/ 257 w 346"/>
                <a:gd name="T81" fmla="*/ 181 h 372"/>
                <a:gd name="T82" fmla="*/ 194 w 346"/>
                <a:gd name="T83" fmla="*/ 255 h 372"/>
                <a:gd name="T84" fmla="*/ 189 w 346"/>
                <a:gd name="T85" fmla="*/ 269 h 372"/>
                <a:gd name="T86" fmla="*/ 68 w 346"/>
                <a:gd name="T87" fmla="*/ 369 h 372"/>
                <a:gd name="T88" fmla="*/ 101 w 346"/>
                <a:gd name="T89" fmla="*/ 350 h 372"/>
                <a:gd name="T90" fmla="*/ 129 w 346"/>
                <a:gd name="T91" fmla="*/ 325 h 372"/>
                <a:gd name="T92" fmla="*/ 148 w 346"/>
                <a:gd name="T93" fmla="*/ 305 h 372"/>
                <a:gd name="T94" fmla="*/ 176 w 346"/>
                <a:gd name="T95" fmla="*/ 271 h 372"/>
                <a:gd name="T96" fmla="*/ 191 w 346"/>
                <a:gd name="T97" fmla="*/ 250 h 372"/>
                <a:gd name="T98" fmla="*/ 253 w 346"/>
                <a:gd name="T99" fmla="*/ 160 h 372"/>
                <a:gd name="T100" fmla="*/ 279 w 346"/>
                <a:gd name="T101" fmla="*/ 125 h 372"/>
                <a:gd name="T102" fmla="*/ 295 w 346"/>
                <a:gd name="T103" fmla="*/ 106 h 372"/>
                <a:gd name="T104" fmla="*/ 341 w 346"/>
                <a:gd name="T105" fmla="*/ 64 h 372"/>
                <a:gd name="T106" fmla="*/ 343 w 346"/>
                <a:gd name="T107" fmla="*/ 63 h 372"/>
                <a:gd name="T108" fmla="*/ 331 w 346"/>
                <a:gd name="T109" fmla="*/ 52 h 372"/>
                <a:gd name="T110" fmla="*/ 68 w 346"/>
                <a:gd name="T111" fmla="*/ 369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6" h="372">
                  <a:moveTo>
                    <a:pt x="1" y="223"/>
                  </a:moveTo>
                  <a:lnTo>
                    <a:pt x="1" y="223"/>
                  </a:lnTo>
                  <a:cubicBezTo>
                    <a:pt x="1" y="225"/>
                    <a:pt x="1" y="228"/>
                    <a:pt x="1" y="230"/>
                  </a:cubicBezTo>
                  <a:cubicBezTo>
                    <a:pt x="7" y="226"/>
                    <a:pt x="15" y="220"/>
                    <a:pt x="20" y="219"/>
                  </a:cubicBezTo>
                  <a:cubicBezTo>
                    <a:pt x="22" y="212"/>
                    <a:pt x="24" y="205"/>
                    <a:pt x="28" y="196"/>
                  </a:cubicBezTo>
                  <a:cubicBezTo>
                    <a:pt x="28" y="197"/>
                    <a:pt x="27" y="197"/>
                    <a:pt x="27" y="197"/>
                  </a:cubicBezTo>
                  <a:cubicBezTo>
                    <a:pt x="27" y="197"/>
                    <a:pt x="27" y="197"/>
                    <a:pt x="27" y="197"/>
                  </a:cubicBezTo>
                  <a:cubicBezTo>
                    <a:pt x="15" y="204"/>
                    <a:pt x="3" y="218"/>
                    <a:pt x="1" y="223"/>
                  </a:cubicBezTo>
                  <a:lnTo>
                    <a:pt x="1" y="223"/>
                  </a:lnTo>
                  <a:close/>
                  <a:moveTo>
                    <a:pt x="2" y="188"/>
                  </a:moveTo>
                  <a:lnTo>
                    <a:pt x="2" y="188"/>
                  </a:lnTo>
                  <a:cubicBezTo>
                    <a:pt x="1" y="196"/>
                    <a:pt x="0" y="205"/>
                    <a:pt x="1" y="214"/>
                  </a:cubicBezTo>
                  <a:cubicBezTo>
                    <a:pt x="3" y="210"/>
                    <a:pt x="7" y="206"/>
                    <a:pt x="11" y="202"/>
                  </a:cubicBezTo>
                  <a:lnTo>
                    <a:pt x="2" y="188"/>
                  </a:lnTo>
                  <a:lnTo>
                    <a:pt x="2" y="188"/>
                  </a:lnTo>
                  <a:close/>
                  <a:moveTo>
                    <a:pt x="5" y="169"/>
                  </a:moveTo>
                  <a:lnTo>
                    <a:pt x="5" y="169"/>
                  </a:lnTo>
                  <a:cubicBezTo>
                    <a:pt x="4" y="172"/>
                    <a:pt x="4" y="176"/>
                    <a:pt x="3" y="179"/>
                  </a:cubicBezTo>
                  <a:lnTo>
                    <a:pt x="15" y="198"/>
                  </a:lnTo>
                  <a:cubicBezTo>
                    <a:pt x="17" y="197"/>
                    <a:pt x="20" y="195"/>
                    <a:pt x="22" y="194"/>
                  </a:cubicBezTo>
                  <a:cubicBezTo>
                    <a:pt x="12" y="174"/>
                    <a:pt x="10" y="178"/>
                    <a:pt x="29" y="168"/>
                  </a:cubicBezTo>
                  <a:cubicBezTo>
                    <a:pt x="28" y="165"/>
                    <a:pt x="27" y="162"/>
                    <a:pt x="26" y="159"/>
                  </a:cubicBezTo>
                  <a:cubicBezTo>
                    <a:pt x="21" y="160"/>
                    <a:pt x="12" y="164"/>
                    <a:pt x="5" y="169"/>
                  </a:cubicBezTo>
                  <a:lnTo>
                    <a:pt x="5" y="169"/>
                  </a:lnTo>
                  <a:close/>
                  <a:moveTo>
                    <a:pt x="36" y="96"/>
                  </a:moveTo>
                  <a:lnTo>
                    <a:pt x="36" y="96"/>
                  </a:lnTo>
                  <a:cubicBezTo>
                    <a:pt x="23" y="116"/>
                    <a:pt x="13" y="138"/>
                    <a:pt x="7" y="161"/>
                  </a:cubicBezTo>
                  <a:cubicBezTo>
                    <a:pt x="13" y="157"/>
                    <a:pt x="20" y="155"/>
                    <a:pt x="24" y="153"/>
                  </a:cubicBezTo>
                  <a:cubicBezTo>
                    <a:pt x="23" y="145"/>
                    <a:pt x="23" y="136"/>
                    <a:pt x="27" y="126"/>
                  </a:cubicBezTo>
                  <a:cubicBezTo>
                    <a:pt x="28" y="123"/>
                    <a:pt x="32" y="123"/>
                    <a:pt x="32" y="127"/>
                  </a:cubicBezTo>
                  <a:cubicBezTo>
                    <a:pt x="34" y="141"/>
                    <a:pt x="49" y="152"/>
                    <a:pt x="60" y="161"/>
                  </a:cubicBezTo>
                  <a:cubicBezTo>
                    <a:pt x="62" y="159"/>
                    <a:pt x="65" y="156"/>
                    <a:pt x="68" y="154"/>
                  </a:cubicBezTo>
                  <a:cubicBezTo>
                    <a:pt x="52" y="142"/>
                    <a:pt x="40" y="125"/>
                    <a:pt x="36" y="96"/>
                  </a:cubicBezTo>
                  <a:lnTo>
                    <a:pt x="36" y="96"/>
                  </a:lnTo>
                  <a:close/>
                  <a:moveTo>
                    <a:pt x="56" y="72"/>
                  </a:moveTo>
                  <a:lnTo>
                    <a:pt x="56" y="72"/>
                  </a:lnTo>
                  <a:cubicBezTo>
                    <a:pt x="53" y="75"/>
                    <a:pt x="50" y="78"/>
                    <a:pt x="47" y="82"/>
                  </a:cubicBezTo>
                  <a:cubicBezTo>
                    <a:pt x="53" y="90"/>
                    <a:pt x="59" y="95"/>
                    <a:pt x="67" y="98"/>
                  </a:cubicBezTo>
                  <a:cubicBezTo>
                    <a:pt x="66" y="91"/>
                    <a:pt x="66" y="81"/>
                    <a:pt x="68" y="75"/>
                  </a:cubicBezTo>
                  <a:lnTo>
                    <a:pt x="56" y="72"/>
                  </a:lnTo>
                  <a:lnTo>
                    <a:pt x="56" y="72"/>
                  </a:lnTo>
                  <a:close/>
                  <a:moveTo>
                    <a:pt x="214" y="53"/>
                  </a:moveTo>
                  <a:lnTo>
                    <a:pt x="214" y="53"/>
                  </a:lnTo>
                  <a:cubicBezTo>
                    <a:pt x="211" y="55"/>
                    <a:pt x="208" y="56"/>
                    <a:pt x="204" y="56"/>
                  </a:cubicBezTo>
                  <a:cubicBezTo>
                    <a:pt x="203" y="64"/>
                    <a:pt x="202" y="72"/>
                    <a:pt x="203" y="80"/>
                  </a:cubicBezTo>
                  <a:lnTo>
                    <a:pt x="218" y="64"/>
                  </a:lnTo>
                  <a:cubicBezTo>
                    <a:pt x="215" y="60"/>
                    <a:pt x="214" y="57"/>
                    <a:pt x="214" y="53"/>
                  </a:cubicBezTo>
                  <a:lnTo>
                    <a:pt x="214" y="53"/>
                  </a:lnTo>
                  <a:close/>
                  <a:moveTo>
                    <a:pt x="197" y="70"/>
                  </a:moveTo>
                  <a:lnTo>
                    <a:pt x="197" y="70"/>
                  </a:lnTo>
                  <a:cubicBezTo>
                    <a:pt x="193" y="69"/>
                    <a:pt x="189" y="68"/>
                    <a:pt x="187" y="64"/>
                  </a:cubicBezTo>
                  <a:cubicBezTo>
                    <a:pt x="186" y="62"/>
                    <a:pt x="192" y="63"/>
                    <a:pt x="193" y="63"/>
                  </a:cubicBezTo>
                  <a:cubicBezTo>
                    <a:pt x="195" y="63"/>
                    <a:pt x="196" y="62"/>
                    <a:pt x="198" y="62"/>
                  </a:cubicBezTo>
                  <a:cubicBezTo>
                    <a:pt x="198" y="59"/>
                    <a:pt x="198" y="56"/>
                    <a:pt x="199" y="53"/>
                  </a:cubicBezTo>
                  <a:cubicBezTo>
                    <a:pt x="199" y="53"/>
                    <a:pt x="199" y="52"/>
                    <a:pt x="199" y="52"/>
                  </a:cubicBezTo>
                  <a:cubicBezTo>
                    <a:pt x="199" y="51"/>
                    <a:pt x="199" y="50"/>
                    <a:pt x="199" y="49"/>
                  </a:cubicBezTo>
                  <a:cubicBezTo>
                    <a:pt x="200" y="46"/>
                    <a:pt x="205" y="46"/>
                    <a:pt x="205" y="50"/>
                  </a:cubicBezTo>
                  <a:cubicBezTo>
                    <a:pt x="221" y="49"/>
                    <a:pt x="218" y="25"/>
                    <a:pt x="201" y="29"/>
                  </a:cubicBezTo>
                  <a:cubicBezTo>
                    <a:pt x="197" y="29"/>
                    <a:pt x="196" y="24"/>
                    <a:pt x="200" y="23"/>
                  </a:cubicBezTo>
                  <a:cubicBezTo>
                    <a:pt x="204" y="22"/>
                    <a:pt x="207" y="22"/>
                    <a:pt x="210" y="23"/>
                  </a:cubicBezTo>
                  <a:cubicBezTo>
                    <a:pt x="208" y="0"/>
                    <a:pt x="172" y="14"/>
                    <a:pt x="192" y="32"/>
                  </a:cubicBezTo>
                  <a:cubicBezTo>
                    <a:pt x="195" y="34"/>
                    <a:pt x="192" y="39"/>
                    <a:pt x="189" y="36"/>
                  </a:cubicBezTo>
                  <a:cubicBezTo>
                    <a:pt x="185" y="33"/>
                    <a:pt x="183" y="30"/>
                    <a:pt x="182" y="27"/>
                  </a:cubicBezTo>
                  <a:cubicBezTo>
                    <a:pt x="169" y="29"/>
                    <a:pt x="172" y="45"/>
                    <a:pt x="181" y="48"/>
                  </a:cubicBezTo>
                  <a:lnTo>
                    <a:pt x="181" y="47"/>
                  </a:lnTo>
                  <a:cubicBezTo>
                    <a:pt x="182" y="44"/>
                    <a:pt x="187" y="45"/>
                    <a:pt x="186" y="49"/>
                  </a:cubicBezTo>
                  <a:lnTo>
                    <a:pt x="185" y="51"/>
                  </a:lnTo>
                  <a:cubicBezTo>
                    <a:pt x="185" y="52"/>
                    <a:pt x="185" y="52"/>
                    <a:pt x="185" y="52"/>
                  </a:cubicBezTo>
                  <a:lnTo>
                    <a:pt x="172" y="105"/>
                  </a:lnTo>
                  <a:cubicBezTo>
                    <a:pt x="175" y="105"/>
                    <a:pt x="177" y="106"/>
                    <a:pt x="179" y="106"/>
                  </a:cubicBezTo>
                  <a:lnTo>
                    <a:pt x="199" y="85"/>
                  </a:lnTo>
                  <a:cubicBezTo>
                    <a:pt x="197" y="80"/>
                    <a:pt x="197" y="75"/>
                    <a:pt x="197" y="70"/>
                  </a:cubicBezTo>
                  <a:lnTo>
                    <a:pt x="197" y="70"/>
                  </a:lnTo>
                  <a:close/>
                  <a:moveTo>
                    <a:pt x="225" y="90"/>
                  </a:moveTo>
                  <a:lnTo>
                    <a:pt x="225" y="90"/>
                  </a:lnTo>
                  <a:cubicBezTo>
                    <a:pt x="222" y="85"/>
                    <a:pt x="221" y="79"/>
                    <a:pt x="222" y="74"/>
                  </a:cubicBezTo>
                  <a:cubicBezTo>
                    <a:pt x="222" y="71"/>
                    <a:pt x="225" y="76"/>
                    <a:pt x="225" y="76"/>
                  </a:cubicBezTo>
                  <a:cubicBezTo>
                    <a:pt x="227" y="78"/>
                    <a:pt x="229" y="79"/>
                    <a:pt x="232" y="80"/>
                  </a:cubicBezTo>
                  <a:cubicBezTo>
                    <a:pt x="236" y="73"/>
                    <a:pt x="241" y="66"/>
                    <a:pt x="246" y="60"/>
                  </a:cubicBezTo>
                  <a:cubicBezTo>
                    <a:pt x="252" y="52"/>
                    <a:pt x="257" y="45"/>
                    <a:pt x="263" y="38"/>
                  </a:cubicBezTo>
                  <a:cubicBezTo>
                    <a:pt x="253" y="26"/>
                    <a:pt x="237" y="33"/>
                    <a:pt x="242" y="51"/>
                  </a:cubicBezTo>
                  <a:cubicBezTo>
                    <a:pt x="243" y="55"/>
                    <a:pt x="237" y="56"/>
                    <a:pt x="236" y="52"/>
                  </a:cubicBezTo>
                  <a:cubicBezTo>
                    <a:pt x="235" y="48"/>
                    <a:pt x="235" y="45"/>
                    <a:pt x="235" y="42"/>
                  </a:cubicBezTo>
                  <a:cubicBezTo>
                    <a:pt x="223" y="38"/>
                    <a:pt x="214" y="49"/>
                    <a:pt x="222" y="60"/>
                  </a:cubicBezTo>
                  <a:cubicBezTo>
                    <a:pt x="225" y="57"/>
                    <a:pt x="228" y="61"/>
                    <a:pt x="226" y="64"/>
                  </a:cubicBezTo>
                  <a:lnTo>
                    <a:pt x="204" y="87"/>
                  </a:lnTo>
                  <a:cubicBezTo>
                    <a:pt x="204" y="88"/>
                    <a:pt x="204" y="88"/>
                    <a:pt x="203" y="88"/>
                  </a:cubicBezTo>
                  <a:lnTo>
                    <a:pt x="186" y="107"/>
                  </a:lnTo>
                  <a:cubicBezTo>
                    <a:pt x="193" y="109"/>
                    <a:pt x="201" y="110"/>
                    <a:pt x="209" y="113"/>
                  </a:cubicBezTo>
                  <a:cubicBezTo>
                    <a:pt x="214" y="105"/>
                    <a:pt x="220" y="97"/>
                    <a:pt x="225" y="90"/>
                  </a:cubicBezTo>
                  <a:lnTo>
                    <a:pt x="225" y="90"/>
                  </a:lnTo>
                  <a:close/>
                  <a:moveTo>
                    <a:pt x="200" y="247"/>
                  </a:moveTo>
                  <a:lnTo>
                    <a:pt x="200" y="247"/>
                  </a:lnTo>
                  <a:cubicBezTo>
                    <a:pt x="231" y="234"/>
                    <a:pt x="241" y="209"/>
                    <a:pt x="240" y="189"/>
                  </a:cubicBezTo>
                  <a:cubicBezTo>
                    <a:pt x="233" y="199"/>
                    <a:pt x="226" y="210"/>
                    <a:pt x="219" y="219"/>
                  </a:cubicBezTo>
                  <a:cubicBezTo>
                    <a:pt x="213" y="229"/>
                    <a:pt x="206" y="238"/>
                    <a:pt x="200" y="247"/>
                  </a:cubicBezTo>
                  <a:lnTo>
                    <a:pt x="200" y="247"/>
                  </a:lnTo>
                  <a:close/>
                  <a:moveTo>
                    <a:pt x="262" y="176"/>
                  </a:moveTo>
                  <a:lnTo>
                    <a:pt x="262" y="176"/>
                  </a:lnTo>
                  <a:cubicBezTo>
                    <a:pt x="275" y="162"/>
                    <a:pt x="280" y="148"/>
                    <a:pt x="280" y="134"/>
                  </a:cubicBezTo>
                  <a:cubicBezTo>
                    <a:pt x="272" y="143"/>
                    <a:pt x="265" y="152"/>
                    <a:pt x="259" y="162"/>
                  </a:cubicBezTo>
                  <a:cubicBezTo>
                    <a:pt x="260" y="166"/>
                    <a:pt x="261" y="171"/>
                    <a:pt x="262" y="176"/>
                  </a:cubicBezTo>
                  <a:lnTo>
                    <a:pt x="262" y="176"/>
                  </a:lnTo>
                  <a:close/>
                  <a:moveTo>
                    <a:pt x="303" y="125"/>
                  </a:moveTo>
                  <a:lnTo>
                    <a:pt x="303" y="125"/>
                  </a:lnTo>
                  <a:cubicBezTo>
                    <a:pt x="317" y="114"/>
                    <a:pt x="322" y="102"/>
                    <a:pt x="322" y="87"/>
                  </a:cubicBezTo>
                  <a:cubicBezTo>
                    <a:pt x="314" y="94"/>
                    <a:pt x="307" y="101"/>
                    <a:pt x="300" y="109"/>
                  </a:cubicBezTo>
                  <a:cubicBezTo>
                    <a:pt x="301" y="115"/>
                    <a:pt x="302" y="120"/>
                    <a:pt x="303" y="125"/>
                  </a:cubicBezTo>
                  <a:lnTo>
                    <a:pt x="303" y="125"/>
                  </a:lnTo>
                  <a:close/>
                  <a:moveTo>
                    <a:pt x="302" y="148"/>
                  </a:moveTo>
                  <a:lnTo>
                    <a:pt x="302" y="148"/>
                  </a:lnTo>
                  <a:cubicBezTo>
                    <a:pt x="331" y="135"/>
                    <a:pt x="344" y="104"/>
                    <a:pt x="341" y="71"/>
                  </a:cubicBezTo>
                  <a:cubicBezTo>
                    <a:pt x="336" y="75"/>
                    <a:pt x="332" y="78"/>
                    <a:pt x="327" y="82"/>
                  </a:cubicBezTo>
                  <a:cubicBezTo>
                    <a:pt x="329" y="102"/>
                    <a:pt x="322" y="118"/>
                    <a:pt x="303" y="132"/>
                  </a:cubicBezTo>
                  <a:cubicBezTo>
                    <a:pt x="303" y="138"/>
                    <a:pt x="303" y="143"/>
                    <a:pt x="302" y="148"/>
                  </a:cubicBezTo>
                  <a:lnTo>
                    <a:pt x="302" y="148"/>
                  </a:lnTo>
                  <a:close/>
                  <a:moveTo>
                    <a:pt x="189" y="269"/>
                  </a:moveTo>
                  <a:lnTo>
                    <a:pt x="189" y="269"/>
                  </a:lnTo>
                  <a:cubicBezTo>
                    <a:pt x="189" y="269"/>
                    <a:pt x="189" y="269"/>
                    <a:pt x="189" y="269"/>
                  </a:cubicBezTo>
                  <a:cubicBezTo>
                    <a:pt x="222" y="266"/>
                    <a:pt x="251" y="240"/>
                    <a:pt x="257" y="205"/>
                  </a:cubicBezTo>
                  <a:cubicBezTo>
                    <a:pt x="257" y="204"/>
                    <a:pt x="257" y="204"/>
                    <a:pt x="257" y="204"/>
                  </a:cubicBezTo>
                  <a:cubicBezTo>
                    <a:pt x="258" y="197"/>
                    <a:pt x="258" y="190"/>
                    <a:pt x="257" y="182"/>
                  </a:cubicBezTo>
                  <a:cubicBezTo>
                    <a:pt x="257" y="182"/>
                    <a:pt x="257" y="181"/>
                    <a:pt x="257" y="181"/>
                  </a:cubicBezTo>
                  <a:cubicBezTo>
                    <a:pt x="257" y="177"/>
                    <a:pt x="256" y="172"/>
                    <a:pt x="254" y="168"/>
                  </a:cubicBezTo>
                  <a:cubicBezTo>
                    <a:pt x="251" y="172"/>
                    <a:pt x="248" y="177"/>
                    <a:pt x="244" y="182"/>
                  </a:cubicBezTo>
                  <a:cubicBezTo>
                    <a:pt x="249" y="207"/>
                    <a:pt x="238" y="242"/>
                    <a:pt x="194" y="255"/>
                  </a:cubicBezTo>
                  <a:cubicBezTo>
                    <a:pt x="191" y="260"/>
                    <a:pt x="187" y="264"/>
                    <a:pt x="184" y="269"/>
                  </a:cubicBezTo>
                  <a:cubicBezTo>
                    <a:pt x="185" y="269"/>
                    <a:pt x="187" y="269"/>
                    <a:pt x="189" y="269"/>
                  </a:cubicBezTo>
                  <a:lnTo>
                    <a:pt x="189" y="269"/>
                  </a:lnTo>
                  <a:close/>
                  <a:moveTo>
                    <a:pt x="68" y="369"/>
                  </a:moveTo>
                  <a:lnTo>
                    <a:pt x="68" y="369"/>
                  </a:lnTo>
                  <a:cubicBezTo>
                    <a:pt x="68" y="369"/>
                    <a:pt x="68" y="369"/>
                    <a:pt x="68" y="369"/>
                  </a:cubicBezTo>
                  <a:cubicBezTo>
                    <a:pt x="68" y="370"/>
                    <a:pt x="69" y="371"/>
                    <a:pt x="70" y="372"/>
                  </a:cubicBezTo>
                  <a:cubicBezTo>
                    <a:pt x="81" y="366"/>
                    <a:pt x="91" y="358"/>
                    <a:pt x="101" y="350"/>
                  </a:cubicBezTo>
                  <a:cubicBezTo>
                    <a:pt x="101" y="350"/>
                    <a:pt x="101" y="350"/>
                    <a:pt x="101" y="350"/>
                  </a:cubicBezTo>
                  <a:cubicBezTo>
                    <a:pt x="106" y="346"/>
                    <a:pt x="111" y="342"/>
                    <a:pt x="115" y="338"/>
                  </a:cubicBezTo>
                  <a:cubicBezTo>
                    <a:pt x="115" y="338"/>
                    <a:pt x="116" y="338"/>
                    <a:pt x="116" y="338"/>
                  </a:cubicBezTo>
                  <a:cubicBezTo>
                    <a:pt x="120" y="334"/>
                    <a:pt x="125" y="329"/>
                    <a:pt x="129" y="325"/>
                  </a:cubicBezTo>
                  <a:cubicBezTo>
                    <a:pt x="129" y="325"/>
                    <a:pt x="130" y="325"/>
                    <a:pt x="130" y="324"/>
                  </a:cubicBezTo>
                  <a:cubicBezTo>
                    <a:pt x="136" y="319"/>
                    <a:pt x="141" y="312"/>
                    <a:pt x="147" y="306"/>
                  </a:cubicBezTo>
                  <a:cubicBezTo>
                    <a:pt x="147" y="306"/>
                    <a:pt x="147" y="305"/>
                    <a:pt x="148" y="305"/>
                  </a:cubicBezTo>
                  <a:cubicBezTo>
                    <a:pt x="153" y="300"/>
                    <a:pt x="158" y="294"/>
                    <a:pt x="162" y="288"/>
                  </a:cubicBezTo>
                  <a:cubicBezTo>
                    <a:pt x="163" y="287"/>
                    <a:pt x="163" y="287"/>
                    <a:pt x="163" y="287"/>
                  </a:cubicBezTo>
                  <a:cubicBezTo>
                    <a:pt x="167" y="282"/>
                    <a:pt x="172" y="276"/>
                    <a:pt x="176" y="271"/>
                  </a:cubicBezTo>
                  <a:cubicBezTo>
                    <a:pt x="176" y="270"/>
                    <a:pt x="176" y="270"/>
                    <a:pt x="176" y="270"/>
                  </a:cubicBezTo>
                  <a:cubicBezTo>
                    <a:pt x="181" y="264"/>
                    <a:pt x="186" y="257"/>
                    <a:pt x="190" y="251"/>
                  </a:cubicBezTo>
                  <a:cubicBezTo>
                    <a:pt x="190" y="251"/>
                    <a:pt x="190" y="251"/>
                    <a:pt x="191" y="250"/>
                  </a:cubicBezTo>
                  <a:cubicBezTo>
                    <a:pt x="207" y="227"/>
                    <a:pt x="223" y="203"/>
                    <a:pt x="239" y="180"/>
                  </a:cubicBezTo>
                  <a:cubicBezTo>
                    <a:pt x="239" y="180"/>
                    <a:pt x="239" y="180"/>
                    <a:pt x="239" y="180"/>
                  </a:cubicBezTo>
                  <a:cubicBezTo>
                    <a:pt x="244" y="173"/>
                    <a:pt x="248" y="167"/>
                    <a:pt x="253" y="160"/>
                  </a:cubicBezTo>
                  <a:cubicBezTo>
                    <a:pt x="253" y="160"/>
                    <a:pt x="253" y="160"/>
                    <a:pt x="253" y="160"/>
                  </a:cubicBezTo>
                  <a:cubicBezTo>
                    <a:pt x="261" y="149"/>
                    <a:pt x="269" y="138"/>
                    <a:pt x="277" y="128"/>
                  </a:cubicBezTo>
                  <a:cubicBezTo>
                    <a:pt x="278" y="127"/>
                    <a:pt x="279" y="126"/>
                    <a:pt x="279" y="125"/>
                  </a:cubicBezTo>
                  <a:cubicBezTo>
                    <a:pt x="280" y="125"/>
                    <a:pt x="280" y="124"/>
                    <a:pt x="280" y="124"/>
                  </a:cubicBezTo>
                  <a:cubicBezTo>
                    <a:pt x="285" y="118"/>
                    <a:pt x="290" y="113"/>
                    <a:pt x="295" y="107"/>
                  </a:cubicBezTo>
                  <a:cubicBezTo>
                    <a:pt x="295" y="107"/>
                    <a:pt x="295" y="107"/>
                    <a:pt x="295" y="106"/>
                  </a:cubicBezTo>
                  <a:cubicBezTo>
                    <a:pt x="304" y="97"/>
                    <a:pt x="313" y="87"/>
                    <a:pt x="322" y="79"/>
                  </a:cubicBezTo>
                  <a:cubicBezTo>
                    <a:pt x="322" y="79"/>
                    <a:pt x="323" y="79"/>
                    <a:pt x="323" y="79"/>
                  </a:cubicBezTo>
                  <a:cubicBezTo>
                    <a:pt x="329" y="73"/>
                    <a:pt x="335" y="69"/>
                    <a:pt x="341" y="64"/>
                  </a:cubicBezTo>
                  <a:cubicBezTo>
                    <a:pt x="341" y="64"/>
                    <a:pt x="342" y="64"/>
                    <a:pt x="342" y="64"/>
                  </a:cubicBezTo>
                  <a:lnTo>
                    <a:pt x="343" y="63"/>
                  </a:lnTo>
                  <a:cubicBezTo>
                    <a:pt x="343" y="63"/>
                    <a:pt x="343" y="63"/>
                    <a:pt x="343" y="63"/>
                  </a:cubicBezTo>
                  <a:cubicBezTo>
                    <a:pt x="344" y="62"/>
                    <a:pt x="345" y="61"/>
                    <a:pt x="346" y="61"/>
                  </a:cubicBezTo>
                  <a:lnTo>
                    <a:pt x="340" y="45"/>
                  </a:lnTo>
                  <a:cubicBezTo>
                    <a:pt x="337" y="47"/>
                    <a:pt x="334" y="50"/>
                    <a:pt x="331" y="52"/>
                  </a:cubicBezTo>
                  <a:cubicBezTo>
                    <a:pt x="331" y="52"/>
                    <a:pt x="331" y="53"/>
                    <a:pt x="331" y="53"/>
                  </a:cubicBezTo>
                  <a:cubicBezTo>
                    <a:pt x="225" y="140"/>
                    <a:pt x="180" y="283"/>
                    <a:pt x="63" y="361"/>
                  </a:cubicBezTo>
                  <a:cubicBezTo>
                    <a:pt x="65" y="364"/>
                    <a:pt x="66" y="366"/>
                    <a:pt x="68" y="369"/>
                  </a:cubicBezTo>
                  <a:lnTo>
                    <a:pt x="68" y="369"/>
                  </a:lnTo>
                  <a:close/>
                </a:path>
              </a:pathLst>
            </a:custGeom>
            <a:noFill/>
            <a:ln w="1588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4267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B8CBC970-FC0D-4723-B28A-D212B56428E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94613" y="509588"/>
              <a:ext cx="328613" cy="385762"/>
            </a:xfrm>
            <a:custGeom>
              <a:avLst/>
              <a:gdLst>
                <a:gd name="T0" fmla="*/ 159 w 404"/>
                <a:gd name="T1" fmla="*/ 338 h 470"/>
                <a:gd name="T2" fmla="*/ 185 w 404"/>
                <a:gd name="T3" fmla="*/ 332 h 470"/>
                <a:gd name="T4" fmla="*/ 193 w 404"/>
                <a:gd name="T5" fmla="*/ 297 h 470"/>
                <a:gd name="T6" fmla="*/ 161 w 404"/>
                <a:gd name="T7" fmla="*/ 281 h 470"/>
                <a:gd name="T8" fmla="*/ 137 w 404"/>
                <a:gd name="T9" fmla="*/ 310 h 470"/>
                <a:gd name="T10" fmla="*/ 83 w 404"/>
                <a:gd name="T11" fmla="*/ 444 h 470"/>
                <a:gd name="T12" fmla="*/ 107 w 404"/>
                <a:gd name="T13" fmla="*/ 433 h 470"/>
                <a:gd name="T14" fmla="*/ 155 w 404"/>
                <a:gd name="T15" fmla="*/ 343 h 470"/>
                <a:gd name="T16" fmla="*/ 84 w 404"/>
                <a:gd name="T17" fmla="*/ 429 h 470"/>
                <a:gd name="T18" fmla="*/ 57 w 404"/>
                <a:gd name="T19" fmla="*/ 416 h 470"/>
                <a:gd name="T20" fmla="*/ 59 w 404"/>
                <a:gd name="T21" fmla="*/ 345 h 470"/>
                <a:gd name="T22" fmla="*/ 83 w 404"/>
                <a:gd name="T23" fmla="*/ 444 h 470"/>
                <a:gd name="T24" fmla="*/ 90 w 404"/>
                <a:gd name="T25" fmla="*/ 448 h 470"/>
                <a:gd name="T26" fmla="*/ 108 w 404"/>
                <a:gd name="T27" fmla="*/ 438 h 470"/>
                <a:gd name="T28" fmla="*/ 115 w 404"/>
                <a:gd name="T29" fmla="*/ 434 h 470"/>
                <a:gd name="T30" fmla="*/ 127 w 404"/>
                <a:gd name="T31" fmla="*/ 424 h 470"/>
                <a:gd name="T32" fmla="*/ 161 w 404"/>
                <a:gd name="T33" fmla="*/ 344 h 470"/>
                <a:gd name="T34" fmla="*/ 280 w 404"/>
                <a:gd name="T35" fmla="*/ 459 h 470"/>
                <a:gd name="T36" fmla="*/ 166 w 404"/>
                <a:gd name="T37" fmla="*/ 345 h 470"/>
                <a:gd name="T38" fmla="*/ 161 w 404"/>
                <a:gd name="T39" fmla="*/ 268 h 470"/>
                <a:gd name="T40" fmla="*/ 166 w 404"/>
                <a:gd name="T41" fmla="*/ 275 h 470"/>
                <a:gd name="T42" fmla="*/ 161 w 404"/>
                <a:gd name="T43" fmla="*/ 268 h 470"/>
                <a:gd name="T44" fmla="*/ 199 w 404"/>
                <a:gd name="T45" fmla="*/ 297 h 470"/>
                <a:gd name="T46" fmla="*/ 331 w 404"/>
                <a:gd name="T47" fmla="*/ 362 h 470"/>
                <a:gd name="T48" fmla="*/ 368 w 404"/>
                <a:gd name="T49" fmla="*/ 285 h 470"/>
                <a:gd name="T50" fmla="*/ 323 w 404"/>
                <a:gd name="T51" fmla="*/ 281 h 470"/>
                <a:gd name="T52" fmla="*/ 368 w 404"/>
                <a:gd name="T53" fmla="*/ 279 h 470"/>
                <a:gd name="T54" fmla="*/ 377 w 404"/>
                <a:gd name="T55" fmla="*/ 243 h 470"/>
                <a:gd name="T56" fmla="*/ 345 w 404"/>
                <a:gd name="T57" fmla="*/ 219 h 470"/>
                <a:gd name="T58" fmla="*/ 347 w 404"/>
                <a:gd name="T59" fmla="*/ 245 h 470"/>
                <a:gd name="T60" fmla="*/ 383 w 404"/>
                <a:gd name="T61" fmla="*/ 239 h 470"/>
                <a:gd name="T62" fmla="*/ 367 w 404"/>
                <a:gd name="T63" fmla="*/ 129 h 470"/>
                <a:gd name="T64" fmla="*/ 182 w 404"/>
                <a:gd name="T65" fmla="*/ 233 h 470"/>
                <a:gd name="T66" fmla="*/ 175 w 404"/>
                <a:gd name="T67" fmla="*/ 239 h 470"/>
                <a:gd name="T68" fmla="*/ 170 w 404"/>
                <a:gd name="T69" fmla="*/ 234 h 470"/>
                <a:gd name="T70" fmla="*/ 187 w 404"/>
                <a:gd name="T71" fmla="*/ 282 h 470"/>
                <a:gd name="T72" fmla="*/ 174 w 404"/>
                <a:gd name="T73" fmla="*/ 239 h 470"/>
                <a:gd name="T74" fmla="*/ 273 w 404"/>
                <a:gd name="T75" fmla="*/ 38 h 470"/>
                <a:gd name="T76" fmla="*/ 262 w 404"/>
                <a:gd name="T77" fmla="*/ 38 h 470"/>
                <a:gd name="T78" fmla="*/ 273 w 404"/>
                <a:gd name="T79" fmla="*/ 38 h 470"/>
                <a:gd name="T80" fmla="*/ 282 w 404"/>
                <a:gd name="T81" fmla="*/ 26 h 470"/>
                <a:gd name="T82" fmla="*/ 288 w 404"/>
                <a:gd name="T83" fmla="*/ 20 h 470"/>
                <a:gd name="T84" fmla="*/ 258 w 404"/>
                <a:gd name="T85" fmla="*/ 56 h 470"/>
                <a:gd name="T86" fmla="*/ 254 w 404"/>
                <a:gd name="T87" fmla="*/ 52 h 470"/>
                <a:gd name="T88" fmla="*/ 98 w 404"/>
                <a:gd name="T89" fmla="*/ 6 h 470"/>
                <a:gd name="T90" fmla="*/ 87 w 404"/>
                <a:gd name="T91" fmla="*/ 6 h 470"/>
                <a:gd name="T92" fmla="*/ 98 w 404"/>
                <a:gd name="T93" fmla="*/ 6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04" h="470">
                  <a:moveTo>
                    <a:pt x="159" y="338"/>
                  </a:moveTo>
                  <a:lnTo>
                    <a:pt x="159" y="338"/>
                  </a:lnTo>
                  <a:cubicBezTo>
                    <a:pt x="159" y="338"/>
                    <a:pt x="159" y="338"/>
                    <a:pt x="159" y="338"/>
                  </a:cubicBezTo>
                  <a:cubicBezTo>
                    <a:pt x="161" y="339"/>
                    <a:pt x="164" y="339"/>
                    <a:pt x="166" y="339"/>
                  </a:cubicBezTo>
                  <a:cubicBezTo>
                    <a:pt x="173" y="339"/>
                    <a:pt x="180" y="337"/>
                    <a:pt x="185" y="332"/>
                  </a:cubicBezTo>
                  <a:cubicBezTo>
                    <a:pt x="185" y="332"/>
                    <a:pt x="185" y="332"/>
                    <a:pt x="185" y="332"/>
                  </a:cubicBezTo>
                  <a:cubicBezTo>
                    <a:pt x="192" y="327"/>
                    <a:pt x="196" y="319"/>
                    <a:pt x="196" y="310"/>
                  </a:cubicBezTo>
                  <a:cubicBezTo>
                    <a:pt x="196" y="305"/>
                    <a:pt x="195" y="301"/>
                    <a:pt x="193" y="298"/>
                  </a:cubicBezTo>
                  <a:cubicBezTo>
                    <a:pt x="193" y="297"/>
                    <a:pt x="193" y="297"/>
                    <a:pt x="193" y="297"/>
                  </a:cubicBezTo>
                  <a:cubicBezTo>
                    <a:pt x="188" y="287"/>
                    <a:pt x="178" y="281"/>
                    <a:pt x="166" y="281"/>
                  </a:cubicBezTo>
                  <a:cubicBezTo>
                    <a:pt x="165" y="281"/>
                    <a:pt x="163" y="281"/>
                    <a:pt x="162" y="281"/>
                  </a:cubicBezTo>
                  <a:lnTo>
                    <a:pt x="161" y="281"/>
                  </a:lnTo>
                  <a:cubicBezTo>
                    <a:pt x="156" y="282"/>
                    <a:pt x="151" y="284"/>
                    <a:pt x="147" y="288"/>
                  </a:cubicBezTo>
                  <a:lnTo>
                    <a:pt x="147" y="288"/>
                  </a:lnTo>
                  <a:cubicBezTo>
                    <a:pt x="141" y="293"/>
                    <a:pt x="137" y="301"/>
                    <a:pt x="137" y="310"/>
                  </a:cubicBezTo>
                  <a:cubicBezTo>
                    <a:pt x="137" y="323"/>
                    <a:pt x="146" y="335"/>
                    <a:pt x="159" y="338"/>
                  </a:cubicBezTo>
                  <a:lnTo>
                    <a:pt x="159" y="338"/>
                  </a:lnTo>
                  <a:close/>
                  <a:moveTo>
                    <a:pt x="83" y="444"/>
                  </a:moveTo>
                  <a:lnTo>
                    <a:pt x="83" y="444"/>
                  </a:lnTo>
                  <a:cubicBezTo>
                    <a:pt x="91" y="441"/>
                    <a:pt x="99" y="438"/>
                    <a:pt x="106" y="433"/>
                  </a:cubicBezTo>
                  <a:cubicBezTo>
                    <a:pt x="106" y="433"/>
                    <a:pt x="106" y="433"/>
                    <a:pt x="107" y="433"/>
                  </a:cubicBezTo>
                  <a:cubicBezTo>
                    <a:pt x="113" y="429"/>
                    <a:pt x="119" y="424"/>
                    <a:pt x="124" y="419"/>
                  </a:cubicBezTo>
                  <a:cubicBezTo>
                    <a:pt x="124" y="419"/>
                    <a:pt x="124" y="419"/>
                    <a:pt x="124" y="419"/>
                  </a:cubicBezTo>
                  <a:cubicBezTo>
                    <a:pt x="149" y="394"/>
                    <a:pt x="156" y="361"/>
                    <a:pt x="155" y="343"/>
                  </a:cubicBezTo>
                  <a:cubicBezTo>
                    <a:pt x="150" y="341"/>
                    <a:pt x="144" y="338"/>
                    <a:pt x="140" y="333"/>
                  </a:cubicBezTo>
                  <a:cubicBezTo>
                    <a:pt x="143" y="366"/>
                    <a:pt x="133" y="405"/>
                    <a:pt x="86" y="429"/>
                  </a:cubicBezTo>
                  <a:cubicBezTo>
                    <a:pt x="85" y="429"/>
                    <a:pt x="85" y="429"/>
                    <a:pt x="84" y="429"/>
                  </a:cubicBezTo>
                  <a:cubicBezTo>
                    <a:pt x="84" y="429"/>
                    <a:pt x="83" y="429"/>
                    <a:pt x="83" y="429"/>
                  </a:cubicBezTo>
                  <a:cubicBezTo>
                    <a:pt x="75" y="426"/>
                    <a:pt x="66" y="422"/>
                    <a:pt x="59" y="417"/>
                  </a:cubicBezTo>
                  <a:cubicBezTo>
                    <a:pt x="58" y="416"/>
                    <a:pt x="58" y="416"/>
                    <a:pt x="57" y="416"/>
                  </a:cubicBezTo>
                  <a:cubicBezTo>
                    <a:pt x="51" y="411"/>
                    <a:pt x="45" y="405"/>
                    <a:pt x="41" y="398"/>
                  </a:cubicBezTo>
                  <a:cubicBezTo>
                    <a:pt x="41" y="397"/>
                    <a:pt x="41" y="397"/>
                    <a:pt x="40" y="397"/>
                  </a:cubicBezTo>
                  <a:cubicBezTo>
                    <a:pt x="31" y="381"/>
                    <a:pt x="33" y="361"/>
                    <a:pt x="59" y="345"/>
                  </a:cubicBezTo>
                  <a:cubicBezTo>
                    <a:pt x="58" y="341"/>
                    <a:pt x="56" y="337"/>
                    <a:pt x="54" y="333"/>
                  </a:cubicBezTo>
                  <a:cubicBezTo>
                    <a:pt x="0" y="370"/>
                    <a:pt x="22" y="416"/>
                    <a:pt x="83" y="444"/>
                  </a:cubicBezTo>
                  <a:lnTo>
                    <a:pt x="83" y="444"/>
                  </a:lnTo>
                  <a:close/>
                  <a:moveTo>
                    <a:pt x="108" y="438"/>
                  </a:moveTo>
                  <a:lnTo>
                    <a:pt x="108" y="438"/>
                  </a:lnTo>
                  <a:cubicBezTo>
                    <a:pt x="103" y="442"/>
                    <a:pt x="97" y="445"/>
                    <a:pt x="90" y="448"/>
                  </a:cubicBezTo>
                  <a:cubicBezTo>
                    <a:pt x="122" y="461"/>
                    <a:pt x="164" y="470"/>
                    <a:pt x="208" y="469"/>
                  </a:cubicBezTo>
                  <a:cubicBezTo>
                    <a:pt x="182" y="459"/>
                    <a:pt x="133" y="443"/>
                    <a:pt x="108" y="438"/>
                  </a:cubicBezTo>
                  <a:lnTo>
                    <a:pt x="108" y="438"/>
                  </a:lnTo>
                  <a:close/>
                  <a:moveTo>
                    <a:pt x="127" y="424"/>
                  </a:moveTo>
                  <a:lnTo>
                    <a:pt x="127" y="424"/>
                  </a:lnTo>
                  <a:cubicBezTo>
                    <a:pt x="123" y="428"/>
                    <a:pt x="119" y="431"/>
                    <a:pt x="115" y="434"/>
                  </a:cubicBezTo>
                  <a:cubicBezTo>
                    <a:pt x="146" y="441"/>
                    <a:pt x="202" y="459"/>
                    <a:pt x="222" y="468"/>
                  </a:cubicBezTo>
                  <a:cubicBezTo>
                    <a:pt x="234" y="468"/>
                    <a:pt x="246" y="466"/>
                    <a:pt x="258" y="464"/>
                  </a:cubicBezTo>
                  <a:cubicBezTo>
                    <a:pt x="224" y="453"/>
                    <a:pt x="157" y="432"/>
                    <a:pt x="127" y="424"/>
                  </a:cubicBezTo>
                  <a:lnTo>
                    <a:pt x="127" y="424"/>
                  </a:lnTo>
                  <a:close/>
                  <a:moveTo>
                    <a:pt x="161" y="344"/>
                  </a:moveTo>
                  <a:lnTo>
                    <a:pt x="161" y="344"/>
                  </a:lnTo>
                  <a:cubicBezTo>
                    <a:pt x="161" y="363"/>
                    <a:pt x="154" y="395"/>
                    <a:pt x="131" y="420"/>
                  </a:cubicBezTo>
                  <a:cubicBezTo>
                    <a:pt x="166" y="428"/>
                    <a:pt x="241" y="452"/>
                    <a:pt x="269" y="462"/>
                  </a:cubicBezTo>
                  <a:cubicBezTo>
                    <a:pt x="273" y="461"/>
                    <a:pt x="277" y="460"/>
                    <a:pt x="280" y="459"/>
                  </a:cubicBezTo>
                  <a:cubicBezTo>
                    <a:pt x="276" y="437"/>
                    <a:pt x="276" y="405"/>
                    <a:pt x="287" y="370"/>
                  </a:cubicBezTo>
                  <a:cubicBezTo>
                    <a:pt x="256" y="368"/>
                    <a:pt x="220" y="358"/>
                    <a:pt x="187" y="338"/>
                  </a:cubicBezTo>
                  <a:cubicBezTo>
                    <a:pt x="181" y="342"/>
                    <a:pt x="174" y="345"/>
                    <a:pt x="166" y="345"/>
                  </a:cubicBezTo>
                  <a:cubicBezTo>
                    <a:pt x="164" y="345"/>
                    <a:pt x="163" y="345"/>
                    <a:pt x="161" y="344"/>
                  </a:cubicBezTo>
                  <a:lnTo>
                    <a:pt x="161" y="344"/>
                  </a:lnTo>
                  <a:close/>
                  <a:moveTo>
                    <a:pt x="161" y="268"/>
                  </a:moveTo>
                  <a:lnTo>
                    <a:pt x="161" y="268"/>
                  </a:lnTo>
                  <a:cubicBezTo>
                    <a:pt x="161" y="271"/>
                    <a:pt x="162" y="273"/>
                    <a:pt x="163" y="275"/>
                  </a:cubicBezTo>
                  <a:cubicBezTo>
                    <a:pt x="164" y="275"/>
                    <a:pt x="165" y="275"/>
                    <a:pt x="166" y="275"/>
                  </a:cubicBezTo>
                  <a:cubicBezTo>
                    <a:pt x="172" y="275"/>
                    <a:pt x="177" y="276"/>
                    <a:pt x="182" y="279"/>
                  </a:cubicBezTo>
                  <a:cubicBezTo>
                    <a:pt x="185" y="263"/>
                    <a:pt x="170" y="257"/>
                    <a:pt x="161" y="268"/>
                  </a:cubicBezTo>
                  <a:lnTo>
                    <a:pt x="161" y="268"/>
                  </a:lnTo>
                  <a:close/>
                  <a:moveTo>
                    <a:pt x="181" y="240"/>
                  </a:moveTo>
                  <a:lnTo>
                    <a:pt x="181" y="240"/>
                  </a:lnTo>
                  <a:cubicBezTo>
                    <a:pt x="206" y="246"/>
                    <a:pt x="214" y="278"/>
                    <a:pt x="199" y="297"/>
                  </a:cubicBezTo>
                  <a:cubicBezTo>
                    <a:pt x="200" y="301"/>
                    <a:pt x="201" y="305"/>
                    <a:pt x="201" y="310"/>
                  </a:cubicBezTo>
                  <a:cubicBezTo>
                    <a:pt x="201" y="319"/>
                    <a:pt x="197" y="328"/>
                    <a:pt x="191" y="334"/>
                  </a:cubicBezTo>
                  <a:cubicBezTo>
                    <a:pt x="240" y="364"/>
                    <a:pt x="295" y="369"/>
                    <a:pt x="331" y="362"/>
                  </a:cubicBezTo>
                  <a:cubicBezTo>
                    <a:pt x="369" y="354"/>
                    <a:pt x="382" y="333"/>
                    <a:pt x="359" y="312"/>
                  </a:cubicBezTo>
                  <a:cubicBezTo>
                    <a:pt x="354" y="308"/>
                    <a:pt x="366" y="297"/>
                    <a:pt x="374" y="296"/>
                  </a:cubicBezTo>
                  <a:cubicBezTo>
                    <a:pt x="375" y="291"/>
                    <a:pt x="373" y="287"/>
                    <a:pt x="368" y="285"/>
                  </a:cubicBezTo>
                  <a:cubicBezTo>
                    <a:pt x="357" y="284"/>
                    <a:pt x="338" y="290"/>
                    <a:pt x="325" y="293"/>
                  </a:cubicBezTo>
                  <a:cubicBezTo>
                    <a:pt x="325" y="295"/>
                    <a:pt x="321" y="296"/>
                    <a:pt x="320" y="293"/>
                  </a:cubicBezTo>
                  <a:cubicBezTo>
                    <a:pt x="319" y="289"/>
                    <a:pt x="322" y="283"/>
                    <a:pt x="323" y="281"/>
                  </a:cubicBezTo>
                  <a:cubicBezTo>
                    <a:pt x="325" y="277"/>
                    <a:pt x="329" y="280"/>
                    <a:pt x="328" y="283"/>
                  </a:cubicBezTo>
                  <a:cubicBezTo>
                    <a:pt x="327" y="284"/>
                    <a:pt x="327" y="285"/>
                    <a:pt x="326" y="287"/>
                  </a:cubicBezTo>
                  <a:cubicBezTo>
                    <a:pt x="339" y="284"/>
                    <a:pt x="356" y="278"/>
                    <a:pt x="368" y="279"/>
                  </a:cubicBezTo>
                  <a:cubicBezTo>
                    <a:pt x="371" y="277"/>
                    <a:pt x="379" y="271"/>
                    <a:pt x="378" y="267"/>
                  </a:cubicBezTo>
                  <a:cubicBezTo>
                    <a:pt x="377" y="266"/>
                    <a:pt x="376" y="265"/>
                    <a:pt x="375" y="263"/>
                  </a:cubicBezTo>
                  <a:cubicBezTo>
                    <a:pt x="369" y="255"/>
                    <a:pt x="371" y="249"/>
                    <a:pt x="377" y="243"/>
                  </a:cubicBezTo>
                  <a:cubicBezTo>
                    <a:pt x="367" y="242"/>
                    <a:pt x="355" y="243"/>
                    <a:pt x="349" y="250"/>
                  </a:cubicBezTo>
                  <a:cubicBezTo>
                    <a:pt x="345" y="255"/>
                    <a:pt x="338" y="243"/>
                    <a:pt x="338" y="242"/>
                  </a:cubicBezTo>
                  <a:cubicBezTo>
                    <a:pt x="335" y="236"/>
                    <a:pt x="335" y="228"/>
                    <a:pt x="345" y="219"/>
                  </a:cubicBezTo>
                  <a:cubicBezTo>
                    <a:pt x="347" y="216"/>
                    <a:pt x="351" y="221"/>
                    <a:pt x="349" y="223"/>
                  </a:cubicBezTo>
                  <a:cubicBezTo>
                    <a:pt x="341" y="230"/>
                    <a:pt x="339" y="237"/>
                    <a:pt x="346" y="244"/>
                  </a:cubicBezTo>
                  <a:lnTo>
                    <a:pt x="347" y="245"/>
                  </a:lnTo>
                  <a:cubicBezTo>
                    <a:pt x="357" y="237"/>
                    <a:pt x="371" y="236"/>
                    <a:pt x="383" y="239"/>
                  </a:cubicBezTo>
                  <a:lnTo>
                    <a:pt x="383" y="239"/>
                  </a:lnTo>
                  <a:lnTo>
                    <a:pt x="383" y="239"/>
                  </a:lnTo>
                  <a:cubicBezTo>
                    <a:pt x="404" y="237"/>
                    <a:pt x="403" y="229"/>
                    <a:pt x="397" y="213"/>
                  </a:cubicBezTo>
                  <a:cubicBezTo>
                    <a:pt x="395" y="207"/>
                    <a:pt x="392" y="200"/>
                    <a:pt x="389" y="191"/>
                  </a:cubicBezTo>
                  <a:cubicBezTo>
                    <a:pt x="384" y="180"/>
                    <a:pt x="376" y="155"/>
                    <a:pt x="367" y="129"/>
                  </a:cubicBezTo>
                  <a:cubicBezTo>
                    <a:pt x="343" y="119"/>
                    <a:pt x="308" y="125"/>
                    <a:pt x="282" y="137"/>
                  </a:cubicBezTo>
                  <a:cubicBezTo>
                    <a:pt x="275" y="147"/>
                    <a:pt x="266" y="156"/>
                    <a:pt x="252" y="165"/>
                  </a:cubicBezTo>
                  <a:cubicBezTo>
                    <a:pt x="246" y="202"/>
                    <a:pt x="216" y="229"/>
                    <a:pt x="182" y="233"/>
                  </a:cubicBezTo>
                  <a:lnTo>
                    <a:pt x="181" y="240"/>
                  </a:lnTo>
                  <a:lnTo>
                    <a:pt x="181" y="240"/>
                  </a:lnTo>
                  <a:close/>
                  <a:moveTo>
                    <a:pt x="175" y="239"/>
                  </a:moveTo>
                  <a:lnTo>
                    <a:pt x="175" y="239"/>
                  </a:lnTo>
                  <a:lnTo>
                    <a:pt x="176" y="234"/>
                  </a:lnTo>
                  <a:cubicBezTo>
                    <a:pt x="174" y="234"/>
                    <a:pt x="172" y="234"/>
                    <a:pt x="170" y="234"/>
                  </a:cubicBezTo>
                  <a:cubicBezTo>
                    <a:pt x="166" y="239"/>
                    <a:pt x="162" y="244"/>
                    <a:pt x="158" y="249"/>
                  </a:cubicBezTo>
                  <a:cubicBezTo>
                    <a:pt x="158" y="253"/>
                    <a:pt x="158" y="258"/>
                    <a:pt x="159" y="261"/>
                  </a:cubicBezTo>
                  <a:cubicBezTo>
                    <a:pt x="171" y="252"/>
                    <a:pt x="194" y="258"/>
                    <a:pt x="187" y="282"/>
                  </a:cubicBezTo>
                  <a:cubicBezTo>
                    <a:pt x="190" y="284"/>
                    <a:pt x="193" y="287"/>
                    <a:pt x="196" y="291"/>
                  </a:cubicBezTo>
                  <a:cubicBezTo>
                    <a:pt x="208" y="274"/>
                    <a:pt x="198" y="245"/>
                    <a:pt x="173" y="245"/>
                  </a:cubicBezTo>
                  <a:cubicBezTo>
                    <a:pt x="170" y="244"/>
                    <a:pt x="170" y="239"/>
                    <a:pt x="174" y="239"/>
                  </a:cubicBezTo>
                  <a:cubicBezTo>
                    <a:pt x="174" y="239"/>
                    <a:pt x="175" y="239"/>
                    <a:pt x="175" y="239"/>
                  </a:cubicBezTo>
                  <a:lnTo>
                    <a:pt x="175" y="239"/>
                  </a:lnTo>
                  <a:close/>
                  <a:moveTo>
                    <a:pt x="273" y="38"/>
                  </a:moveTo>
                  <a:lnTo>
                    <a:pt x="273" y="38"/>
                  </a:lnTo>
                  <a:cubicBezTo>
                    <a:pt x="273" y="41"/>
                    <a:pt x="270" y="43"/>
                    <a:pt x="268" y="43"/>
                  </a:cubicBezTo>
                  <a:cubicBezTo>
                    <a:pt x="265" y="43"/>
                    <a:pt x="262" y="41"/>
                    <a:pt x="262" y="38"/>
                  </a:cubicBezTo>
                  <a:cubicBezTo>
                    <a:pt x="262" y="35"/>
                    <a:pt x="265" y="33"/>
                    <a:pt x="268" y="33"/>
                  </a:cubicBezTo>
                  <a:cubicBezTo>
                    <a:pt x="270" y="33"/>
                    <a:pt x="273" y="35"/>
                    <a:pt x="273" y="38"/>
                  </a:cubicBezTo>
                  <a:lnTo>
                    <a:pt x="273" y="38"/>
                  </a:lnTo>
                  <a:close/>
                  <a:moveTo>
                    <a:pt x="288" y="20"/>
                  </a:moveTo>
                  <a:lnTo>
                    <a:pt x="288" y="20"/>
                  </a:lnTo>
                  <a:cubicBezTo>
                    <a:pt x="288" y="24"/>
                    <a:pt x="285" y="26"/>
                    <a:pt x="282" y="26"/>
                  </a:cubicBezTo>
                  <a:cubicBezTo>
                    <a:pt x="279" y="26"/>
                    <a:pt x="276" y="24"/>
                    <a:pt x="276" y="20"/>
                  </a:cubicBezTo>
                  <a:cubicBezTo>
                    <a:pt x="276" y="17"/>
                    <a:pt x="279" y="15"/>
                    <a:pt x="282" y="15"/>
                  </a:cubicBezTo>
                  <a:cubicBezTo>
                    <a:pt x="285" y="15"/>
                    <a:pt x="288" y="17"/>
                    <a:pt x="288" y="20"/>
                  </a:cubicBezTo>
                  <a:lnTo>
                    <a:pt x="288" y="20"/>
                  </a:lnTo>
                  <a:close/>
                  <a:moveTo>
                    <a:pt x="258" y="56"/>
                  </a:moveTo>
                  <a:lnTo>
                    <a:pt x="258" y="56"/>
                  </a:lnTo>
                  <a:cubicBezTo>
                    <a:pt x="258" y="59"/>
                    <a:pt x="256" y="61"/>
                    <a:pt x="254" y="61"/>
                  </a:cubicBezTo>
                  <a:cubicBezTo>
                    <a:pt x="251" y="61"/>
                    <a:pt x="249" y="59"/>
                    <a:pt x="249" y="56"/>
                  </a:cubicBezTo>
                  <a:cubicBezTo>
                    <a:pt x="249" y="54"/>
                    <a:pt x="251" y="52"/>
                    <a:pt x="254" y="52"/>
                  </a:cubicBezTo>
                  <a:cubicBezTo>
                    <a:pt x="256" y="52"/>
                    <a:pt x="258" y="54"/>
                    <a:pt x="258" y="56"/>
                  </a:cubicBezTo>
                  <a:lnTo>
                    <a:pt x="258" y="56"/>
                  </a:lnTo>
                  <a:close/>
                  <a:moveTo>
                    <a:pt x="98" y="6"/>
                  </a:moveTo>
                  <a:lnTo>
                    <a:pt x="98" y="6"/>
                  </a:lnTo>
                  <a:cubicBezTo>
                    <a:pt x="98" y="9"/>
                    <a:pt x="95" y="12"/>
                    <a:pt x="92" y="12"/>
                  </a:cubicBezTo>
                  <a:cubicBezTo>
                    <a:pt x="89" y="12"/>
                    <a:pt x="87" y="9"/>
                    <a:pt x="87" y="6"/>
                  </a:cubicBezTo>
                  <a:cubicBezTo>
                    <a:pt x="87" y="3"/>
                    <a:pt x="89" y="0"/>
                    <a:pt x="92" y="0"/>
                  </a:cubicBezTo>
                  <a:cubicBezTo>
                    <a:pt x="95" y="0"/>
                    <a:pt x="98" y="3"/>
                    <a:pt x="98" y="6"/>
                  </a:cubicBezTo>
                  <a:lnTo>
                    <a:pt x="98" y="6"/>
                  </a:lnTo>
                  <a:close/>
                </a:path>
              </a:pathLst>
            </a:custGeom>
            <a:noFill/>
            <a:ln w="1588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4267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4638EAF1-DC81-698A-E2F9-ED824E3D31D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16850" y="631825"/>
              <a:ext cx="188913" cy="146050"/>
            </a:xfrm>
            <a:custGeom>
              <a:avLst/>
              <a:gdLst>
                <a:gd name="T0" fmla="*/ 15 w 232"/>
                <a:gd name="T1" fmla="*/ 172 h 178"/>
                <a:gd name="T2" fmla="*/ 15 w 232"/>
                <a:gd name="T3" fmla="*/ 172 h 178"/>
                <a:gd name="T4" fmla="*/ 25 w 232"/>
                <a:gd name="T5" fmla="*/ 162 h 178"/>
                <a:gd name="T6" fmla="*/ 15 w 232"/>
                <a:gd name="T7" fmla="*/ 152 h 178"/>
                <a:gd name="T8" fmla="*/ 5 w 232"/>
                <a:gd name="T9" fmla="*/ 162 h 178"/>
                <a:gd name="T10" fmla="*/ 15 w 232"/>
                <a:gd name="T11" fmla="*/ 172 h 178"/>
                <a:gd name="T12" fmla="*/ 15 w 232"/>
                <a:gd name="T13" fmla="*/ 172 h 178"/>
                <a:gd name="T14" fmla="*/ 15 w 232"/>
                <a:gd name="T15" fmla="*/ 178 h 178"/>
                <a:gd name="T16" fmla="*/ 15 w 232"/>
                <a:gd name="T17" fmla="*/ 178 h 178"/>
                <a:gd name="T18" fmla="*/ 0 w 232"/>
                <a:gd name="T19" fmla="*/ 162 h 178"/>
                <a:gd name="T20" fmla="*/ 15 w 232"/>
                <a:gd name="T21" fmla="*/ 146 h 178"/>
                <a:gd name="T22" fmla="*/ 31 w 232"/>
                <a:gd name="T23" fmla="*/ 162 h 178"/>
                <a:gd name="T24" fmla="*/ 15 w 232"/>
                <a:gd name="T25" fmla="*/ 178 h 178"/>
                <a:gd name="T26" fmla="*/ 15 w 232"/>
                <a:gd name="T27" fmla="*/ 178 h 178"/>
                <a:gd name="T28" fmla="*/ 232 w 232"/>
                <a:gd name="T29" fmla="*/ 91 h 178"/>
                <a:gd name="T30" fmla="*/ 232 w 232"/>
                <a:gd name="T31" fmla="*/ 91 h 178"/>
                <a:gd name="T32" fmla="*/ 232 w 232"/>
                <a:gd name="T33" fmla="*/ 91 h 178"/>
                <a:gd name="T34" fmla="*/ 232 w 232"/>
                <a:gd name="T35" fmla="*/ 91 h 178"/>
                <a:gd name="T36" fmla="*/ 232 w 232"/>
                <a:gd name="T37" fmla="*/ 91 h 178"/>
                <a:gd name="T38" fmla="*/ 232 w 232"/>
                <a:gd name="T39" fmla="*/ 91 h 178"/>
                <a:gd name="T40" fmla="*/ 149 w 232"/>
                <a:gd name="T41" fmla="*/ 27 h 178"/>
                <a:gd name="T42" fmla="*/ 149 w 232"/>
                <a:gd name="T43" fmla="*/ 27 h 178"/>
                <a:gd name="T44" fmla="*/ 147 w 232"/>
                <a:gd name="T45" fmla="*/ 11 h 178"/>
                <a:gd name="T46" fmla="*/ 124 w 232"/>
                <a:gd name="T47" fmla="*/ 23 h 178"/>
                <a:gd name="T48" fmla="*/ 135 w 232"/>
                <a:gd name="T49" fmla="*/ 26 h 178"/>
                <a:gd name="T50" fmla="*/ 149 w 232"/>
                <a:gd name="T51" fmla="*/ 27 h 178"/>
                <a:gd name="T52" fmla="*/ 149 w 232"/>
                <a:gd name="T53" fmla="*/ 27 h 178"/>
                <a:gd name="T54" fmla="*/ 153 w 232"/>
                <a:gd name="T55" fmla="*/ 9 h 178"/>
                <a:gd name="T56" fmla="*/ 153 w 232"/>
                <a:gd name="T57" fmla="*/ 9 h 178"/>
                <a:gd name="T58" fmla="*/ 155 w 232"/>
                <a:gd name="T59" fmla="*/ 28 h 178"/>
                <a:gd name="T60" fmla="*/ 166 w 232"/>
                <a:gd name="T61" fmla="*/ 27 h 178"/>
                <a:gd name="T62" fmla="*/ 163 w 232"/>
                <a:gd name="T63" fmla="*/ 17 h 178"/>
                <a:gd name="T64" fmla="*/ 164 w 232"/>
                <a:gd name="T65" fmla="*/ 7 h 178"/>
                <a:gd name="T66" fmla="*/ 153 w 232"/>
                <a:gd name="T67" fmla="*/ 9 h 178"/>
                <a:gd name="T68" fmla="*/ 153 w 232"/>
                <a:gd name="T69" fmla="*/ 9 h 178"/>
                <a:gd name="T70" fmla="*/ 177 w 232"/>
                <a:gd name="T71" fmla="*/ 1 h 178"/>
                <a:gd name="T72" fmla="*/ 177 w 232"/>
                <a:gd name="T73" fmla="*/ 1 h 178"/>
                <a:gd name="T74" fmla="*/ 187 w 232"/>
                <a:gd name="T75" fmla="*/ 1 h 178"/>
                <a:gd name="T76" fmla="*/ 190 w 232"/>
                <a:gd name="T77" fmla="*/ 4 h 178"/>
                <a:gd name="T78" fmla="*/ 182 w 232"/>
                <a:gd name="T79" fmla="*/ 10 h 178"/>
                <a:gd name="T80" fmla="*/ 183 w 232"/>
                <a:gd name="T81" fmla="*/ 15 h 178"/>
                <a:gd name="T82" fmla="*/ 175 w 232"/>
                <a:gd name="T83" fmla="*/ 32 h 178"/>
                <a:gd name="T84" fmla="*/ 175 w 232"/>
                <a:gd name="T85" fmla="*/ 32 h 178"/>
                <a:gd name="T86" fmla="*/ 154 w 232"/>
                <a:gd name="T87" fmla="*/ 33 h 178"/>
                <a:gd name="T88" fmla="*/ 152 w 232"/>
                <a:gd name="T89" fmla="*/ 33 h 178"/>
                <a:gd name="T90" fmla="*/ 119 w 232"/>
                <a:gd name="T91" fmla="*/ 27 h 178"/>
                <a:gd name="T92" fmla="*/ 119 w 232"/>
                <a:gd name="T93" fmla="*/ 27 h 178"/>
                <a:gd name="T94" fmla="*/ 114 w 232"/>
                <a:gd name="T95" fmla="*/ 24 h 178"/>
                <a:gd name="T96" fmla="*/ 116 w 232"/>
                <a:gd name="T97" fmla="*/ 22 h 178"/>
                <a:gd name="T98" fmla="*/ 117 w 232"/>
                <a:gd name="T99" fmla="*/ 21 h 178"/>
                <a:gd name="T100" fmla="*/ 177 w 232"/>
                <a:gd name="T101" fmla="*/ 1 h 178"/>
                <a:gd name="T102" fmla="*/ 177 w 232"/>
                <a:gd name="T103" fmla="*/ 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2" h="178">
                  <a:moveTo>
                    <a:pt x="15" y="172"/>
                  </a:moveTo>
                  <a:lnTo>
                    <a:pt x="15" y="172"/>
                  </a:lnTo>
                  <a:cubicBezTo>
                    <a:pt x="21" y="172"/>
                    <a:pt x="25" y="167"/>
                    <a:pt x="25" y="162"/>
                  </a:cubicBezTo>
                  <a:cubicBezTo>
                    <a:pt x="25" y="156"/>
                    <a:pt x="21" y="152"/>
                    <a:pt x="15" y="152"/>
                  </a:cubicBezTo>
                  <a:cubicBezTo>
                    <a:pt x="10" y="152"/>
                    <a:pt x="5" y="156"/>
                    <a:pt x="5" y="162"/>
                  </a:cubicBezTo>
                  <a:cubicBezTo>
                    <a:pt x="5" y="167"/>
                    <a:pt x="10" y="172"/>
                    <a:pt x="15" y="172"/>
                  </a:cubicBezTo>
                  <a:lnTo>
                    <a:pt x="15" y="172"/>
                  </a:lnTo>
                  <a:close/>
                  <a:moveTo>
                    <a:pt x="15" y="178"/>
                  </a:moveTo>
                  <a:lnTo>
                    <a:pt x="15" y="178"/>
                  </a:lnTo>
                  <a:cubicBezTo>
                    <a:pt x="7" y="178"/>
                    <a:pt x="0" y="170"/>
                    <a:pt x="0" y="162"/>
                  </a:cubicBezTo>
                  <a:cubicBezTo>
                    <a:pt x="0" y="153"/>
                    <a:pt x="7" y="146"/>
                    <a:pt x="15" y="146"/>
                  </a:cubicBezTo>
                  <a:cubicBezTo>
                    <a:pt x="24" y="146"/>
                    <a:pt x="31" y="153"/>
                    <a:pt x="31" y="162"/>
                  </a:cubicBezTo>
                  <a:cubicBezTo>
                    <a:pt x="31" y="170"/>
                    <a:pt x="24" y="178"/>
                    <a:pt x="15" y="178"/>
                  </a:cubicBezTo>
                  <a:lnTo>
                    <a:pt x="15" y="178"/>
                  </a:lnTo>
                  <a:close/>
                  <a:moveTo>
                    <a:pt x="232" y="91"/>
                  </a:moveTo>
                  <a:lnTo>
                    <a:pt x="232" y="91"/>
                  </a:lnTo>
                  <a:cubicBezTo>
                    <a:pt x="232" y="91"/>
                    <a:pt x="232" y="91"/>
                    <a:pt x="232" y="91"/>
                  </a:cubicBezTo>
                  <a:lnTo>
                    <a:pt x="232" y="91"/>
                  </a:lnTo>
                  <a:lnTo>
                    <a:pt x="232" y="91"/>
                  </a:lnTo>
                  <a:lnTo>
                    <a:pt x="232" y="91"/>
                  </a:lnTo>
                  <a:close/>
                  <a:moveTo>
                    <a:pt x="149" y="27"/>
                  </a:moveTo>
                  <a:lnTo>
                    <a:pt x="149" y="27"/>
                  </a:lnTo>
                  <a:cubicBezTo>
                    <a:pt x="147" y="23"/>
                    <a:pt x="147" y="17"/>
                    <a:pt x="147" y="11"/>
                  </a:cubicBezTo>
                  <a:cubicBezTo>
                    <a:pt x="139" y="13"/>
                    <a:pt x="131" y="17"/>
                    <a:pt x="124" y="23"/>
                  </a:cubicBezTo>
                  <a:cubicBezTo>
                    <a:pt x="126" y="23"/>
                    <a:pt x="130" y="25"/>
                    <a:pt x="135" y="26"/>
                  </a:cubicBezTo>
                  <a:cubicBezTo>
                    <a:pt x="139" y="26"/>
                    <a:pt x="144" y="27"/>
                    <a:pt x="149" y="27"/>
                  </a:cubicBezTo>
                  <a:lnTo>
                    <a:pt x="149" y="27"/>
                  </a:lnTo>
                  <a:close/>
                  <a:moveTo>
                    <a:pt x="153" y="9"/>
                  </a:moveTo>
                  <a:lnTo>
                    <a:pt x="153" y="9"/>
                  </a:lnTo>
                  <a:cubicBezTo>
                    <a:pt x="152" y="17"/>
                    <a:pt x="153" y="23"/>
                    <a:pt x="155" y="28"/>
                  </a:cubicBezTo>
                  <a:cubicBezTo>
                    <a:pt x="159" y="28"/>
                    <a:pt x="162" y="27"/>
                    <a:pt x="166" y="27"/>
                  </a:cubicBezTo>
                  <a:cubicBezTo>
                    <a:pt x="164" y="25"/>
                    <a:pt x="163" y="21"/>
                    <a:pt x="163" y="17"/>
                  </a:cubicBezTo>
                  <a:cubicBezTo>
                    <a:pt x="163" y="14"/>
                    <a:pt x="163" y="10"/>
                    <a:pt x="164" y="7"/>
                  </a:cubicBezTo>
                  <a:cubicBezTo>
                    <a:pt x="161" y="8"/>
                    <a:pt x="157" y="8"/>
                    <a:pt x="153" y="9"/>
                  </a:cubicBezTo>
                  <a:lnTo>
                    <a:pt x="153" y="9"/>
                  </a:lnTo>
                  <a:close/>
                  <a:moveTo>
                    <a:pt x="177" y="1"/>
                  </a:moveTo>
                  <a:lnTo>
                    <a:pt x="177" y="1"/>
                  </a:lnTo>
                  <a:cubicBezTo>
                    <a:pt x="180" y="1"/>
                    <a:pt x="184" y="0"/>
                    <a:pt x="187" y="1"/>
                  </a:cubicBezTo>
                  <a:cubicBezTo>
                    <a:pt x="189" y="1"/>
                    <a:pt x="190" y="3"/>
                    <a:pt x="190" y="4"/>
                  </a:cubicBezTo>
                  <a:cubicBezTo>
                    <a:pt x="190" y="7"/>
                    <a:pt x="185" y="9"/>
                    <a:pt x="182" y="10"/>
                  </a:cubicBezTo>
                  <a:cubicBezTo>
                    <a:pt x="182" y="12"/>
                    <a:pt x="183" y="14"/>
                    <a:pt x="183" y="15"/>
                  </a:cubicBezTo>
                  <a:cubicBezTo>
                    <a:pt x="184" y="23"/>
                    <a:pt x="180" y="30"/>
                    <a:pt x="175" y="32"/>
                  </a:cubicBezTo>
                  <a:cubicBezTo>
                    <a:pt x="175" y="32"/>
                    <a:pt x="175" y="32"/>
                    <a:pt x="175" y="32"/>
                  </a:cubicBezTo>
                  <a:cubicBezTo>
                    <a:pt x="168" y="33"/>
                    <a:pt x="161" y="33"/>
                    <a:pt x="154" y="33"/>
                  </a:cubicBezTo>
                  <a:cubicBezTo>
                    <a:pt x="153" y="33"/>
                    <a:pt x="153" y="33"/>
                    <a:pt x="152" y="33"/>
                  </a:cubicBezTo>
                  <a:cubicBezTo>
                    <a:pt x="141" y="33"/>
                    <a:pt x="129" y="31"/>
                    <a:pt x="119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6" y="30"/>
                    <a:pt x="112" y="27"/>
                    <a:pt x="114" y="24"/>
                  </a:cubicBezTo>
                  <a:cubicBezTo>
                    <a:pt x="114" y="24"/>
                    <a:pt x="115" y="23"/>
                    <a:pt x="116" y="22"/>
                  </a:cubicBezTo>
                  <a:cubicBezTo>
                    <a:pt x="116" y="22"/>
                    <a:pt x="117" y="21"/>
                    <a:pt x="117" y="21"/>
                  </a:cubicBezTo>
                  <a:cubicBezTo>
                    <a:pt x="123" y="15"/>
                    <a:pt x="142" y="1"/>
                    <a:pt x="177" y="1"/>
                  </a:cubicBezTo>
                  <a:lnTo>
                    <a:pt x="177" y="1"/>
                  </a:lnTo>
                  <a:close/>
                </a:path>
              </a:pathLst>
            </a:custGeom>
            <a:noFill/>
            <a:ln w="1588" cap="flat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4267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7FD520B6-32AC-A196-05E4-28829C4F09C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123238" y="455613"/>
              <a:ext cx="800100" cy="385762"/>
            </a:xfrm>
            <a:custGeom>
              <a:avLst/>
              <a:gdLst>
                <a:gd name="T0" fmla="*/ 44 w 986"/>
                <a:gd name="T1" fmla="*/ 12 h 469"/>
                <a:gd name="T2" fmla="*/ 100 w 986"/>
                <a:gd name="T3" fmla="*/ 110 h 469"/>
                <a:gd name="T4" fmla="*/ 112 w 986"/>
                <a:gd name="T5" fmla="*/ 49 h 469"/>
                <a:gd name="T6" fmla="*/ 238 w 986"/>
                <a:gd name="T7" fmla="*/ 9 h 469"/>
                <a:gd name="T8" fmla="*/ 265 w 986"/>
                <a:gd name="T9" fmla="*/ 94 h 469"/>
                <a:gd name="T10" fmla="*/ 297 w 986"/>
                <a:gd name="T11" fmla="*/ 110 h 469"/>
                <a:gd name="T12" fmla="*/ 368 w 986"/>
                <a:gd name="T13" fmla="*/ 2 h 469"/>
                <a:gd name="T14" fmla="*/ 431 w 986"/>
                <a:gd name="T15" fmla="*/ 0 h 469"/>
                <a:gd name="T16" fmla="*/ 506 w 986"/>
                <a:gd name="T17" fmla="*/ 2 h 469"/>
                <a:gd name="T18" fmla="*/ 562 w 986"/>
                <a:gd name="T19" fmla="*/ 110 h 469"/>
                <a:gd name="T20" fmla="*/ 595 w 986"/>
                <a:gd name="T21" fmla="*/ 104 h 469"/>
                <a:gd name="T22" fmla="*/ 653 w 986"/>
                <a:gd name="T23" fmla="*/ 16 h 469"/>
                <a:gd name="T24" fmla="*/ 623 w 986"/>
                <a:gd name="T25" fmla="*/ 103 h 469"/>
                <a:gd name="T26" fmla="*/ 741 w 986"/>
                <a:gd name="T27" fmla="*/ 112 h 469"/>
                <a:gd name="T28" fmla="*/ 805 w 986"/>
                <a:gd name="T29" fmla="*/ 2 h 469"/>
                <a:gd name="T30" fmla="*/ 887 w 986"/>
                <a:gd name="T31" fmla="*/ 110 h 469"/>
                <a:gd name="T32" fmla="*/ 805 w 986"/>
                <a:gd name="T33" fmla="*/ 2 h 469"/>
                <a:gd name="T34" fmla="*/ 938 w 986"/>
                <a:gd name="T35" fmla="*/ 59 h 469"/>
                <a:gd name="T36" fmla="*/ 926 w 986"/>
                <a:gd name="T37" fmla="*/ 2 h 469"/>
                <a:gd name="T38" fmla="*/ 54 w 986"/>
                <a:gd name="T39" fmla="*/ 281 h 469"/>
                <a:gd name="T40" fmla="*/ 96 w 986"/>
                <a:gd name="T41" fmla="*/ 251 h 469"/>
                <a:gd name="T42" fmla="*/ 205 w 986"/>
                <a:gd name="T43" fmla="*/ 291 h 469"/>
                <a:gd name="T44" fmla="*/ 256 w 986"/>
                <a:gd name="T45" fmla="*/ 288 h 469"/>
                <a:gd name="T46" fmla="*/ 303 w 986"/>
                <a:gd name="T47" fmla="*/ 179 h 469"/>
                <a:gd name="T48" fmla="*/ 303 w 986"/>
                <a:gd name="T49" fmla="*/ 179 h 469"/>
                <a:gd name="T50" fmla="*/ 421 w 986"/>
                <a:gd name="T51" fmla="*/ 278 h 469"/>
                <a:gd name="T52" fmla="*/ 467 w 986"/>
                <a:gd name="T53" fmla="*/ 180 h 469"/>
                <a:gd name="T54" fmla="*/ 525 w 986"/>
                <a:gd name="T55" fmla="*/ 190 h 469"/>
                <a:gd name="T56" fmla="*/ 495 w 986"/>
                <a:gd name="T57" fmla="*/ 288 h 469"/>
                <a:gd name="T58" fmla="*/ 575 w 986"/>
                <a:gd name="T59" fmla="*/ 285 h 469"/>
                <a:gd name="T60" fmla="*/ 618 w 986"/>
                <a:gd name="T61" fmla="*/ 282 h 469"/>
                <a:gd name="T62" fmla="*/ 620 w 986"/>
                <a:gd name="T63" fmla="*/ 227 h 469"/>
                <a:gd name="T64" fmla="*/ 625 w 986"/>
                <a:gd name="T65" fmla="*/ 241 h 469"/>
                <a:gd name="T66" fmla="*/ 697 w 986"/>
                <a:gd name="T67" fmla="*/ 180 h 469"/>
                <a:gd name="T68" fmla="*/ 752 w 986"/>
                <a:gd name="T69" fmla="*/ 288 h 469"/>
                <a:gd name="T70" fmla="*/ 851 w 986"/>
                <a:gd name="T71" fmla="*/ 191 h 469"/>
                <a:gd name="T72" fmla="*/ 900 w 986"/>
                <a:gd name="T73" fmla="*/ 287 h 469"/>
                <a:gd name="T74" fmla="*/ 888 w 986"/>
                <a:gd name="T75" fmla="*/ 291 h 469"/>
                <a:gd name="T76" fmla="*/ 871 w 986"/>
                <a:gd name="T77" fmla="*/ 174 h 469"/>
                <a:gd name="T78" fmla="*/ 820 w 986"/>
                <a:gd name="T79" fmla="*/ 188 h 469"/>
                <a:gd name="T80" fmla="*/ 954 w 986"/>
                <a:gd name="T81" fmla="*/ 190 h 469"/>
                <a:gd name="T82" fmla="*/ 25 w 986"/>
                <a:gd name="T83" fmla="*/ 457 h 469"/>
                <a:gd name="T84" fmla="*/ 46 w 986"/>
                <a:gd name="T85" fmla="*/ 359 h 469"/>
                <a:gd name="T86" fmla="*/ 171 w 986"/>
                <a:gd name="T87" fmla="*/ 369 h 469"/>
                <a:gd name="T88" fmla="*/ 220 w 986"/>
                <a:gd name="T89" fmla="*/ 465 h 469"/>
                <a:gd name="T90" fmla="*/ 208 w 986"/>
                <a:gd name="T91" fmla="*/ 469 h 469"/>
                <a:gd name="T92" fmla="*/ 278 w 986"/>
                <a:gd name="T93" fmla="*/ 368 h 469"/>
                <a:gd name="T94" fmla="*/ 249 w 986"/>
                <a:gd name="T95" fmla="*/ 467 h 469"/>
                <a:gd name="T96" fmla="*/ 328 w 986"/>
                <a:gd name="T97" fmla="*/ 463 h 469"/>
                <a:gd name="T98" fmla="*/ 394 w 986"/>
                <a:gd name="T99" fmla="*/ 359 h 469"/>
                <a:gd name="T100" fmla="*/ 429 w 986"/>
                <a:gd name="T101" fmla="*/ 466 h 469"/>
                <a:gd name="T102" fmla="*/ 394 w 986"/>
                <a:gd name="T103" fmla="*/ 359 h 469"/>
                <a:gd name="T104" fmla="*/ 579 w 986"/>
                <a:gd name="T105" fmla="*/ 438 h 469"/>
                <a:gd name="T106" fmla="*/ 551 w 986"/>
                <a:gd name="T107" fmla="*/ 357 h 469"/>
                <a:gd name="T108" fmla="*/ 599 w 986"/>
                <a:gd name="T109" fmla="*/ 359 h 469"/>
                <a:gd name="T110" fmla="*/ 675 w 986"/>
                <a:gd name="T111" fmla="*/ 359 h 469"/>
                <a:gd name="T112" fmla="*/ 731 w 986"/>
                <a:gd name="T113" fmla="*/ 370 h 469"/>
                <a:gd name="T114" fmla="*/ 693 w 986"/>
                <a:gd name="T115" fmla="*/ 469 h 469"/>
                <a:gd name="T116" fmla="*/ 832 w 986"/>
                <a:gd name="T117" fmla="*/ 457 h 469"/>
                <a:gd name="T118" fmla="*/ 837 w 986"/>
                <a:gd name="T119" fmla="*/ 359 h 469"/>
                <a:gd name="T120" fmla="*/ 837 w 986"/>
                <a:gd name="T121" fmla="*/ 359 h 469"/>
                <a:gd name="T122" fmla="*/ 954 w 986"/>
                <a:gd name="T123" fmla="*/ 3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86" h="469">
                  <a:moveTo>
                    <a:pt x="0" y="2"/>
                  </a:moveTo>
                  <a:lnTo>
                    <a:pt x="0" y="2"/>
                  </a:lnTo>
                  <a:lnTo>
                    <a:pt x="0" y="12"/>
                  </a:lnTo>
                  <a:lnTo>
                    <a:pt x="32" y="12"/>
                  </a:lnTo>
                  <a:lnTo>
                    <a:pt x="32" y="110"/>
                  </a:lnTo>
                  <a:lnTo>
                    <a:pt x="44" y="110"/>
                  </a:lnTo>
                  <a:lnTo>
                    <a:pt x="44" y="12"/>
                  </a:lnTo>
                  <a:lnTo>
                    <a:pt x="76" y="12"/>
                  </a:lnTo>
                  <a:lnTo>
                    <a:pt x="76" y="2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100" y="2"/>
                  </a:moveTo>
                  <a:lnTo>
                    <a:pt x="100" y="2"/>
                  </a:lnTo>
                  <a:lnTo>
                    <a:pt x="100" y="110"/>
                  </a:lnTo>
                  <a:lnTo>
                    <a:pt x="158" y="110"/>
                  </a:lnTo>
                  <a:lnTo>
                    <a:pt x="158" y="100"/>
                  </a:lnTo>
                  <a:lnTo>
                    <a:pt x="112" y="100"/>
                  </a:lnTo>
                  <a:lnTo>
                    <a:pt x="112" y="59"/>
                  </a:lnTo>
                  <a:lnTo>
                    <a:pt x="154" y="59"/>
                  </a:lnTo>
                  <a:lnTo>
                    <a:pt x="154" y="49"/>
                  </a:lnTo>
                  <a:lnTo>
                    <a:pt x="112" y="49"/>
                  </a:lnTo>
                  <a:lnTo>
                    <a:pt x="112" y="12"/>
                  </a:lnTo>
                  <a:lnTo>
                    <a:pt x="158" y="12"/>
                  </a:lnTo>
                  <a:lnTo>
                    <a:pt x="158" y="2"/>
                  </a:lnTo>
                  <a:lnTo>
                    <a:pt x="100" y="2"/>
                  </a:lnTo>
                  <a:lnTo>
                    <a:pt x="100" y="2"/>
                  </a:lnTo>
                  <a:close/>
                  <a:moveTo>
                    <a:pt x="238" y="9"/>
                  </a:moveTo>
                  <a:lnTo>
                    <a:pt x="238" y="9"/>
                  </a:lnTo>
                  <a:cubicBezTo>
                    <a:pt x="248" y="9"/>
                    <a:pt x="257" y="11"/>
                    <a:pt x="266" y="17"/>
                  </a:cubicBezTo>
                  <a:lnTo>
                    <a:pt x="270" y="8"/>
                  </a:lnTo>
                  <a:cubicBezTo>
                    <a:pt x="260" y="3"/>
                    <a:pt x="250" y="0"/>
                    <a:pt x="238" y="0"/>
                  </a:cubicBezTo>
                  <a:cubicBezTo>
                    <a:pt x="206" y="0"/>
                    <a:pt x="181" y="23"/>
                    <a:pt x="181" y="56"/>
                  </a:cubicBezTo>
                  <a:cubicBezTo>
                    <a:pt x="181" y="91"/>
                    <a:pt x="206" y="112"/>
                    <a:pt x="238" y="112"/>
                  </a:cubicBezTo>
                  <a:cubicBezTo>
                    <a:pt x="248" y="112"/>
                    <a:pt x="260" y="107"/>
                    <a:pt x="270" y="102"/>
                  </a:cubicBezTo>
                  <a:lnTo>
                    <a:pt x="265" y="94"/>
                  </a:lnTo>
                  <a:cubicBezTo>
                    <a:pt x="257" y="99"/>
                    <a:pt x="247" y="102"/>
                    <a:pt x="238" y="102"/>
                  </a:cubicBezTo>
                  <a:cubicBezTo>
                    <a:pt x="211" y="102"/>
                    <a:pt x="193" y="82"/>
                    <a:pt x="193" y="56"/>
                  </a:cubicBezTo>
                  <a:cubicBezTo>
                    <a:pt x="193" y="30"/>
                    <a:pt x="211" y="9"/>
                    <a:pt x="238" y="9"/>
                  </a:cubicBezTo>
                  <a:lnTo>
                    <a:pt x="238" y="9"/>
                  </a:lnTo>
                  <a:close/>
                  <a:moveTo>
                    <a:pt x="297" y="2"/>
                  </a:moveTo>
                  <a:lnTo>
                    <a:pt x="297" y="2"/>
                  </a:lnTo>
                  <a:lnTo>
                    <a:pt x="297" y="110"/>
                  </a:lnTo>
                  <a:lnTo>
                    <a:pt x="309" y="110"/>
                  </a:lnTo>
                  <a:lnTo>
                    <a:pt x="309" y="58"/>
                  </a:lnTo>
                  <a:lnTo>
                    <a:pt x="368" y="58"/>
                  </a:lnTo>
                  <a:lnTo>
                    <a:pt x="368" y="110"/>
                  </a:lnTo>
                  <a:lnTo>
                    <a:pt x="380" y="110"/>
                  </a:lnTo>
                  <a:lnTo>
                    <a:pt x="380" y="2"/>
                  </a:lnTo>
                  <a:lnTo>
                    <a:pt x="368" y="2"/>
                  </a:lnTo>
                  <a:lnTo>
                    <a:pt x="368" y="49"/>
                  </a:lnTo>
                  <a:lnTo>
                    <a:pt x="309" y="49"/>
                  </a:lnTo>
                  <a:lnTo>
                    <a:pt x="309" y="2"/>
                  </a:lnTo>
                  <a:lnTo>
                    <a:pt x="297" y="2"/>
                  </a:lnTo>
                  <a:lnTo>
                    <a:pt x="297" y="2"/>
                  </a:lnTo>
                  <a:close/>
                  <a:moveTo>
                    <a:pt x="431" y="0"/>
                  </a:moveTo>
                  <a:lnTo>
                    <a:pt x="431" y="0"/>
                  </a:lnTo>
                  <a:lnTo>
                    <a:pt x="418" y="3"/>
                  </a:lnTo>
                  <a:lnTo>
                    <a:pt x="418" y="110"/>
                  </a:lnTo>
                  <a:lnTo>
                    <a:pt x="430" y="110"/>
                  </a:lnTo>
                  <a:lnTo>
                    <a:pt x="430" y="18"/>
                  </a:lnTo>
                  <a:lnTo>
                    <a:pt x="493" y="112"/>
                  </a:lnTo>
                  <a:lnTo>
                    <a:pt x="506" y="109"/>
                  </a:lnTo>
                  <a:lnTo>
                    <a:pt x="506" y="2"/>
                  </a:lnTo>
                  <a:lnTo>
                    <a:pt x="495" y="2"/>
                  </a:lnTo>
                  <a:lnTo>
                    <a:pt x="495" y="95"/>
                  </a:lnTo>
                  <a:lnTo>
                    <a:pt x="431" y="0"/>
                  </a:lnTo>
                  <a:lnTo>
                    <a:pt x="431" y="0"/>
                  </a:lnTo>
                  <a:close/>
                  <a:moveTo>
                    <a:pt x="550" y="110"/>
                  </a:moveTo>
                  <a:lnTo>
                    <a:pt x="550" y="110"/>
                  </a:lnTo>
                  <a:lnTo>
                    <a:pt x="562" y="110"/>
                  </a:lnTo>
                  <a:lnTo>
                    <a:pt x="562" y="2"/>
                  </a:lnTo>
                  <a:lnTo>
                    <a:pt x="550" y="2"/>
                  </a:lnTo>
                  <a:lnTo>
                    <a:pt x="550" y="110"/>
                  </a:lnTo>
                  <a:close/>
                  <a:moveTo>
                    <a:pt x="623" y="103"/>
                  </a:moveTo>
                  <a:lnTo>
                    <a:pt x="623" y="103"/>
                  </a:lnTo>
                  <a:cubicBezTo>
                    <a:pt x="615" y="103"/>
                    <a:pt x="606" y="100"/>
                    <a:pt x="600" y="96"/>
                  </a:cubicBezTo>
                  <a:lnTo>
                    <a:pt x="595" y="104"/>
                  </a:lnTo>
                  <a:cubicBezTo>
                    <a:pt x="604" y="109"/>
                    <a:pt x="613" y="112"/>
                    <a:pt x="624" y="112"/>
                  </a:cubicBezTo>
                  <a:cubicBezTo>
                    <a:pt x="647" y="112"/>
                    <a:pt x="658" y="97"/>
                    <a:pt x="658" y="81"/>
                  </a:cubicBezTo>
                  <a:cubicBezTo>
                    <a:pt x="658" y="65"/>
                    <a:pt x="646" y="58"/>
                    <a:pt x="634" y="52"/>
                  </a:cubicBezTo>
                  <a:lnTo>
                    <a:pt x="625" y="48"/>
                  </a:lnTo>
                  <a:cubicBezTo>
                    <a:pt x="617" y="44"/>
                    <a:pt x="609" y="39"/>
                    <a:pt x="609" y="28"/>
                  </a:cubicBezTo>
                  <a:cubicBezTo>
                    <a:pt x="609" y="14"/>
                    <a:pt x="620" y="8"/>
                    <a:pt x="630" y="8"/>
                  </a:cubicBezTo>
                  <a:cubicBezTo>
                    <a:pt x="640" y="8"/>
                    <a:pt x="647" y="12"/>
                    <a:pt x="653" y="16"/>
                  </a:cubicBezTo>
                  <a:lnTo>
                    <a:pt x="657" y="8"/>
                  </a:lnTo>
                  <a:cubicBezTo>
                    <a:pt x="649" y="3"/>
                    <a:pt x="640" y="0"/>
                    <a:pt x="630" y="0"/>
                  </a:cubicBezTo>
                  <a:cubicBezTo>
                    <a:pt x="611" y="0"/>
                    <a:pt x="598" y="11"/>
                    <a:pt x="598" y="28"/>
                  </a:cubicBezTo>
                  <a:cubicBezTo>
                    <a:pt x="598" y="50"/>
                    <a:pt x="614" y="54"/>
                    <a:pt x="630" y="62"/>
                  </a:cubicBezTo>
                  <a:cubicBezTo>
                    <a:pt x="639" y="66"/>
                    <a:pt x="646" y="71"/>
                    <a:pt x="646" y="82"/>
                  </a:cubicBezTo>
                  <a:cubicBezTo>
                    <a:pt x="646" y="95"/>
                    <a:pt x="636" y="103"/>
                    <a:pt x="623" y="103"/>
                  </a:cubicBezTo>
                  <a:lnTo>
                    <a:pt x="623" y="103"/>
                  </a:lnTo>
                  <a:close/>
                  <a:moveTo>
                    <a:pt x="741" y="9"/>
                  </a:moveTo>
                  <a:lnTo>
                    <a:pt x="741" y="9"/>
                  </a:lnTo>
                  <a:cubicBezTo>
                    <a:pt x="752" y="9"/>
                    <a:pt x="761" y="11"/>
                    <a:pt x="769" y="17"/>
                  </a:cubicBezTo>
                  <a:lnTo>
                    <a:pt x="774" y="8"/>
                  </a:lnTo>
                  <a:cubicBezTo>
                    <a:pt x="764" y="3"/>
                    <a:pt x="754" y="0"/>
                    <a:pt x="741" y="0"/>
                  </a:cubicBezTo>
                  <a:cubicBezTo>
                    <a:pt x="709" y="0"/>
                    <a:pt x="684" y="23"/>
                    <a:pt x="684" y="56"/>
                  </a:cubicBezTo>
                  <a:cubicBezTo>
                    <a:pt x="684" y="91"/>
                    <a:pt x="709" y="112"/>
                    <a:pt x="741" y="112"/>
                  </a:cubicBezTo>
                  <a:cubicBezTo>
                    <a:pt x="752" y="112"/>
                    <a:pt x="764" y="107"/>
                    <a:pt x="773" y="102"/>
                  </a:cubicBezTo>
                  <a:lnTo>
                    <a:pt x="769" y="94"/>
                  </a:lnTo>
                  <a:cubicBezTo>
                    <a:pt x="761" y="99"/>
                    <a:pt x="751" y="102"/>
                    <a:pt x="741" y="102"/>
                  </a:cubicBezTo>
                  <a:cubicBezTo>
                    <a:pt x="715" y="102"/>
                    <a:pt x="697" y="82"/>
                    <a:pt x="697" y="56"/>
                  </a:cubicBezTo>
                  <a:cubicBezTo>
                    <a:pt x="697" y="30"/>
                    <a:pt x="715" y="9"/>
                    <a:pt x="741" y="9"/>
                  </a:cubicBezTo>
                  <a:lnTo>
                    <a:pt x="741" y="9"/>
                  </a:lnTo>
                  <a:close/>
                  <a:moveTo>
                    <a:pt x="805" y="2"/>
                  </a:moveTo>
                  <a:lnTo>
                    <a:pt x="805" y="2"/>
                  </a:lnTo>
                  <a:lnTo>
                    <a:pt x="805" y="110"/>
                  </a:lnTo>
                  <a:lnTo>
                    <a:pt x="817" y="110"/>
                  </a:lnTo>
                  <a:lnTo>
                    <a:pt x="817" y="58"/>
                  </a:lnTo>
                  <a:lnTo>
                    <a:pt x="875" y="58"/>
                  </a:lnTo>
                  <a:lnTo>
                    <a:pt x="875" y="110"/>
                  </a:lnTo>
                  <a:lnTo>
                    <a:pt x="887" y="110"/>
                  </a:lnTo>
                  <a:lnTo>
                    <a:pt x="887" y="2"/>
                  </a:lnTo>
                  <a:lnTo>
                    <a:pt x="875" y="2"/>
                  </a:lnTo>
                  <a:lnTo>
                    <a:pt x="875" y="49"/>
                  </a:lnTo>
                  <a:lnTo>
                    <a:pt x="817" y="49"/>
                  </a:lnTo>
                  <a:lnTo>
                    <a:pt x="817" y="2"/>
                  </a:lnTo>
                  <a:lnTo>
                    <a:pt x="805" y="2"/>
                  </a:lnTo>
                  <a:lnTo>
                    <a:pt x="805" y="2"/>
                  </a:lnTo>
                  <a:close/>
                  <a:moveTo>
                    <a:pt x="926" y="2"/>
                  </a:moveTo>
                  <a:lnTo>
                    <a:pt x="926" y="2"/>
                  </a:lnTo>
                  <a:lnTo>
                    <a:pt x="926" y="110"/>
                  </a:lnTo>
                  <a:lnTo>
                    <a:pt x="984" y="110"/>
                  </a:lnTo>
                  <a:lnTo>
                    <a:pt x="984" y="100"/>
                  </a:lnTo>
                  <a:lnTo>
                    <a:pt x="938" y="100"/>
                  </a:lnTo>
                  <a:lnTo>
                    <a:pt x="938" y="59"/>
                  </a:lnTo>
                  <a:lnTo>
                    <a:pt x="980" y="59"/>
                  </a:lnTo>
                  <a:lnTo>
                    <a:pt x="980" y="49"/>
                  </a:lnTo>
                  <a:lnTo>
                    <a:pt x="938" y="49"/>
                  </a:lnTo>
                  <a:lnTo>
                    <a:pt x="938" y="12"/>
                  </a:lnTo>
                  <a:lnTo>
                    <a:pt x="984" y="12"/>
                  </a:lnTo>
                  <a:lnTo>
                    <a:pt x="984" y="2"/>
                  </a:lnTo>
                  <a:lnTo>
                    <a:pt x="926" y="2"/>
                  </a:lnTo>
                  <a:lnTo>
                    <a:pt x="926" y="2"/>
                  </a:lnTo>
                  <a:close/>
                  <a:moveTo>
                    <a:pt x="96" y="251"/>
                  </a:moveTo>
                  <a:lnTo>
                    <a:pt x="96" y="251"/>
                  </a:lnTo>
                  <a:lnTo>
                    <a:pt x="96" y="180"/>
                  </a:lnTo>
                  <a:lnTo>
                    <a:pt x="84" y="180"/>
                  </a:lnTo>
                  <a:lnTo>
                    <a:pt x="84" y="249"/>
                  </a:lnTo>
                  <a:cubicBezTo>
                    <a:pt x="84" y="274"/>
                    <a:pt x="73" y="281"/>
                    <a:pt x="54" y="281"/>
                  </a:cubicBezTo>
                  <a:cubicBezTo>
                    <a:pt x="34" y="281"/>
                    <a:pt x="25" y="270"/>
                    <a:pt x="25" y="249"/>
                  </a:cubicBezTo>
                  <a:lnTo>
                    <a:pt x="25" y="180"/>
                  </a:lnTo>
                  <a:lnTo>
                    <a:pt x="13" y="180"/>
                  </a:lnTo>
                  <a:lnTo>
                    <a:pt x="13" y="252"/>
                  </a:lnTo>
                  <a:cubicBezTo>
                    <a:pt x="13" y="277"/>
                    <a:pt x="27" y="290"/>
                    <a:pt x="54" y="290"/>
                  </a:cubicBezTo>
                  <a:cubicBezTo>
                    <a:pt x="74" y="290"/>
                    <a:pt x="96" y="284"/>
                    <a:pt x="96" y="251"/>
                  </a:cubicBezTo>
                  <a:lnTo>
                    <a:pt x="96" y="251"/>
                  </a:lnTo>
                  <a:close/>
                  <a:moveTo>
                    <a:pt x="143" y="178"/>
                  </a:moveTo>
                  <a:lnTo>
                    <a:pt x="143" y="178"/>
                  </a:lnTo>
                  <a:lnTo>
                    <a:pt x="130" y="181"/>
                  </a:lnTo>
                  <a:lnTo>
                    <a:pt x="130" y="288"/>
                  </a:lnTo>
                  <a:lnTo>
                    <a:pt x="142" y="288"/>
                  </a:lnTo>
                  <a:lnTo>
                    <a:pt x="142" y="196"/>
                  </a:lnTo>
                  <a:lnTo>
                    <a:pt x="205" y="291"/>
                  </a:lnTo>
                  <a:lnTo>
                    <a:pt x="218" y="287"/>
                  </a:lnTo>
                  <a:lnTo>
                    <a:pt x="218" y="181"/>
                  </a:lnTo>
                  <a:lnTo>
                    <a:pt x="207" y="181"/>
                  </a:lnTo>
                  <a:lnTo>
                    <a:pt x="206" y="273"/>
                  </a:lnTo>
                  <a:lnTo>
                    <a:pt x="143" y="178"/>
                  </a:lnTo>
                  <a:lnTo>
                    <a:pt x="143" y="178"/>
                  </a:lnTo>
                  <a:close/>
                  <a:moveTo>
                    <a:pt x="256" y="288"/>
                  </a:moveTo>
                  <a:lnTo>
                    <a:pt x="256" y="288"/>
                  </a:lnTo>
                  <a:lnTo>
                    <a:pt x="268" y="288"/>
                  </a:lnTo>
                  <a:lnTo>
                    <a:pt x="268" y="180"/>
                  </a:lnTo>
                  <a:lnTo>
                    <a:pt x="256" y="180"/>
                  </a:lnTo>
                  <a:lnTo>
                    <a:pt x="256" y="288"/>
                  </a:lnTo>
                  <a:close/>
                  <a:moveTo>
                    <a:pt x="303" y="179"/>
                  </a:moveTo>
                  <a:lnTo>
                    <a:pt x="303" y="179"/>
                  </a:lnTo>
                  <a:lnTo>
                    <a:pt x="291" y="183"/>
                  </a:lnTo>
                  <a:lnTo>
                    <a:pt x="332" y="288"/>
                  </a:lnTo>
                  <a:lnTo>
                    <a:pt x="344" y="288"/>
                  </a:lnTo>
                  <a:lnTo>
                    <a:pt x="385" y="183"/>
                  </a:lnTo>
                  <a:lnTo>
                    <a:pt x="374" y="179"/>
                  </a:lnTo>
                  <a:lnTo>
                    <a:pt x="338" y="275"/>
                  </a:lnTo>
                  <a:lnTo>
                    <a:pt x="303" y="179"/>
                  </a:lnTo>
                  <a:lnTo>
                    <a:pt x="303" y="179"/>
                  </a:lnTo>
                  <a:close/>
                  <a:moveTo>
                    <a:pt x="409" y="180"/>
                  </a:moveTo>
                  <a:lnTo>
                    <a:pt x="409" y="180"/>
                  </a:lnTo>
                  <a:lnTo>
                    <a:pt x="409" y="288"/>
                  </a:lnTo>
                  <a:lnTo>
                    <a:pt x="467" y="288"/>
                  </a:lnTo>
                  <a:lnTo>
                    <a:pt x="467" y="278"/>
                  </a:lnTo>
                  <a:lnTo>
                    <a:pt x="421" y="278"/>
                  </a:lnTo>
                  <a:lnTo>
                    <a:pt x="421" y="237"/>
                  </a:lnTo>
                  <a:lnTo>
                    <a:pt x="463" y="237"/>
                  </a:lnTo>
                  <a:lnTo>
                    <a:pt x="463" y="227"/>
                  </a:lnTo>
                  <a:lnTo>
                    <a:pt x="421" y="227"/>
                  </a:lnTo>
                  <a:lnTo>
                    <a:pt x="421" y="190"/>
                  </a:lnTo>
                  <a:lnTo>
                    <a:pt x="467" y="190"/>
                  </a:lnTo>
                  <a:lnTo>
                    <a:pt x="467" y="180"/>
                  </a:lnTo>
                  <a:lnTo>
                    <a:pt x="409" y="180"/>
                  </a:lnTo>
                  <a:lnTo>
                    <a:pt x="409" y="180"/>
                  </a:lnTo>
                  <a:close/>
                  <a:moveTo>
                    <a:pt x="522" y="233"/>
                  </a:moveTo>
                  <a:lnTo>
                    <a:pt x="522" y="233"/>
                  </a:lnTo>
                  <a:lnTo>
                    <a:pt x="508" y="233"/>
                  </a:lnTo>
                  <a:lnTo>
                    <a:pt x="508" y="190"/>
                  </a:lnTo>
                  <a:lnTo>
                    <a:pt x="525" y="190"/>
                  </a:lnTo>
                  <a:cubicBezTo>
                    <a:pt x="543" y="190"/>
                    <a:pt x="549" y="199"/>
                    <a:pt x="549" y="211"/>
                  </a:cubicBezTo>
                  <a:cubicBezTo>
                    <a:pt x="549" y="228"/>
                    <a:pt x="536" y="233"/>
                    <a:pt x="522" y="233"/>
                  </a:cubicBezTo>
                  <a:lnTo>
                    <a:pt x="522" y="233"/>
                  </a:lnTo>
                  <a:close/>
                  <a:moveTo>
                    <a:pt x="528" y="181"/>
                  </a:moveTo>
                  <a:lnTo>
                    <a:pt x="528" y="181"/>
                  </a:lnTo>
                  <a:lnTo>
                    <a:pt x="495" y="180"/>
                  </a:lnTo>
                  <a:lnTo>
                    <a:pt x="495" y="288"/>
                  </a:lnTo>
                  <a:lnTo>
                    <a:pt x="508" y="288"/>
                  </a:lnTo>
                  <a:lnTo>
                    <a:pt x="508" y="242"/>
                  </a:lnTo>
                  <a:lnTo>
                    <a:pt x="517" y="242"/>
                  </a:lnTo>
                  <a:cubicBezTo>
                    <a:pt x="525" y="242"/>
                    <a:pt x="530" y="245"/>
                    <a:pt x="534" y="251"/>
                  </a:cubicBezTo>
                  <a:lnTo>
                    <a:pt x="539" y="257"/>
                  </a:lnTo>
                  <a:lnTo>
                    <a:pt x="564" y="291"/>
                  </a:lnTo>
                  <a:lnTo>
                    <a:pt x="575" y="285"/>
                  </a:lnTo>
                  <a:lnTo>
                    <a:pt x="553" y="256"/>
                  </a:lnTo>
                  <a:cubicBezTo>
                    <a:pt x="549" y="251"/>
                    <a:pt x="543" y="241"/>
                    <a:pt x="537" y="240"/>
                  </a:cubicBezTo>
                  <a:lnTo>
                    <a:pt x="537" y="237"/>
                  </a:lnTo>
                  <a:cubicBezTo>
                    <a:pt x="551" y="235"/>
                    <a:pt x="560" y="227"/>
                    <a:pt x="560" y="209"/>
                  </a:cubicBezTo>
                  <a:cubicBezTo>
                    <a:pt x="560" y="192"/>
                    <a:pt x="548" y="181"/>
                    <a:pt x="528" y="181"/>
                  </a:cubicBezTo>
                  <a:lnTo>
                    <a:pt x="528" y="181"/>
                  </a:lnTo>
                  <a:close/>
                  <a:moveTo>
                    <a:pt x="618" y="282"/>
                  </a:moveTo>
                  <a:lnTo>
                    <a:pt x="618" y="282"/>
                  </a:lnTo>
                  <a:cubicBezTo>
                    <a:pt x="609" y="282"/>
                    <a:pt x="601" y="279"/>
                    <a:pt x="595" y="275"/>
                  </a:cubicBezTo>
                  <a:lnTo>
                    <a:pt x="590" y="283"/>
                  </a:lnTo>
                  <a:cubicBezTo>
                    <a:pt x="599" y="288"/>
                    <a:pt x="607" y="291"/>
                    <a:pt x="618" y="291"/>
                  </a:cubicBezTo>
                  <a:cubicBezTo>
                    <a:pt x="642" y="291"/>
                    <a:pt x="653" y="276"/>
                    <a:pt x="653" y="260"/>
                  </a:cubicBezTo>
                  <a:cubicBezTo>
                    <a:pt x="653" y="244"/>
                    <a:pt x="641" y="237"/>
                    <a:pt x="629" y="231"/>
                  </a:cubicBezTo>
                  <a:lnTo>
                    <a:pt x="620" y="227"/>
                  </a:lnTo>
                  <a:cubicBezTo>
                    <a:pt x="612" y="223"/>
                    <a:pt x="604" y="218"/>
                    <a:pt x="604" y="207"/>
                  </a:cubicBezTo>
                  <a:cubicBezTo>
                    <a:pt x="604" y="193"/>
                    <a:pt x="615" y="187"/>
                    <a:pt x="625" y="187"/>
                  </a:cubicBezTo>
                  <a:cubicBezTo>
                    <a:pt x="635" y="187"/>
                    <a:pt x="642" y="191"/>
                    <a:pt x="648" y="195"/>
                  </a:cubicBezTo>
                  <a:lnTo>
                    <a:pt x="652" y="187"/>
                  </a:lnTo>
                  <a:cubicBezTo>
                    <a:pt x="644" y="182"/>
                    <a:pt x="634" y="179"/>
                    <a:pt x="624" y="179"/>
                  </a:cubicBezTo>
                  <a:cubicBezTo>
                    <a:pt x="605" y="179"/>
                    <a:pt x="592" y="190"/>
                    <a:pt x="592" y="207"/>
                  </a:cubicBezTo>
                  <a:cubicBezTo>
                    <a:pt x="592" y="229"/>
                    <a:pt x="609" y="233"/>
                    <a:pt x="625" y="241"/>
                  </a:cubicBezTo>
                  <a:cubicBezTo>
                    <a:pt x="633" y="245"/>
                    <a:pt x="640" y="250"/>
                    <a:pt x="640" y="261"/>
                  </a:cubicBezTo>
                  <a:cubicBezTo>
                    <a:pt x="640" y="274"/>
                    <a:pt x="631" y="282"/>
                    <a:pt x="618" y="282"/>
                  </a:cubicBezTo>
                  <a:lnTo>
                    <a:pt x="618" y="282"/>
                  </a:lnTo>
                  <a:close/>
                  <a:moveTo>
                    <a:pt x="685" y="288"/>
                  </a:moveTo>
                  <a:lnTo>
                    <a:pt x="685" y="288"/>
                  </a:lnTo>
                  <a:lnTo>
                    <a:pt x="697" y="288"/>
                  </a:lnTo>
                  <a:lnTo>
                    <a:pt x="697" y="180"/>
                  </a:lnTo>
                  <a:lnTo>
                    <a:pt x="685" y="180"/>
                  </a:lnTo>
                  <a:lnTo>
                    <a:pt x="685" y="288"/>
                  </a:lnTo>
                  <a:close/>
                  <a:moveTo>
                    <a:pt x="721" y="180"/>
                  </a:moveTo>
                  <a:lnTo>
                    <a:pt x="721" y="180"/>
                  </a:lnTo>
                  <a:lnTo>
                    <a:pt x="721" y="190"/>
                  </a:lnTo>
                  <a:lnTo>
                    <a:pt x="752" y="190"/>
                  </a:lnTo>
                  <a:lnTo>
                    <a:pt x="752" y="288"/>
                  </a:lnTo>
                  <a:lnTo>
                    <a:pt x="764" y="288"/>
                  </a:lnTo>
                  <a:lnTo>
                    <a:pt x="764" y="190"/>
                  </a:lnTo>
                  <a:lnTo>
                    <a:pt x="796" y="190"/>
                  </a:lnTo>
                  <a:lnTo>
                    <a:pt x="796" y="180"/>
                  </a:lnTo>
                  <a:lnTo>
                    <a:pt x="721" y="180"/>
                  </a:lnTo>
                  <a:lnTo>
                    <a:pt x="721" y="180"/>
                  </a:lnTo>
                  <a:close/>
                  <a:moveTo>
                    <a:pt x="851" y="191"/>
                  </a:moveTo>
                  <a:lnTo>
                    <a:pt x="851" y="191"/>
                  </a:lnTo>
                  <a:lnTo>
                    <a:pt x="870" y="245"/>
                  </a:lnTo>
                  <a:lnTo>
                    <a:pt x="830" y="245"/>
                  </a:lnTo>
                  <a:lnTo>
                    <a:pt x="851" y="191"/>
                  </a:lnTo>
                  <a:lnTo>
                    <a:pt x="851" y="191"/>
                  </a:lnTo>
                  <a:close/>
                  <a:moveTo>
                    <a:pt x="900" y="287"/>
                  </a:moveTo>
                  <a:lnTo>
                    <a:pt x="900" y="287"/>
                  </a:lnTo>
                  <a:lnTo>
                    <a:pt x="857" y="180"/>
                  </a:lnTo>
                  <a:lnTo>
                    <a:pt x="844" y="180"/>
                  </a:lnTo>
                  <a:lnTo>
                    <a:pt x="800" y="287"/>
                  </a:lnTo>
                  <a:lnTo>
                    <a:pt x="812" y="291"/>
                  </a:lnTo>
                  <a:lnTo>
                    <a:pt x="827" y="253"/>
                  </a:lnTo>
                  <a:lnTo>
                    <a:pt x="874" y="253"/>
                  </a:lnTo>
                  <a:lnTo>
                    <a:pt x="888" y="291"/>
                  </a:lnTo>
                  <a:lnTo>
                    <a:pt x="900" y="287"/>
                  </a:lnTo>
                  <a:lnTo>
                    <a:pt x="900" y="287"/>
                  </a:lnTo>
                  <a:close/>
                  <a:moveTo>
                    <a:pt x="871" y="188"/>
                  </a:moveTo>
                  <a:lnTo>
                    <a:pt x="871" y="188"/>
                  </a:lnTo>
                  <a:lnTo>
                    <a:pt x="882" y="188"/>
                  </a:lnTo>
                  <a:lnTo>
                    <a:pt x="882" y="174"/>
                  </a:lnTo>
                  <a:lnTo>
                    <a:pt x="871" y="174"/>
                  </a:lnTo>
                  <a:lnTo>
                    <a:pt x="871" y="188"/>
                  </a:lnTo>
                  <a:close/>
                  <a:moveTo>
                    <a:pt x="820" y="188"/>
                  </a:moveTo>
                  <a:lnTo>
                    <a:pt x="820" y="188"/>
                  </a:lnTo>
                  <a:lnTo>
                    <a:pt x="831" y="188"/>
                  </a:lnTo>
                  <a:lnTo>
                    <a:pt x="831" y="174"/>
                  </a:lnTo>
                  <a:lnTo>
                    <a:pt x="820" y="174"/>
                  </a:lnTo>
                  <a:lnTo>
                    <a:pt x="820" y="188"/>
                  </a:lnTo>
                  <a:close/>
                  <a:moveTo>
                    <a:pt x="911" y="180"/>
                  </a:moveTo>
                  <a:lnTo>
                    <a:pt x="911" y="180"/>
                  </a:lnTo>
                  <a:lnTo>
                    <a:pt x="911" y="190"/>
                  </a:lnTo>
                  <a:lnTo>
                    <a:pt x="942" y="190"/>
                  </a:lnTo>
                  <a:lnTo>
                    <a:pt x="942" y="288"/>
                  </a:lnTo>
                  <a:lnTo>
                    <a:pt x="954" y="288"/>
                  </a:lnTo>
                  <a:lnTo>
                    <a:pt x="954" y="190"/>
                  </a:lnTo>
                  <a:lnTo>
                    <a:pt x="986" y="190"/>
                  </a:lnTo>
                  <a:lnTo>
                    <a:pt x="986" y="180"/>
                  </a:lnTo>
                  <a:lnTo>
                    <a:pt x="911" y="180"/>
                  </a:lnTo>
                  <a:lnTo>
                    <a:pt x="911" y="180"/>
                  </a:lnTo>
                  <a:close/>
                  <a:moveTo>
                    <a:pt x="41" y="457"/>
                  </a:moveTo>
                  <a:lnTo>
                    <a:pt x="41" y="457"/>
                  </a:lnTo>
                  <a:lnTo>
                    <a:pt x="25" y="457"/>
                  </a:lnTo>
                  <a:lnTo>
                    <a:pt x="25" y="368"/>
                  </a:lnTo>
                  <a:lnTo>
                    <a:pt x="43" y="368"/>
                  </a:lnTo>
                  <a:cubicBezTo>
                    <a:pt x="73" y="368"/>
                    <a:pt x="93" y="383"/>
                    <a:pt x="93" y="412"/>
                  </a:cubicBezTo>
                  <a:cubicBezTo>
                    <a:pt x="93" y="440"/>
                    <a:pt x="73" y="457"/>
                    <a:pt x="41" y="457"/>
                  </a:cubicBezTo>
                  <a:lnTo>
                    <a:pt x="41" y="457"/>
                  </a:lnTo>
                  <a:close/>
                  <a:moveTo>
                    <a:pt x="46" y="359"/>
                  </a:moveTo>
                  <a:lnTo>
                    <a:pt x="46" y="359"/>
                  </a:lnTo>
                  <a:lnTo>
                    <a:pt x="13" y="359"/>
                  </a:lnTo>
                  <a:lnTo>
                    <a:pt x="13" y="466"/>
                  </a:lnTo>
                  <a:lnTo>
                    <a:pt x="42" y="466"/>
                  </a:lnTo>
                  <a:cubicBezTo>
                    <a:pt x="79" y="466"/>
                    <a:pt x="104" y="448"/>
                    <a:pt x="104" y="411"/>
                  </a:cubicBezTo>
                  <a:cubicBezTo>
                    <a:pt x="104" y="385"/>
                    <a:pt x="89" y="359"/>
                    <a:pt x="46" y="359"/>
                  </a:cubicBezTo>
                  <a:lnTo>
                    <a:pt x="46" y="359"/>
                  </a:lnTo>
                  <a:close/>
                  <a:moveTo>
                    <a:pt x="171" y="369"/>
                  </a:moveTo>
                  <a:lnTo>
                    <a:pt x="171" y="369"/>
                  </a:lnTo>
                  <a:lnTo>
                    <a:pt x="191" y="423"/>
                  </a:lnTo>
                  <a:lnTo>
                    <a:pt x="150" y="423"/>
                  </a:lnTo>
                  <a:lnTo>
                    <a:pt x="171" y="369"/>
                  </a:lnTo>
                  <a:lnTo>
                    <a:pt x="171" y="369"/>
                  </a:lnTo>
                  <a:close/>
                  <a:moveTo>
                    <a:pt x="220" y="465"/>
                  </a:moveTo>
                  <a:lnTo>
                    <a:pt x="220" y="465"/>
                  </a:lnTo>
                  <a:lnTo>
                    <a:pt x="177" y="359"/>
                  </a:lnTo>
                  <a:lnTo>
                    <a:pt x="165" y="359"/>
                  </a:lnTo>
                  <a:lnTo>
                    <a:pt x="121" y="465"/>
                  </a:lnTo>
                  <a:lnTo>
                    <a:pt x="133" y="469"/>
                  </a:lnTo>
                  <a:lnTo>
                    <a:pt x="147" y="432"/>
                  </a:lnTo>
                  <a:lnTo>
                    <a:pt x="194" y="432"/>
                  </a:lnTo>
                  <a:lnTo>
                    <a:pt x="208" y="469"/>
                  </a:lnTo>
                  <a:lnTo>
                    <a:pt x="220" y="465"/>
                  </a:lnTo>
                  <a:lnTo>
                    <a:pt x="220" y="465"/>
                  </a:lnTo>
                  <a:close/>
                  <a:moveTo>
                    <a:pt x="275" y="411"/>
                  </a:moveTo>
                  <a:lnTo>
                    <a:pt x="275" y="411"/>
                  </a:lnTo>
                  <a:lnTo>
                    <a:pt x="261" y="411"/>
                  </a:lnTo>
                  <a:lnTo>
                    <a:pt x="261" y="368"/>
                  </a:lnTo>
                  <a:lnTo>
                    <a:pt x="278" y="368"/>
                  </a:lnTo>
                  <a:cubicBezTo>
                    <a:pt x="297" y="368"/>
                    <a:pt x="302" y="377"/>
                    <a:pt x="302" y="389"/>
                  </a:cubicBezTo>
                  <a:cubicBezTo>
                    <a:pt x="302" y="407"/>
                    <a:pt x="289" y="411"/>
                    <a:pt x="275" y="411"/>
                  </a:cubicBezTo>
                  <a:lnTo>
                    <a:pt x="275" y="411"/>
                  </a:lnTo>
                  <a:close/>
                  <a:moveTo>
                    <a:pt x="281" y="359"/>
                  </a:moveTo>
                  <a:lnTo>
                    <a:pt x="281" y="359"/>
                  </a:lnTo>
                  <a:lnTo>
                    <a:pt x="249" y="359"/>
                  </a:lnTo>
                  <a:lnTo>
                    <a:pt x="249" y="467"/>
                  </a:lnTo>
                  <a:lnTo>
                    <a:pt x="261" y="467"/>
                  </a:lnTo>
                  <a:lnTo>
                    <a:pt x="261" y="420"/>
                  </a:lnTo>
                  <a:lnTo>
                    <a:pt x="271" y="420"/>
                  </a:lnTo>
                  <a:cubicBezTo>
                    <a:pt x="279" y="420"/>
                    <a:pt x="283" y="423"/>
                    <a:pt x="287" y="429"/>
                  </a:cubicBezTo>
                  <a:lnTo>
                    <a:pt x="292" y="435"/>
                  </a:lnTo>
                  <a:lnTo>
                    <a:pt x="317" y="469"/>
                  </a:lnTo>
                  <a:lnTo>
                    <a:pt x="328" y="463"/>
                  </a:lnTo>
                  <a:lnTo>
                    <a:pt x="306" y="435"/>
                  </a:lnTo>
                  <a:cubicBezTo>
                    <a:pt x="302" y="429"/>
                    <a:pt x="297" y="419"/>
                    <a:pt x="290" y="418"/>
                  </a:cubicBezTo>
                  <a:lnTo>
                    <a:pt x="290" y="415"/>
                  </a:lnTo>
                  <a:cubicBezTo>
                    <a:pt x="305" y="413"/>
                    <a:pt x="313" y="405"/>
                    <a:pt x="313" y="387"/>
                  </a:cubicBezTo>
                  <a:cubicBezTo>
                    <a:pt x="313" y="370"/>
                    <a:pt x="301" y="359"/>
                    <a:pt x="281" y="359"/>
                  </a:cubicBezTo>
                  <a:lnTo>
                    <a:pt x="281" y="359"/>
                  </a:lnTo>
                  <a:close/>
                  <a:moveTo>
                    <a:pt x="394" y="359"/>
                  </a:moveTo>
                  <a:lnTo>
                    <a:pt x="394" y="359"/>
                  </a:lnTo>
                  <a:lnTo>
                    <a:pt x="381" y="359"/>
                  </a:lnTo>
                  <a:lnTo>
                    <a:pt x="351" y="465"/>
                  </a:lnTo>
                  <a:lnTo>
                    <a:pt x="362" y="468"/>
                  </a:lnTo>
                  <a:lnTo>
                    <a:pt x="388" y="375"/>
                  </a:lnTo>
                  <a:lnTo>
                    <a:pt x="415" y="466"/>
                  </a:lnTo>
                  <a:lnTo>
                    <a:pt x="429" y="466"/>
                  </a:lnTo>
                  <a:lnTo>
                    <a:pt x="457" y="375"/>
                  </a:lnTo>
                  <a:lnTo>
                    <a:pt x="482" y="468"/>
                  </a:lnTo>
                  <a:lnTo>
                    <a:pt x="493" y="465"/>
                  </a:lnTo>
                  <a:lnTo>
                    <a:pt x="463" y="359"/>
                  </a:lnTo>
                  <a:lnTo>
                    <a:pt x="450" y="359"/>
                  </a:lnTo>
                  <a:lnTo>
                    <a:pt x="422" y="453"/>
                  </a:lnTo>
                  <a:lnTo>
                    <a:pt x="394" y="359"/>
                  </a:lnTo>
                  <a:lnTo>
                    <a:pt x="394" y="359"/>
                  </a:lnTo>
                  <a:close/>
                  <a:moveTo>
                    <a:pt x="544" y="460"/>
                  </a:moveTo>
                  <a:lnTo>
                    <a:pt x="544" y="460"/>
                  </a:lnTo>
                  <a:cubicBezTo>
                    <a:pt x="536" y="460"/>
                    <a:pt x="527" y="457"/>
                    <a:pt x="521" y="453"/>
                  </a:cubicBezTo>
                  <a:lnTo>
                    <a:pt x="517" y="461"/>
                  </a:lnTo>
                  <a:cubicBezTo>
                    <a:pt x="525" y="466"/>
                    <a:pt x="534" y="468"/>
                    <a:pt x="545" y="468"/>
                  </a:cubicBezTo>
                  <a:cubicBezTo>
                    <a:pt x="569" y="468"/>
                    <a:pt x="579" y="454"/>
                    <a:pt x="579" y="438"/>
                  </a:cubicBezTo>
                  <a:cubicBezTo>
                    <a:pt x="579" y="422"/>
                    <a:pt x="568" y="415"/>
                    <a:pt x="555" y="409"/>
                  </a:cubicBezTo>
                  <a:lnTo>
                    <a:pt x="546" y="405"/>
                  </a:lnTo>
                  <a:cubicBezTo>
                    <a:pt x="539" y="401"/>
                    <a:pt x="530" y="395"/>
                    <a:pt x="530" y="385"/>
                  </a:cubicBezTo>
                  <a:cubicBezTo>
                    <a:pt x="530" y="371"/>
                    <a:pt x="542" y="365"/>
                    <a:pt x="552" y="365"/>
                  </a:cubicBezTo>
                  <a:cubicBezTo>
                    <a:pt x="562" y="365"/>
                    <a:pt x="568" y="369"/>
                    <a:pt x="574" y="373"/>
                  </a:cubicBezTo>
                  <a:lnTo>
                    <a:pt x="579" y="365"/>
                  </a:lnTo>
                  <a:cubicBezTo>
                    <a:pt x="570" y="360"/>
                    <a:pt x="561" y="357"/>
                    <a:pt x="551" y="357"/>
                  </a:cubicBezTo>
                  <a:cubicBezTo>
                    <a:pt x="532" y="357"/>
                    <a:pt x="519" y="368"/>
                    <a:pt x="519" y="384"/>
                  </a:cubicBezTo>
                  <a:cubicBezTo>
                    <a:pt x="519" y="407"/>
                    <a:pt x="535" y="411"/>
                    <a:pt x="551" y="419"/>
                  </a:cubicBezTo>
                  <a:cubicBezTo>
                    <a:pt x="560" y="423"/>
                    <a:pt x="567" y="428"/>
                    <a:pt x="567" y="439"/>
                  </a:cubicBezTo>
                  <a:cubicBezTo>
                    <a:pt x="567" y="452"/>
                    <a:pt x="558" y="460"/>
                    <a:pt x="544" y="460"/>
                  </a:cubicBezTo>
                  <a:lnTo>
                    <a:pt x="544" y="460"/>
                  </a:lnTo>
                  <a:close/>
                  <a:moveTo>
                    <a:pt x="599" y="359"/>
                  </a:moveTo>
                  <a:lnTo>
                    <a:pt x="599" y="359"/>
                  </a:lnTo>
                  <a:lnTo>
                    <a:pt x="599" y="369"/>
                  </a:lnTo>
                  <a:lnTo>
                    <a:pt x="631" y="369"/>
                  </a:lnTo>
                  <a:lnTo>
                    <a:pt x="631" y="466"/>
                  </a:lnTo>
                  <a:lnTo>
                    <a:pt x="643" y="466"/>
                  </a:lnTo>
                  <a:lnTo>
                    <a:pt x="643" y="369"/>
                  </a:lnTo>
                  <a:lnTo>
                    <a:pt x="675" y="369"/>
                  </a:lnTo>
                  <a:lnTo>
                    <a:pt x="675" y="359"/>
                  </a:lnTo>
                  <a:lnTo>
                    <a:pt x="599" y="359"/>
                  </a:lnTo>
                  <a:lnTo>
                    <a:pt x="599" y="359"/>
                  </a:lnTo>
                  <a:close/>
                  <a:moveTo>
                    <a:pt x="731" y="370"/>
                  </a:moveTo>
                  <a:lnTo>
                    <a:pt x="731" y="370"/>
                  </a:lnTo>
                  <a:lnTo>
                    <a:pt x="751" y="423"/>
                  </a:lnTo>
                  <a:lnTo>
                    <a:pt x="710" y="423"/>
                  </a:lnTo>
                  <a:lnTo>
                    <a:pt x="731" y="370"/>
                  </a:lnTo>
                  <a:lnTo>
                    <a:pt x="731" y="370"/>
                  </a:lnTo>
                  <a:close/>
                  <a:moveTo>
                    <a:pt x="780" y="465"/>
                  </a:moveTo>
                  <a:lnTo>
                    <a:pt x="780" y="465"/>
                  </a:lnTo>
                  <a:lnTo>
                    <a:pt x="737" y="359"/>
                  </a:lnTo>
                  <a:lnTo>
                    <a:pt x="725" y="359"/>
                  </a:lnTo>
                  <a:lnTo>
                    <a:pt x="681" y="465"/>
                  </a:lnTo>
                  <a:lnTo>
                    <a:pt x="693" y="469"/>
                  </a:lnTo>
                  <a:lnTo>
                    <a:pt x="707" y="432"/>
                  </a:lnTo>
                  <a:lnTo>
                    <a:pt x="754" y="432"/>
                  </a:lnTo>
                  <a:lnTo>
                    <a:pt x="768" y="469"/>
                  </a:lnTo>
                  <a:lnTo>
                    <a:pt x="780" y="465"/>
                  </a:lnTo>
                  <a:lnTo>
                    <a:pt x="780" y="465"/>
                  </a:lnTo>
                  <a:close/>
                  <a:moveTo>
                    <a:pt x="832" y="457"/>
                  </a:moveTo>
                  <a:lnTo>
                    <a:pt x="832" y="457"/>
                  </a:lnTo>
                  <a:lnTo>
                    <a:pt x="817" y="457"/>
                  </a:lnTo>
                  <a:lnTo>
                    <a:pt x="817" y="368"/>
                  </a:lnTo>
                  <a:lnTo>
                    <a:pt x="835" y="368"/>
                  </a:lnTo>
                  <a:cubicBezTo>
                    <a:pt x="865" y="368"/>
                    <a:pt x="884" y="383"/>
                    <a:pt x="884" y="412"/>
                  </a:cubicBezTo>
                  <a:cubicBezTo>
                    <a:pt x="884" y="440"/>
                    <a:pt x="864" y="457"/>
                    <a:pt x="832" y="457"/>
                  </a:cubicBezTo>
                  <a:lnTo>
                    <a:pt x="832" y="457"/>
                  </a:lnTo>
                  <a:close/>
                  <a:moveTo>
                    <a:pt x="837" y="359"/>
                  </a:moveTo>
                  <a:lnTo>
                    <a:pt x="837" y="359"/>
                  </a:lnTo>
                  <a:lnTo>
                    <a:pt x="804" y="359"/>
                  </a:lnTo>
                  <a:lnTo>
                    <a:pt x="804" y="466"/>
                  </a:lnTo>
                  <a:lnTo>
                    <a:pt x="834" y="466"/>
                  </a:lnTo>
                  <a:cubicBezTo>
                    <a:pt x="871" y="466"/>
                    <a:pt x="896" y="448"/>
                    <a:pt x="896" y="411"/>
                  </a:cubicBezTo>
                  <a:cubicBezTo>
                    <a:pt x="896" y="385"/>
                    <a:pt x="881" y="359"/>
                    <a:pt x="837" y="359"/>
                  </a:cubicBezTo>
                  <a:lnTo>
                    <a:pt x="837" y="359"/>
                  </a:lnTo>
                  <a:close/>
                  <a:moveTo>
                    <a:pt x="910" y="359"/>
                  </a:moveTo>
                  <a:lnTo>
                    <a:pt x="910" y="359"/>
                  </a:lnTo>
                  <a:lnTo>
                    <a:pt x="910" y="369"/>
                  </a:lnTo>
                  <a:lnTo>
                    <a:pt x="942" y="369"/>
                  </a:lnTo>
                  <a:lnTo>
                    <a:pt x="942" y="466"/>
                  </a:lnTo>
                  <a:lnTo>
                    <a:pt x="954" y="466"/>
                  </a:lnTo>
                  <a:lnTo>
                    <a:pt x="954" y="369"/>
                  </a:lnTo>
                  <a:lnTo>
                    <a:pt x="986" y="369"/>
                  </a:lnTo>
                  <a:lnTo>
                    <a:pt x="986" y="359"/>
                  </a:lnTo>
                  <a:lnTo>
                    <a:pt x="910" y="35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4267"/>
            </a:p>
          </p:txBody>
        </p:sp>
      </p:grpSp>
      <p:sp>
        <p:nvSpPr>
          <p:cNvPr id="21" name="Datumsplatzhalter 20">
            <a:extLst>
              <a:ext uri="{FF2B5EF4-FFF2-40B4-BE49-F238E27FC236}">
                <a16:creationId xmlns:a16="http://schemas.microsoft.com/office/drawing/2014/main" id="{AF9F05BC-ECE1-ED71-B285-6224B2166F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0000" y="6558140"/>
            <a:ext cx="1439993" cy="180000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800" spc="8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6294-496B-43CC-AAD9-6D12554B34CC}" type="datetime1">
              <a:rPr lang="de-DE" smtClean="0"/>
              <a:t>12.04.25</a:t>
            </a:fld>
            <a:endParaRPr lang="de-DE" dirty="0"/>
          </a:p>
        </p:txBody>
      </p: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3419663B-FA1A-D2AC-6FFB-FEF3AE171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359999"/>
            <a:ext cx="8976000" cy="190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 err="1"/>
              <a:t>Sospeter</a:t>
            </a:r>
            <a:r>
              <a:rPr lang="de-DE" dirty="0"/>
              <a:t> </a:t>
            </a:r>
            <a:r>
              <a:rPr lang="de-DE" dirty="0" err="1"/>
              <a:t>Olewe</a:t>
            </a:r>
            <a:endParaRPr lang="de-DE" dirty="0"/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146D37BF-C929-35EB-9D31-617A9D8FE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17905" y="6558140"/>
            <a:ext cx="1462304" cy="180000"/>
          </a:xfrm>
          <a:prstGeom prst="rect">
            <a:avLst/>
          </a:prstGeom>
        </p:spPr>
        <p:txBody>
          <a:bodyPr vert="horz" lIns="91440" tIns="45720" rIns="0" bIns="45720" rtlCol="0" anchor="b" anchorCtr="0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F4C09-65E4-4AD7-8D55-83CBD210ED8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21">
            <a:extLst>
              <a:ext uri="{FF2B5EF4-FFF2-40B4-BE49-F238E27FC236}">
                <a16:creationId xmlns:a16="http://schemas.microsoft.com/office/drawing/2014/main" id="{7D283BE2-FBCB-712B-618D-52A485BD70FD}"/>
              </a:ext>
            </a:extLst>
          </p:cNvPr>
          <p:cNvSpPr txBox="1">
            <a:spLocks/>
          </p:cNvSpPr>
          <p:nvPr userDrawn="1"/>
        </p:nvSpPr>
        <p:spPr>
          <a:xfrm>
            <a:off x="2134800" y="6563539"/>
            <a:ext cx="7920000" cy="1800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defPPr>
              <a:defRPr lang="de-DE"/>
            </a:defPPr>
            <a:lvl1pPr marL="0" algn="ctr" defTabSz="914400" rtl="0" eaLnBrk="1" latinLnBrk="0" hangingPunct="1">
              <a:defRPr sz="800" kern="1200" spc="4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Fachbereich 1 | Technologie- und Innovationsmanagement | Masterthesis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464CF79-8FDD-5303-2D83-D41AB90816E0}"/>
              </a:ext>
            </a:extLst>
          </p:cNvPr>
          <p:cNvSpPr txBox="1"/>
          <p:nvPr userDrawn="1"/>
        </p:nvSpPr>
        <p:spPr>
          <a:xfrm>
            <a:off x="8256000" y="1629000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928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1" r:id="rId4"/>
    <p:sldLayoutId id="2147483667" r:id="rId5"/>
    <p:sldLayoutId id="2147483668" r:id="rId6"/>
    <p:sldLayoutId id="2147483661" r:id="rId7"/>
    <p:sldLayoutId id="2147483654" r:id="rId8"/>
    <p:sldLayoutId id="2147483655" r:id="rId9"/>
    <p:sldLayoutId id="2147483669" r:id="rId10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20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2000" kern="1200" spc="4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800" kern="1200" spc="4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800" kern="1200" spc="4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800" kern="1200" spc="4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800" kern="1200" spc="4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89BE08CF-8AB6-3BE1-6148-D6E9F03AAE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821542"/>
              </p:ext>
            </p:extLst>
          </p:nvPr>
        </p:nvGraphicFramePr>
        <p:xfrm>
          <a:off x="1023257" y="1219200"/>
          <a:ext cx="10225698" cy="4658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272">
                  <a:extLst>
                    <a:ext uri="{9D8B030D-6E8A-4147-A177-3AD203B41FA5}">
                      <a16:colId xmlns:a16="http://schemas.microsoft.com/office/drawing/2014/main" val="120671921"/>
                    </a:ext>
                  </a:extLst>
                </a:gridCol>
                <a:gridCol w="1242181">
                  <a:extLst>
                    <a:ext uri="{9D8B030D-6E8A-4147-A177-3AD203B41FA5}">
                      <a16:colId xmlns:a16="http://schemas.microsoft.com/office/drawing/2014/main" val="3009010456"/>
                    </a:ext>
                  </a:extLst>
                </a:gridCol>
                <a:gridCol w="892798">
                  <a:extLst>
                    <a:ext uri="{9D8B030D-6E8A-4147-A177-3AD203B41FA5}">
                      <a16:colId xmlns:a16="http://schemas.microsoft.com/office/drawing/2014/main" val="3247918491"/>
                    </a:ext>
                  </a:extLst>
                </a:gridCol>
                <a:gridCol w="277634">
                  <a:extLst>
                    <a:ext uri="{9D8B030D-6E8A-4147-A177-3AD203B41FA5}">
                      <a16:colId xmlns:a16="http://schemas.microsoft.com/office/drawing/2014/main" val="4134495639"/>
                    </a:ext>
                  </a:extLst>
                </a:gridCol>
                <a:gridCol w="137995">
                  <a:extLst>
                    <a:ext uri="{9D8B030D-6E8A-4147-A177-3AD203B41FA5}">
                      <a16:colId xmlns:a16="http://schemas.microsoft.com/office/drawing/2014/main" val="3358685785"/>
                    </a:ext>
                  </a:extLst>
                </a:gridCol>
                <a:gridCol w="575596">
                  <a:extLst>
                    <a:ext uri="{9D8B030D-6E8A-4147-A177-3AD203B41FA5}">
                      <a16:colId xmlns:a16="http://schemas.microsoft.com/office/drawing/2014/main" val="2720994555"/>
                    </a:ext>
                  </a:extLst>
                </a:gridCol>
                <a:gridCol w="472188">
                  <a:extLst>
                    <a:ext uri="{9D8B030D-6E8A-4147-A177-3AD203B41FA5}">
                      <a16:colId xmlns:a16="http://schemas.microsoft.com/office/drawing/2014/main" val="748875172"/>
                    </a:ext>
                  </a:extLst>
                </a:gridCol>
                <a:gridCol w="343626">
                  <a:extLst>
                    <a:ext uri="{9D8B030D-6E8A-4147-A177-3AD203B41FA5}">
                      <a16:colId xmlns:a16="http://schemas.microsoft.com/office/drawing/2014/main" val="859672719"/>
                    </a:ext>
                  </a:extLst>
                </a:gridCol>
                <a:gridCol w="277164">
                  <a:extLst>
                    <a:ext uri="{9D8B030D-6E8A-4147-A177-3AD203B41FA5}">
                      <a16:colId xmlns:a16="http://schemas.microsoft.com/office/drawing/2014/main" val="3350805481"/>
                    </a:ext>
                  </a:extLst>
                </a:gridCol>
                <a:gridCol w="287799">
                  <a:extLst>
                    <a:ext uri="{9D8B030D-6E8A-4147-A177-3AD203B41FA5}">
                      <a16:colId xmlns:a16="http://schemas.microsoft.com/office/drawing/2014/main" val="755268074"/>
                    </a:ext>
                  </a:extLst>
                </a:gridCol>
                <a:gridCol w="799671">
                  <a:extLst>
                    <a:ext uri="{9D8B030D-6E8A-4147-A177-3AD203B41FA5}">
                      <a16:colId xmlns:a16="http://schemas.microsoft.com/office/drawing/2014/main" val="1368841619"/>
                    </a:ext>
                  </a:extLst>
                </a:gridCol>
                <a:gridCol w="963420">
                  <a:extLst>
                    <a:ext uri="{9D8B030D-6E8A-4147-A177-3AD203B41FA5}">
                      <a16:colId xmlns:a16="http://schemas.microsoft.com/office/drawing/2014/main" val="681265261"/>
                    </a:ext>
                  </a:extLst>
                </a:gridCol>
                <a:gridCol w="233973">
                  <a:extLst>
                    <a:ext uri="{9D8B030D-6E8A-4147-A177-3AD203B41FA5}">
                      <a16:colId xmlns:a16="http://schemas.microsoft.com/office/drawing/2014/main" val="1657445972"/>
                    </a:ext>
                  </a:extLst>
                </a:gridCol>
                <a:gridCol w="137995">
                  <a:extLst>
                    <a:ext uri="{9D8B030D-6E8A-4147-A177-3AD203B41FA5}">
                      <a16:colId xmlns:a16="http://schemas.microsoft.com/office/drawing/2014/main" val="3277359386"/>
                    </a:ext>
                  </a:extLst>
                </a:gridCol>
                <a:gridCol w="885071">
                  <a:extLst>
                    <a:ext uri="{9D8B030D-6E8A-4147-A177-3AD203B41FA5}">
                      <a16:colId xmlns:a16="http://schemas.microsoft.com/office/drawing/2014/main" val="3705324624"/>
                    </a:ext>
                  </a:extLst>
                </a:gridCol>
                <a:gridCol w="266122">
                  <a:extLst>
                    <a:ext uri="{9D8B030D-6E8A-4147-A177-3AD203B41FA5}">
                      <a16:colId xmlns:a16="http://schemas.microsoft.com/office/drawing/2014/main" val="545230778"/>
                    </a:ext>
                  </a:extLst>
                </a:gridCol>
                <a:gridCol w="1151193">
                  <a:extLst>
                    <a:ext uri="{9D8B030D-6E8A-4147-A177-3AD203B41FA5}">
                      <a16:colId xmlns:a16="http://schemas.microsoft.com/office/drawing/2014/main" val="2382524364"/>
                    </a:ext>
                  </a:extLst>
                </a:gridCol>
              </a:tblGrid>
              <a:tr h="841249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>
                          <a:solidFill>
                            <a:schemeClr val="tx1"/>
                          </a:solidFill>
                        </a:rPr>
                        <a:t>Contribution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de-DE" sz="1000" dirty="0" err="1">
                          <a:solidFill>
                            <a:schemeClr val="tx1"/>
                          </a:solidFill>
                        </a:rPr>
                        <a:t>What</a:t>
                      </a:r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 ?</a:t>
                      </a:r>
                    </a:p>
                  </a:txBody>
                  <a:tcPr marL="77710" marR="77710" marT="38855" marB="388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 err="1">
                          <a:solidFill>
                            <a:schemeClr val="tx1"/>
                          </a:solidFill>
                        </a:rPr>
                        <a:t>Contribution</a:t>
                      </a:r>
                      <a:endParaRPr lang="de-DE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77710" marR="77710" marT="38855" marB="388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Efficiency and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</a:rPr>
                        <a:t>productivity</a:t>
                      </a:r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710" marR="77710" marT="38855" marB="388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dirty="0" err="1">
                          <a:solidFill>
                            <a:schemeClr val="tx1"/>
                          </a:solidFill>
                        </a:rPr>
                        <a:t>Cost</a:t>
                      </a:r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</a:rPr>
                        <a:t>saving</a:t>
                      </a:r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710" marR="77710" marT="38855" marB="388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b="0" dirty="0" err="1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de-DE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800" b="0" dirty="0" err="1">
                          <a:solidFill>
                            <a:schemeClr val="tx1"/>
                          </a:solidFill>
                        </a:rPr>
                        <a:t>performance</a:t>
                      </a:r>
                      <a:r>
                        <a:rPr lang="de-DE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800" b="0" dirty="0" err="1">
                          <a:solidFill>
                            <a:schemeClr val="tx1"/>
                          </a:solidFill>
                        </a:rPr>
                        <a:t>enhancement</a:t>
                      </a:r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710" marR="77710" marT="38855" marB="388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solidFill>
                            <a:schemeClr val="tx1"/>
                          </a:solidFill>
                        </a:rPr>
                        <a:t>Produkt </a:t>
                      </a:r>
                      <a:r>
                        <a:rPr lang="de-DE" sz="800" b="0" dirty="0" err="1">
                          <a:solidFill>
                            <a:schemeClr val="tx1"/>
                          </a:solidFill>
                        </a:rPr>
                        <a:t>performance</a:t>
                      </a:r>
                      <a:r>
                        <a:rPr lang="de-DE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800" b="0" dirty="0" err="1">
                          <a:solidFill>
                            <a:schemeClr val="tx1"/>
                          </a:solidFill>
                        </a:rPr>
                        <a:t>enhancement</a:t>
                      </a:r>
                      <a:endParaRPr lang="de-DE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7710" marR="77710" marT="38855" marB="388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Enhanced </a:t>
                      </a:r>
                      <a:r>
                        <a:rPr lang="de-DE" sz="1000" b="0" dirty="0" err="1">
                          <a:solidFill>
                            <a:schemeClr val="tx1"/>
                          </a:solidFill>
                        </a:rPr>
                        <a:t>creativity</a:t>
                      </a:r>
                      <a:endParaRPr lang="de-DE" dirty="0"/>
                    </a:p>
                  </a:txBody>
                  <a:tcPr marL="77710" marR="77710" marT="38855" marB="388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Security</a:t>
                      </a:r>
                    </a:p>
                  </a:txBody>
                  <a:tcPr marL="77710" marR="77710" marT="38855" marB="388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77710" marR="77710" marT="38855" marB="388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0" dirty="0">
                          <a:solidFill>
                            <a:schemeClr val="tx1"/>
                          </a:solidFill>
                        </a:rPr>
                        <a:t>Work Quality</a:t>
                      </a:r>
                    </a:p>
                  </a:txBody>
                  <a:tcPr marL="77710" marR="77710" marT="38855" marB="388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414702"/>
                  </a:ext>
                </a:extLst>
              </a:tr>
              <a:tr h="841249">
                <a:tc rowSpan="3"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Technology</a:t>
                      </a:r>
                    </a:p>
                    <a:p>
                      <a:pPr algn="ctr"/>
                      <a:r>
                        <a:rPr lang="de-DE" sz="1000" b="1" dirty="0" err="1"/>
                        <a:t>How</a:t>
                      </a:r>
                      <a:r>
                        <a:rPr lang="de-DE" sz="1000" b="1" dirty="0"/>
                        <a:t> ?</a:t>
                      </a:r>
                    </a:p>
                  </a:txBody>
                  <a:tcPr marL="77710" marR="77710" marT="38855" marB="388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 err="1"/>
                        <a:t>Decision-maker</a:t>
                      </a:r>
                      <a:endParaRPr lang="de-DE" sz="1000" b="1" dirty="0"/>
                    </a:p>
                    <a:p>
                      <a:pPr algn="ctr"/>
                      <a:endParaRPr lang="de-DE" sz="1000" b="1" dirty="0"/>
                    </a:p>
                  </a:txBody>
                  <a:tcPr marL="77710" marR="77710" marT="38855" marB="388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Machine</a:t>
                      </a:r>
                      <a:endParaRPr lang="de-DE" sz="1000" dirty="0"/>
                    </a:p>
                  </a:txBody>
                  <a:tcPr marL="77710" marR="77710" marT="38855" marB="388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Human-</a:t>
                      </a:r>
                      <a:r>
                        <a:rPr lang="de-DE" sz="1000" dirty="0" err="1"/>
                        <a:t>Machine</a:t>
                      </a:r>
                      <a:endParaRPr lang="de-DE" sz="1000" dirty="0"/>
                    </a:p>
                  </a:txBody>
                  <a:tcPr marL="79200" marR="77710" marT="38855" marB="388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276726"/>
                  </a:ext>
                </a:extLst>
              </a:tr>
              <a:tr h="84124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AI </a:t>
                      </a:r>
                      <a:r>
                        <a:rPr lang="de-DE" sz="1000" b="1" dirty="0" err="1"/>
                        <a:t>Component</a:t>
                      </a:r>
                      <a:endParaRPr lang="de-DE" sz="1000" b="1" dirty="0"/>
                    </a:p>
                  </a:txBody>
                  <a:tcPr marL="77710" marR="77710" marT="38855" marB="388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Machine</a:t>
                      </a:r>
                      <a:r>
                        <a:rPr lang="de-DE" sz="1000" dirty="0"/>
                        <a:t> Learning</a:t>
                      </a:r>
                    </a:p>
                  </a:txBody>
                  <a:tcPr marL="77710" marR="77710" marT="38855" marB="388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900" dirty="0"/>
                        <a:t>Natural Language Processing</a:t>
                      </a:r>
                    </a:p>
                  </a:txBody>
                  <a:tcPr marL="77710" marR="77710" marT="38855" marB="388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de-DE" sz="900" dirty="0"/>
                        <a:t>Computer Vision</a:t>
                      </a:r>
                    </a:p>
                  </a:txBody>
                  <a:tcPr marL="77710" marR="77710" marT="38855" marB="388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Robotics</a:t>
                      </a:r>
                    </a:p>
                  </a:txBody>
                  <a:tcPr marL="77710" marR="77710" marT="38855" marB="388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Automation</a:t>
                      </a:r>
                    </a:p>
                  </a:txBody>
                  <a:tcPr marL="77710" marR="77710" marT="38855" marB="388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Speech Recognition</a:t>
                      </a:r>
                    </a:p>
                  </a:txBody>
                  <a:tcPr marL="77710" marR="77710" marT="38855" marB="388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000" dirty="0"/>
                        <a:t>Reinforcement Learning</a:t>
                      </a:r>
                    </a:p>
                  </a:txBody>
                  <a:tcPr marL="77710" marR="77710" marT="38855" marB="388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240091"/>
                  </a:ext>
                </a:extLst>
              </a:tr>
              <a:tr h="117419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Data</a:t>
                      </a:r>
                    </a:p>
                  </a:txBody>
                  <a:tcPr marL="77710" marR="77710" marT="38855" marB="388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Financial Data</a:t>
                      </a:r>
                    </a:p>
                  </a:txBody>
                  <a:tcPr marL="77710" marR="77710" marT="38855" marB="388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Market Data</a:t>
                      </a:r>
                    </a:p>
                  </a:txBody>
                  <a:tcPr marL="77710" marR="77710" marT="38855" marB="388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 marL="77710" marR="77710" marT="38855" marB="388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Product</a:t>
                      </a:r>
                      <a:r>
                        <a:rPr lang="de-DE" sz="1000" dirty="0"/>
                        <a:t> Data</a:t>
                      </a:r>
                    </a:p>
                  </a:txBody>
                  <a:tcPr marL="77710" marR="77710" marT="38855" marB="388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Customer Data</a:t>
                      </a:r>
                    </a:p>
                  </a:txBody>
                  <a:tcPr marL="77710" marR="77710" marT="38855" marB="388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Operational Data</a:t>
                      </a:r>
                    </a:p>
                  </a:txBody>
                  <a:tcPr marL="77710" marR="77710" marT="38855" marB="388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 marL="77710" marR="77710" marT="38855" marB="3885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Organizational Data</a:t>
                      </a:r>
                    </a:p>
                  </a:txBody>
                  <a:tcPr marL="77710" marR="77710" marT="38855" marB="388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91263"/>
                  </a:ext>
                </a:extLst>
              </a:tr>
              <a:tr h="960701"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 err="1"/>
                        <a:t>Process</a:t>
                      </a:r>
                      <a:endParaRPr lang="de-DE" sz="1000" b="1" dirty="0"/>
                    </a:p>
                    <a:p>
                      <a:pPr algn="ctr"/>
                      <a:r>
                        <a:rPr lang="de-DE" sz="1000" b="1" dirty="0" err="1"/>
                        <a:t>When</a:t>
                      </a:r>
                      <a:r>
                        <a:rPr lang="de-DE" sz="1000" b="1" dirty="0"/>
                        <a:t> ?</a:t>
                      </a:r>
                    </a:p>
                  </a:txBody>
                  <a:tcPr marL="77710" marR="77710" marT="38855" marB="388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Innovation </a:t>
                      </a:r>
                      <a:r>
                        <a:rPr lang="de-DE" sz="1000" b="1" dirty="0" err="1"/>
                        <a:t>Process</a:t>
                      </a:r>
                      <a:endParaRPr lang="de-DE" sz="1000" b="1" dirty="0"/>
                    </a:p>
                  </a:txBody>
                  <a:tcPr marL="77710" marR="77710" marT="38855" marB="388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Front End</a:t>
                      </a:r>
                    </a:p>
                  </a:txBody>
                  <a:tcPr marL="77710" marR="77710" marT="38855" marB="388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7710" marR="77710" marT="38855" marB="388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Development</a:t>
                      </a:r>
                    </a:p>
                  </a:txBody>
                  <a:tcPr marL="77710" marR="77710" marT="38855" marB="388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 marL="77710" marR="77710" marT="38855" marB="388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Market </a:t>
                      </a:r>
                      <a:r>
                        <a:rPr lang="de-DE" sz="1000" dirty="0" err="1"/>
                        <a:t>Introduction</a:t>
                      </a:r>
                      <a:endParaRPr lang="de-DE" sz="1000" dirty="0"/>
                    </a:p>
                  </a:txBody>
                  <a:tcPr marL="77710" marR="77710" marT="38855" marB="388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885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58281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UD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001A"/>
      </a:accent1>
      <a:accent2>
        <a:srgbClr val="004E8A"/>
      </a:accent2>
      <a:accent3>
        <a:srgbClr val="009CDA"/>
      </a:accent3>
      <a:accent4>
        <a:srgbClr val="00689D"/>
      </a:accent4>
      <a:accent5>
        <a:srgbClr val="B5B5B5"/>
      </a:accent5>
      <a:accent6>
        <a:srgbClr val="535353"/>
      </a:accent6>
      <a:hlink>
        <a:srgbClr val="243572"/>
      </a:hlink>
      <a:folHlink>
        <a:srgbClr val="611C73"/>
      </a:folHlink>
    </a:clrScheme>
    <a:fontScheme name="TU Darmstadt 2023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61</Words>
  <Application>Microsoft Macintosh PowerPoint</Application>
  <PresentationFormat>Breitbild</PresentationFormat>
  <Paragraphs>35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Wingdings</vt:lpstr>
      <vt:lpstr>Template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2023-05-22T13:03:01Z</dcterms:created>
  <dcterms:modified xsi:type="dcterms:W3CDTF">2025-04-12T19:35:12Z</dcterms:modified>
</cp:coreProperties>
</file>