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79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Дымовое 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UI </a:t>
            </a: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/>
              <a:t>Юзабилити</a:t>
            </a:r>
            <a:r>
              <a:rPr lang="ru-RU" dirty="0" smtClean="0"/>
              <a:t> тесты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556792"/>
            <a:ext cx="54027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сценарии: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заявки </a:t>
            </a:r>
            <a:r>
              <a:rPr lang="ru-RU" dirty="0" smtClean="0"/>
              <a:t>музыканта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заявки </a:t>
            </a:r>
            <a:r>
              <a:rPr lang="ru-RU" dirty="0" smtClean="0"/>
              <a:t>группы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Удаление заявки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Авторизация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Одобрение/отклонение </a:t>
            </a:r>
            <a:r>
              <a:rPr lang="ru-RU" dirty="0"/>
              <a:t>заявки </a:t>
            </a:r>
            <a:r>
              <a:rPr lang="ru-RU" dirty="0" smtClean="0"/>
              <a:t>администратором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Редактирование </a:t>
            </a:r>
            <a:r>
              <a:rPr lang="ru-RU" dirty="0"/>
              <a:t>информации в личном </a:t>
            </a:r>
            <a:r>
              <a:rPr lang="ru-RU" dirty="0" smtClean="0"/>
              <a:t>кабинете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Генерация </a:t>
            </a:r>
            <a:r>
              <a:rPr lang="en-US" dirty="0" smtClean="0"/>
              <a:t>VIP</a:t>
            </a:r>
            <a:r>
              <a:rPr lang="ru-RU" dirty="0" smtClean="0"/>
              <a:t>-кодов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Фильтрация заявок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sz="2700" dirty="0" smtClean="0"/>
              <a:t>Главный экран</a:t>
            </a:r>
            <a:endParaRPr lang="ru-RU" sz="2700" dirty="0"/>
          </a:p>
        </p:txBody>
      </p:sp>
      <p:pic>
        <p:nvPicPr>
          <p:cNvPr id="1026" name="Picture 2" descr="C:\Users\User\Desktop\главна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120680" cy="51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музыкантов и групп</a:t>
            </a:r>
            <a:endParaRPr lang="ru-RU" dirty="0"/>
          </a:p>
        </p:txBody>
      </p:sp>
      <p:pic>
        <p:nvPicPr>
          <p:cNvPr id="2050" name="Picture 2" descr="C:\Users\User\Desktop\музыкант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" y="1196752"/>
            <a:ext cx="6480720" cy="52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групп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11" y="1196752"/>
            <a:ext cx="6577779" cy="53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3074" name="Picture 2" descr="C:\Users\User\Desktop\вхо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6646"/>
            <a:ext cx="3960440" cy="36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рег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2318549" cy="54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pic>
        <p:nvPicPr>
          <p:cNvPr id="4098" name="Picture 2" descr="C:\Users\User\Desktop\л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1712"/>
            <a:ext cx="7632848" cy="54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эди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0" y="1191712"/>
            <a:ext cx="8824732" cy="54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заявок</a:t>
            </a:r>
            <a:endParaRPr lang="ru-RU" dirty="0"/>
          </a:p>
        </p:txBody>
      </p:sp>
      <p:pic>
        <p:nvPicPr>
          <p:cNvPr id="5124" name="Picture 4" descr="C:\Users\User\Desktop\груп заявк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6" y="1124744"/>
            <a:ext cx="8464708" cy="41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муз заявк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5" y="1124744"/>
            <a:ext cx="8464708" cy="53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Desktop\адм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3" y="1052736"/>
            <a:ext cx="714016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Frond-end </a:t>
            </a:r>
            <a:r>
              <a:rPr lang="ru-RU" dirty="0" smtClean="0"/>
              <a:t>часть, находящаяся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Back-end </a:t>
            </a:r>
            <a:r>
              <a:rPr lang="ru-RU" dirty="0" smtClean="0"/>
              <a:t>часть,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база данных,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Была создана 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183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Дынин Михаил: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Стеблева Екатерина: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7" y="5227857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Саввин</a:t>
            </a:r>
            <a:r>
              <a:rPr lang="ru-RU" b="1" dirty="0" smtClean="0"/>
              <a:t> Максим: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</a:t>
            </a:r>
            <a:r>
              <a:rPr lang="en-US" dirty="0" smtClean="0"/>
              <a:t> Front-end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Демо-видео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взаимодействий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развертываний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Отчетный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состояний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активностей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708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Swagger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52259" y="5157192"/>
            <a:ext cx="327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прецедентов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объектов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99986" y="5132367"/>
            <a:ext cx="2833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последовательностей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9162" y="270892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цель сайта – сделать процесс поиска музыкантов и групп еще более простым и быстрым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66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Раньше поиск групп был достаточно сложным занятием. </a:t>
            </a:r>
          </a:p>
          <a:p>
            <a:r>
              <a:rPr lang="ru-RU" dirty="0" smtClean="0"/>
              <a:t>Однако сейчас, в век информационных технологий, этот процесс заметно упростился.</a:t>
            </a:r>
          </a:p>
          <a:p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411" y="3917944"/>
            <a:ext cx="825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Актуальность работы заключается в создании более узконаправленного сервиса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позволяющего без проблем найти музыканту подходящую для него группу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3411" y="5187509"/>
            <a:ext cx="731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НАУЧНЫЙ АСПЕКТ!!!!!!!!!!!!!!!!!!!!!!!!!!!!!!!!!!!!!!!!!!!!!!!!!!!!!!!!!!!!!!!!!!!!!!!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(Общие и структурные)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6874" y="170080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Стабильная работа на современных веб-браузерах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Интуитивно понятный пользовательский интерфейс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Адаптивность сайта под мобильные устройства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Отсутствие необходимости в справке для возможности </a:t>
            </a:r>
          </a:p>
          <a:p>
            <a:r>
              <a:rPr lang="ru-RU" dirty="0" smtClean="0"/>
              <a:t>осуществления основных задач: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Удаление заявок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Вывод заявки в топ при помощи </a:t>
            </a:r>
            <a:r>
              <a:rPr lang="en-US" dirty="0" smtClean="0"/>
              <a:t>VIP-</a:t>
            </a:r>
            <a:r>
              <a:rPr lang="ru-RU" dirty="0" smtClean="0"/>
              <a:t>кода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Просмотр и отклик на заявки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Редактирование информации в личном кабинете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Поиск заявок с помощью фильтра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err="1" smtClean="0"/>
              <a:t>Модерация</a:t>
            </a:r>
            <a:r>
              <a:rPr lang="ru-RU" dirty="0" smtClean="0"/>
              <a:t> заявок с уведомлением клиента о решении по почте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Генерация </a:t>
            </a:r>
            <a:r>
              <a:rPr lang="en-US" dirty="0" smtClean="0"/>
              <a:t>VIP-</a:t>
            </a:r>
            <a:r>
              <a:rPr lang="ru-RU" dirty="0" smtClean="0"/>
              <a:t>кодов администратором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Сдержанный внешний вид, выдержанный в едином стиле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2829" y="2368754"/>
            <a:ext cx="677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Frond-end </a:t>
            </a:r>
            <a:r>
              <a:rPr lang="ru-RU" dirty="0" smtClean="0"/>
              <a:t>части, находящейся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 </a:t>
            </a:r>
            <a:r>
              <a:rPr lang="ru-RU" dirty="0" smtClean="0"/>
              <a:t>части,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ASnE_Lbw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39162" cy="47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7</a:t>
            </a:fld>
            <a:endParaRPr lang="ru-RU"/>
          </a:p>
        </p:txBody>
      </p:sp>
      <p:pic>
        <p:nvPicPr>
          <p:cNvPr id="2050" name="Picture 2" descr="C:\Users\User\Desktop\GJvB_5N-u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24258" cy="52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3" name="Рисунок 2" descr="https://lh6.googleusercontent.com/sWC54WL-XMQ_l0wT458paJJZtyxryk2EDLL_ZLYmaT8KqJXLSi9tx-JCt9Mqj0YqIwiePRMb8C2nuOtWawEVSRW7Cz4sLjjW9olFTf5LJN6-oWnm796Rf5kT8FSpUATaDI3EauNw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5536" y="1268760"/>
            <a:ext cx="8424936" cy="511256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6253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Клиентская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Языки: </a:t>
            </a:r>
            <a:r>
              <a:rPr lang="en-US" dirty="0" smtClean="0"/>
              <a:t>HTML, CSS, JS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Библиотеки: </a:t>
            </a:r>
            <a:r>
              <a:rPr lang="en-US" dirty="0" err="1" smtClean="0"/>
              <a:t>jQuery</a:t>
            </a:r>
            <a:r>
              <a:rPr lang="en-US" dirty="0" smtClean="0"/>
              <a:t>, Bootstrap, </a:t>
            </a:r>
            <a:r>
              <a:rPr lang="en-US" dirty="0" err="1" smtClean="0"/>
              <a:t>Remodal</a:t>
            </a:r>
            <a:r>
              <a:rPr lang="en-US" dirty="0" smtClean="0"/>
              <a:t>, </a:t>
            </a:r>
            <a:r>
              <a:rPr lang="en-US" dirty="0" err="1" smtClean="0"/>
              <a:t>FontAwesome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Серверная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Язык: </a:t>
            </a:r>
            <a:r>
              <a:rPr lang="en-US" dirty="0" smtClean="0"/>
              <a:t>PHP</a:t>
            </a:r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Библиотека </a:t>
            </a:r>
            <a:r>
              <a:rPr lang="en-US" dirty="0" err="1" smtClean="0"/>
              <a:t>RedBeanPHP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420</Words>
  <Application>Microsoft Office PowerPoint</Application>
  <PresentationFormat>Экран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Разработка сайта по поиску музыкантов и групп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Модульная схема</vt:lpstr>
      <vt:lpstr>Схема базы данных</vt:lpstr>
      <vt:lpstr>Варианты использования</vt:lpstr>
      <vt:lpstr>Средства реализации</vt:lpstr>
      <vt:lpstr>План тестирования</vt:lpstr>
      <vt:lpstr>Реализация Главный экран</vt:lpstr>
      <vt:lpstr>Поиск музыкантов и групп</vt:lpstr>
      <vt:lpstr>Регистрация и авторизация</vt:lpstr>
      <vt:lpstr>Личный кабинет</vt:lpstr>
      <vt:lpstr>Создание заявок</vt:lpstr>
      <vt:lpstr>Панель администратора</vt:lpstr>
      <vt:lpstr>Заключение</vt:lpstr>
      <vt:lpstr>Разработка сайта по поиску музыкантов и групп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Михаил Дынин</cp:lastModifiedBy>
  <cp:revision>22</cp:revision>
  <dcterms:created xsi:type="dcterms:W3CDTF">2020-06-09T12:40:55Z</dcterms:created>
  <dcterms:modified xsi:type="dcterms:W3CDTF">2020-06-10T08:57:17Z</dcterms:modified>
</cp:coreProperties>
</file>