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4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2" autoAdjust="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8E8FD-7D7D-470B-B071-88B41A4769B7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CE3C0-14D4-4F86-BE17-0A3CA44EEF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856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CE3C0-14D4-4F86-BE17-0A3CA44EEF0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298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4523B-364D-4354-970A-2D0D2A47CAE6}" type="datetime1">
              <a:rPr lang="ru-RU" smtClean="0"/>
              <a:t>10.06.2020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04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D325-CB3C-4598-A3DB-B9A1552B6E7E}" type="datetime1">
              <a:rPr lang="ru-RU" smtClean="0"/>
              <a:t>10.06.2020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033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FBB0-C510-480E-B17F-5ADBABB4E36D}" type="datetime1">
              <a:rPr lang="ru-RU" smtClean="0"/>
              <a:t>10.06.2020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78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1566-FC6C-4A43-9984-75BF2361931E}" type="datetime1">
              <a:rPr lang="ru-RU" smtClean="0"/>
              <a:t>10.06.2020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76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9A62-D8DC-4C17-B2BB-52F6DF467CB9}" type="datetime1">
              <a:rPr lang="ru-RU" smtClean="0"/>
              <a:t>10.06.2020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7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5350-2F9F-4ED0-A776-8F50F6B003D1}" type="datetime1">
              <a:rPr lang="ru-RU" smtClean="0"/>
              <a:t>10.06.2020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79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5872-189F-435B-8845-22B62BD1728A}" type="datetime1">
              <a:rPr lang="ru-RU" smtClean="0"/>
              <a:t>10.06.2020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13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79E-B6A1-4ECE-930B-2A1CE334C40A}" type="datetime1">
              <a:rPr lang="ru-RU" smtClean="0"/>
              <a:t>10.06.2020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68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8384-7612-4385-B2FF-90A9A02E34A7}" type="datetime1">
              <a:rPr lang="ru-RU" smtClean="0"/>
              <a:t>10.06.2020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277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CCC5-72D8-4C41-A569-16CACACCC1BF}" type="datetime1">
              <a:rPr lang="ru-RU" smtClean="0"/>
              <a:t>10.06.2020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69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A46B-6AAA-4B6A-9A6D-EE25836EC801}" type="datetime1">
              <a:rPr lang="ru-RU" smtClean="0"/>
              <a:t>10.06.2020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19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C353A-A66C-47AC-A92B-6CA49C6F0ED9}" type="datetime1">
              <a:rPr lang="ru-RU" smtClean="0"/>
              <a:t>10.06.2020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45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24800" y="2247007"/>
            <a:ext cx="6747600" cy="1470025"/>
          </a:xfrm>
        </p:spPr>
        <p:txBody>
          <a:bodyPr>
            <a:normAutofit/>
          </a:bodyPr>
          <a:lstStyle/>
          <a:p>
            <a:pPr algn="l"/>
            <a:r>
              <a:rPr lang="ru-RU" sz="3600" dirty="0" smtClean="0"/>
              <a:t>Разработка сайта по поиску музыкантов и групп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71800" y="3789040"/>
            <a:ext cx="5508612" cy="576064"/>
          </a:xfrm>
        </p:spPr>
        <p:txBody>
          <a:bodyPr>
            <a:normAutofit fontScale="85000" lnSpcReduction="10000"/>
          </a:bodyPr>
          <a:lstStyle/>
          <a:p>
            <a:r>
              <a:rPr lang="ru-RU" sz="2200" dirty="0" smtClean="0">
                <a:solidFill>
                  <a:schemeClr val="tx1"/>
                </a:solidFill>
                <a:cs typeface="Adobe Arabic" pitchFamily="18" charset="-78"/>
              </a:rPr>
              <a:t>Студенты Дынин М.А., Стеблева Е.А. и </a:t>
            </a:r>
            <a:r>
              <a:rPr lang="ru-RU" sz="2200" dirty="0" err="1" smtClean="0">
                <a:solidFill>
                  <a:schemeClr val="tx1"/>
                </a:solidFill>
                <a:cs typeface="Adobe Arabic" pitchFamily="18" charset="-78"/>
              </a:rPr>
              <a:t>Саввин</a:t>
            </a:r>
            <a:r>
              <a:rPr lang="ru-RU" sz="2200" dirty="0" smtClean="0">
                <a:solidFill>
                  <a:schemeClr val="tx1"/>
                </a:solidFill>
                <a:cs typeface="Adobe Arabic" pitchFamily="18" charset="-78"/>
              </a:rPr>
              <a:t> М.О.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8878"/>
            <a:ext cx="9144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Воронежский Государственный университет</a:t>
            </a:r>
          </a:p>
          <a:p>
            <a:r>
              <a:rPr lang="ru-RU" dirty="0" smtClean="0"/>
              <a:t>Кафедра Обработки Изображения и Машинного Обучения</a:t>
            </a:r>
            <a:endParaRPr lang="ru-RU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403648" y="3717032"/>
            <a:ext cx="67687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82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тестирования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28800"/>
            <a:ext cx="27987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Дымовое тестирование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UI </a:t>
            </a:r>
            <a:r>
              <a:rPr lang="ru-RU" dirty="0" smtClean="0"/>
              <a:t>тестирование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err="1" smtClean="0"/>
              <a:t>Юзабилити</a:t>
            </a:r>
            <a:r>
              <a:rPr lang="ru-RU" dirty="0" smtClean="0"/>
              <a:t> тесты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491880" y="1556792"/>
            <a:ext cx="540276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Основные сценарии: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Создание </a:t>
            </a:r>
            <a:r>
              <a:rPr lang="ru-RU" dirty="0"/>
              <a:t>заявки </a:t>
            </a:r>
            <a:r>
              <a:rPr lang="ru-RU" dirty="0" smtClean="0"/>
              <a:t>музыканта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Создание </a:t>
            </a:r>
            <a:r>
              <a:rPr lang="ru-RU" dirty="0"/>
              <a:t>заявки </a:t>
            </a:r>
            <a:r>
              <a:rPr lang="ru-RU" dirty="0" smtClean="0"/>
              <a:t>группы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Удаление заявки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Регистрация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Авторизация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Одобрение/отклонение </a:t>
            </a:r>
            <a:r>
              <a:rPr lang="ru-RU" dirty="0"/>
              <a:t>заявки </a:t>
            </a:r>
            <a:r>
              <a:rPr lang="ru-RU" dirty="0" smtClean="0"/>
              <a:t>администратором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Редактирование </a:t>
            </a:r>
            <a:r>
              <a:rPr lang="ru-RU" dirty="0"/>
              <a:t>информации в личном </a:t>
            </a:r>
            <a:r>
              <a:rPr lang="ru-RU" dirty="0" smtClean="0"/>
              <a:t>кабинете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Генерация </a:t>
            </a:r>
            <a:r>
              <a:rPr lang="en-US" dirty="0" smtClean="0"/>
              <a:t>VIP</a:t>
            </a:r>
            <a:r>
              <a:rPr lang="ru-RU" dirty="0" smtClean="0"/>
              <a:t>-кодов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Фильтрация заявок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10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73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</a:t>
            </a:r>
            <a:br>
              <a:rPr lang="ru-RU" dirty="0" smtClean="0"/>
            </a:br>
            <a:r>
              <a:rPr lang="ru-RU" sz="2700" dirty="0" smtClean="0"/>
              <a:t>Главный экран</a:t>
            </a:r>
            <a:endParaRPr lang="ru-RU" sz="2700" dirty="0"/>
          </a:p>
        </p:txBody>
      </p:sp>
      <p:pic>
        <p:nvPicPr>
          <p:cNvPr id="1026" name="Picture 2" descr="C:\Users\User\Desktop\главная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40768"/>
            <a:ext cx="6120680" cy="511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11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23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музыкантов и групп</a:t>
            </a:r>
            <a:endParaRPr lang="ru-RU" dirty="0"/>
          </a:p>
        </p:txBody>
      </p:sp>
      <p:pic>
        <p:nvPicPr>
          <p:cNvPr id="2050" name="Picture 2" descr="C:\Users\User\Desktop\музыканты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141" y="1196752"/>
            <a:ext cx="6480720" cy="529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esktop\группы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611" y="1196752"/>
            <a:ext cx="6577779" cy="535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12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6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Регистрация и авторизация</a:t>
            </a:r>
            <a:endParaRPr lang="ru-RU" dirty="0"/>
          </a:p>
        </p:txBody>
      </p:sp>
      <p:pic>
        <p:nvPicPr>
          <p:cNvPr id="3074" name="Picture 2" descr="C:\Users\User\Desktop\вход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06646"/>
            <a:ext cx="3960440" cy="369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User\Desktop\рег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196752"/>
            <a:ext cx="2318549" cy="545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13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77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Личный кабинет</a:t>
            </a:r>
            <a:endParaRPr lang="ru-RU" dirty="0"/>
          </a:p>
        </p:txBody>
      </p:sp>
      <p:pic>
        <p:nvPicPr>
          <p:cNvPr id="4098" name="Picture 2" descr="C:\Users\User\Desktop\лк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91712"/>
            <a:ext cx="7632848" cy="542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User\Desktop\эдит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50" y="1191712"/>
            <a:ext cx="8824732" cy="542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14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71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заявок</a:t>
            </a:r>
            <a:endParaRPr lang="ru-RU" dirty="0"/>
          </a:p>
        </p:txBody>
      </p:sp>
      <p:pic>
        <p:nvPicPr>
          <p:cNvPr id="5124" name="Picture 4" descr="C:\Users\User\Desktop\груп заявк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26" y="1124744"/>
            <a:ext cx="8464708" cy="410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User\Desktop\муз заявк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55" y="1124744"/>
            <a:ext cx="8464708" cy="536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15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53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1196" y="19108"/>
            <a:ext cx="8229600" cy="1143000"/>
          </a:xfrm>
        </p:spPr>
        <p:txBody>
          <a:bodyPr/>
          <a:lstStyle/>
          <a:p>
            <a:r>
              <a:rPr lang="ru-RU" dirty="0" smtClean="0"/>
              <a:t>Панель администратора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16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3074" name="Picture 2" descr="C:\Users\User\Desktop\админ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73" y="1052736"/>
            <a:ext cx="7140163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96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15616" y="1916832"/>
            <a:ext cx="71287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Разработана </a:t>
            </a:r>
            <a:r>
              <a:rPr lang="en-US" dirty="0" smtClean="0"/>
              <a:t>Frond-end </a:t>
            </a:r>
            <a:r>
              <a:rPr lang="ru-RU" dirty="0" smtClean="0"/>
              <a:t>часть, находящаяся в браузере клиента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Разработана </a:t>
            </a:r>
            <a:r>
              <a:rPr lang="en-US" dirty="0" smtClean="0"/>
              <a:t>Back-end </a:t>
            </a:r>
            <a:r>
              <a:rPr lang="ru-RU" dirty="0" smtClean="0"/>
              <a:t>часть, находящаяся на удаленном сервере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Разработана база данных, находящаяся на удаленном сервере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Была создана связь между </a:t>
            </a:r>
            <a:r>
              <a:rPr lang="en-US" dirty="0" smtClean="0"/>
              <a:t>Front</a:t>
            </a:r>
            <a:r>
              <a:rPr lang="ru-RU" dirty="0" smtClean="0"/>
              <a:t>-</a:t>
            </a:r>
            <a:r>
              <a:rPr lang="en-US" dirty="0" smtClean="0"/>
              <a:t>end </a:t>
            </a:r>
            <a:r>
              <a:rPr lang="ru-RU" dirty="0" smtClean="0"/>
              <a:t>и </a:t>
            </a:r>
            <a:r>
              <a:rPr lang="en-US" dirty="0" smtClean="0"/>
              <a:t>Back-end </a:t>
            </a:r>
            <a:r>
              <a:rPr lang="ru-RU" dirty="0" smtClean="0"/>
              <a:t>частями приложения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17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79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24800" y="2247007"/>
            <a:ext cx="6747600" cy="1470025"/>
          </a:xfrm>
        </p:spPr>
        <p:txBody>
          <a:bodyPr>
            <a:normAutofit/>
          </a:bodyPr>
          <a:lstStyle/>
          <a:p>
            <a:pPr algn="l"/>
            <a:r>
              <a:rPr lang="ru-RU" sz="3600" dirty="0" smtClean="0"/>
              <a:t>Разработка сайта по поиску музыкантов и групп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71800" y="3789040"/>
            <a:ext cx="5508612" cy="576064"/>
          </a:xfrm>
        </p:spPr>
        <p:txBody>
          <a:bodyPr>
            <a:normAutofit fontScale="85000" lnSpcReduction="10000"/>
          </a:bodyPr>
          <a:lstStyle/>
          <a:p>
            <a:r>
              <a:rPr lang="ru-RU" sz="2200" dirty="0" smtClean="0">
                <a:solidFill>
                  <a:schemeClr val="tx1"/>
                </a:solidFill>
                <a:cs typeface="Adobe Arabic" pitchFamily="18" charset="-78"/>
              </a:rPr>
              <a:t>Студенты Дынин М.А., Стеблева Е.А. и </a:t>
            </a:r>
            <a:r>
              <a:rPr lang="ru-RU" sz="2200" dirty="0" err="1" smtClean="0">
                <a:solidFill>
                  <a:schemeClr val="tx1"/>
                </a:solidFill>
                <a:cs typeface="Adobe Arabic" pitchFamily="18" charset="-78"/>
              </a:rPr>
              <a:t>Саввин</a:t>
            </a:r>
            <a:r>
              <a:rPr lang="ru-RU" sz="2200" dirty="0" smtClean="0">
                <a:solidFill>
                  <a:schemeClr val="tx1"/>
                </a:solidFill>
                <a:cs typeface="Adobe Arabic" pitchFamily="18" charset="-78"/>
              </a:rPr>
              <a:t> М.О.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8878"/>
            <a:ext cx="9144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Воронежский Государственный университет</a:t>
            </a:r>
          </a:p>
          <a:p>
            <a:r>
              <a:rPr lang="ru-RU" dirty="0" smtClean="0"/>
              <a:t>Кафедра Обработки Изображения и Машинного Обучения</a:t>
            </a:r>
            <a:endParaRPr lang="ru-RU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403648" y="3717032"/>
            <a:ext cx="67687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78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3174" y="116632"/>
            <a:ext cx="7488832" cy="782960"/>
          </a:xfrm>
        </p:spPr>
        <p:txBody>
          <a:bodyPr/>
          <a:lstStyle/>
          <a:p>
            <a:r>
              <a:rPr lang="ru-RU" dirty="0" smtClean="0"/>
              <a:t>Распределение обязанностей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01976" y="1412776"/>
            <a:ext cx="1835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Дынин Михаил: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815" y="3140968"/>
            <a:ext cx="2243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Стеблева Екатерина: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977" y="5227857"/>
            <a:ext cx="183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err="1" smtClean="0"/>
              <a:t>Саввин</a:t>
            </a:r>
            <a:r>
              <a:rPr lang="ru-RU" b="1" dirty="0" smtClean="0"/>
              <a:t> Максим: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10737" y="1344441"/>
            <a:ext cx="2590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Разработка</a:t>
            </a:r>
            <a:r>
              <a:rPr lang="en-US" dirty="0" smtClean="0"/>
              <a:t> Front-end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Демо-видео проекта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Презентация проекта</a:t>
            </a: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425243" y="1344441"/>
            <a:ext cx="3274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Техническое задание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Диаграмма взаимодействий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Диаграмма развертываний</a:t>
            </a: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452259" y="3046894"/>
            <a:ext cx="31584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Отчетный документ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Диаграмма классов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Диаграмма состояний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Диаграмма активностей</a:t>
            </a:r>
          </a:p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633444" y="3046894"/>
            <a:ext cx="27085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Разработка </a:t>
            </a:r>
            <a:r>
              <a:rPr lang="en-US" dirty="0" smtClean="0"/>
              <a:t>Back-end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Swagger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Тестирование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Текст курсовой работы</a:t>
            </a:r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452259" y="5157192"/>
            <a:ext cx="32797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Анализ предметной области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Разработка базы данных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Диаграмма прецедентов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Диаграмма объектов</a:t>
            </a:r>
          </a:p>
          <a:p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699986" y="5132367"/>
            <a:ext cx="28339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Диаграмма последовательностей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Разработка </a:t>
            </a:r>
            <a:r>
              <a:rPr lang="en-US" dirty="0" smtClean="0"/>
              <a:t>Back-end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Оформление курсовой работы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endParaRPr lang="ru-RU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2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99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63411" y="3058190"/>
            <a:ext cx="8964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Основная цель сайта – сделать процесс поиска музыкантов и групп еще более простым и быстрым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63411" y="1556792"/>
            <a:ext cx="8667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Раньше поиск групп был достаточно сложным занятием. </a:t>
            </a:r>
          </a:p>
          <a:p>
            <a:r>
              <a:rPr lang="ru-RU" dirty="0" smtClean="0"/>
              <a:t>Однако сейчас, в век информационных технологий, этот процесс заметно упростился.</a:t>
            </a:r>
          </a:p>
          <a:p>
            <a:endParaRPr lang="ru-RU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58320" y="4539947"/>
            <a:ext cx="7614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Актуальность работы заключается в </a:t>
            </a:r>
            <a:r>
              <a:rPr lang="ru-RU" dirty="0" smtClean="0"/>
              <a:t>создании узконаправленного </a:t>
            </a:r>
            <a:r>
              <a:rPr lang="ru-RU" dirty="0" smtClean="0"/>
              <a:t>сервиса, </a:t>
            </a:r>
          </a:p>
          <a:p>
            <a:r>
              <a:rPr lang="ru-RU" dirty="0" smtClean="0"/>
              <a:t>позволяющего без проблем найти музыканту подходящую для него группу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3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39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08912" cy="78296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Требования (Общие и структурные)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56874" y="1700808"/>
            <a:ext cx="82809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Стабильная работа на современных веб-браузерах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Интуитивно понятный пользовательский интерфейс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Адаптивность сайта под мобильные устройства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Отсутствие необходимости в справке для возможности </a:t>
            </a:r>
          </a:p>
          <a:p>
            <a:r>
              <a:rPr lang="ru-RU" dirty="0" smtClean="0"/>
              <a:t>осуществления основных задач: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dirty="0" smtClean="0"/>
              <a:t>Регистрация</a:t>
            </a:r>
            <a:r>
              <a:rPr lang="en-US" dirty="0" smtClean="0"/>
              <a:t>/</a:t>
            </a:r>
            <a:r>
              <a:rPr lang="ru-RU" dirty="0" smtClean="0"/>
              <a:t>Авторизация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dirty="0" smtClean="0"/>
              <a:t>Создание</a:t>
            </a:r>
            <a:r>
              <a:rPr lang="en-US" dirty="0" smtClean="0"/>
              <a:t>/</a:t>
            </a:r>
            <a:r>
              <a:rPr lang="ru-RU" dirty="0" smtClean="0"/>
              <a:t>Удаление заявок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dirty="0" smtClean="0"/>
              <a:t>Вывод заявки в топ при помощи </a:t>
            </a:r>
            <a:r>
              <a:rPr lang="en-US" dirty="0" smtClean="0"/>
              <a:t>VIP-</a:t>
            </a:r>
            <a:r>
              <a:rPr lang="ru-RU" dirty="0" smtClean="0"/>
              <a:t>кода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dirty="0" smtClean="0"/>
              <a:t>Просмотр и отклик на заявки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dirty="0" smtClean="0"/>
              <a:t>Редактирование информации в личном кабинете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dirty="0" smtClean="0"/>
              <a:t>Поиск заявок с помощью фильтра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dirty="0" err="1" smtClean="0"/>
              <a:t>Модерация</a:t>
            </a:r>
            <a:r>
              <a:rPr lang="ru-RU" dirty="0" smtClean="0"/>
              <a:t> заявок с уведомлением клиента о решении по почте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dirty="0" smtClean="0"/>
              <a:t>Генерация </a:t>
            </a:r>
            <a:r>
              <a:rPr lang="en-US" dirty="0" smtClean="0"/>
              <a:t>VIP-</a:t>
            </a:r>
            <a:r>
              <a:rPr lang="ru-RU" dirty="0" smtClean="0"/>
              <a:t>кодов администратором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Сдержанный внешний вид, выдержанный в едином стиле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4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46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72829" y="2368754"/>
            <a:ext cx="67782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Разработка </a:t>
            </a:r>
            <a:r>
              <a:rPr lang="en-US" dirty="0" smtClean="0"/>
              <a:t>Frond-end </a:t>
            </a:r>
            <a:r>
              <a:rPr lang="ru-RU" dirty="0" smtClean="0"/>
              <a:t>части, находящейся в браузере клиента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Разработка </a:t>
            </a:r>
            <a:r>
              <a:rPr lang="en-US" dirty="0" smtClean="0"/>
              <a:t>Back-end </a:t>
            </a:r>
            <a:r>
              <a:rPr lang="ru-RU" dirty="0" smtClean="0"/>
              <a:t>части, находящейся на удаленном сервере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Разработка базы данных, находящейся на удаленном сервере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Связь между </a:t>
            </a:r>
            <a:r>
              <a:rPr lang="en-US" dirty="0" smtClean="0"/>
              <a:t>Front</a:t>
            </a:r>
            <a:r>
              <a:rPr lang="ru-RU" dirty="0" smtClean="0"/>
              <a:t>-</a:t>
            </a:r>
            <a:r>
              <a:rPr lang="en-US" dirty="0" smtClean="0"/>
              <a:t>end </a:t>
            </a:r>
            <a:r>
              <a:rPr lang="ru-RU" dirty="0" smtClean="0"/>
              <a:t>и </a:t>
            </a:r>
            <a:r>
              <a:rPr lang="en-US" dirty="0" smtClean="0"/>
              <a:t>Back-end </a:t>
            </a:r>
            <a:r>
              <a:rPr lang="ru-RU" dirty="0" smtClean="0"/>
              <a:t>частями приложения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5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63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Модульная схема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6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User\Desktop\SASnE_LbwM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8339162" cy="471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15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базы данных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7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User\Desktop\GJvB_5N-u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40768"/>
            <a:ext cx="6724258" cy="529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35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Варианты использования</a:t>
            </a:r>
            <a:endParaRPr lang="ru-RU" dirty="0"/>
          </a:p>
        </p:txBody>
      </p:sp>
      <p:pic>
        <p:nvPicPr>
          <p:cNvPr id="3" name="Рисунок 2" descr="https://lh6.googleusercontent.com/sWC54WL-XMQ_l0wT458paJJZtyxryk2EDLL_ZLYmaT8KqJXLSi9tx-JCt9Mqj0YqIwiePRMb8C2nuOtWawEVSRW7Cz4sLjjW9olFTf5LJN6-oWnm796Rf5kT8FSpUATaDI3EauNw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95536" y="1268760"/>
            <a:ext cx="8424936" cy="5112568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8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4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реализации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916832"/>
            <a:ext cx="62533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Клиентская часть: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/>
              <a:t>Языки: </a:t>
            </a:r>
            <a:r>
              <a:rPr lang="en-US" dirty="0" smtClean="0"/>
              <a:t>HTML, CSS, JS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/>
              <a:t>Библиотеки: </a:t>
            </a:r>
            <a:r>
              <a:rPr lang="en-US" dirty="0" err="1" smtClean="0"/>
              <a:t>jQuery</a:t>
            </a:r>
            <a:r>
              <a:rPr lang="en-US" dirty="0" smtClean="0"/>
              <a:t>, Bootstrap, </a:t>
            </a:r>
            <a:r>
              <a:rPr lang="en-US" dirty="0" err="1" smtClean="0"/>
              <a:t>Remodal</a:t>
            </a:r>
            <a:r>
              <a:rPr lang="en-US" dirty="0" smtClean="0"/>
              <a:t>, </a:t>
            </a:r>
            <a:r>
              <a:rPr lang="en-US" dirty="0" err="1" smtClean="0"/>
              <a:t>FontAwesome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Серверная часть: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/>
              <a:t>Язык: </a:t>
            </a:r>
            <a:r>
              <a:rPr lang="en-US" dirty="0" smtClean="0"/>
              <a:t>PHP</a:t>
            </a:r>
            <a:endParaRPr lang="ru-RU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/>
              <a:t>Библиотека </a:t>
            </a:r>
            <a:r>
              <a:rPr lang="en-US" dirty="0" err="1" smtClean="0"/>
              <a:t>RedBeanPHP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9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59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</TotalTime>
  <Words>416</Words>
  <Application>Microsoft Office PowerPoint</Application>
  <PresentationFormat>Экран (4:3)</PresentationFormat>
  <Paragraphs>111</Paragraphs>
  <Slides>18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Разработка сайта по поиску музыкантов и групп</vt:lpstr>
      <vt:lpstr>Распределение обязанностей</vt:lpstr>
      <vt:lpstr>Введение</vt:lpstr>
      <vt:lpstr>Требования (Общие и структурные)</vt:lpstr>
      <vt:lpstr>Постановка задачи</vt:lpstr>
      <vt:lpstr>Модульная схема</vt:lpstr>
      <vt:lpstr>Схема базы данных</vt:lpstr>
      <vt:lpstr>Варианты использования</vt:lpstr>
      <vt:lpstr>Средства реализации</vt:lpstr>
      <vt:lpstr>План тестирования</vt:lpstr>
      <vt:lpstr>Реализация Главный экран</vt:lpstr>
      <vt:lpstr>Поиск музыкантов и групп</vt:lpstr>
      <vt:lpstr>Регистрация и авторизация</vt:lpstr>
      <vt:lpstr>Личный кабинет</vt:lpstr>
      <vt:lpstr>Создание заявок</vt:lpstr>
      <vt:lpstr>Панель администратора</vt:lpstr>
      <vt:lpstr>Заключение</vt:lpstr>
      <vt:lpstr>Разработка сайта по поиску музыкантов и групп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сайта по поиску музыкантов и групп</dc:title>
  <dc:creator>Михаил Дынин</dc:creator>
  <cp:lastModifiedBy>Михаил Дынин</cp:lastModifiedBy>
  <cp:revision>23</cp:revision>
  <dcterms:created xsi:type="dcterms:W3CDTF">2020-06-09T12:40:55Z</dcterms:created>
  <dcterms:modified xsi:type="dcterms:W3CDTF">2020-06-10T13:31:02Z</dcterms:modified>
</cp:coreProperties>
</file>