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6" r:id="rId4"/>
    <p:sldId id="268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3" r:id="rId15"/>
    <p:sldId id="274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Tan" initials="MT" lastIdx="1" clrIdx="0">
    <p:extLst>
      <p:ext uri="{19B8F6BF-5375-455C-9EA6-DF929625EA0E}">
        <p15:presenceInfo xmlns:p15="http://schemas.microsoft.com/office/powerpoint/2012/main" userId="Meng 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M\Desktop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M\Desktop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M\Desktop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output!$A$2:$A$1002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output!$B$2:$B$1002</c:f>
              <c:numCache>
                <c:formatCode>General</c:formatCode>
                <c:ptCount val="1001"/>
                <c:pt idx="0">
                  <c:v>148247.182652196</c:v>
                </c:pt>
                <c:pt idx="1">
                  <c:v>123122.712676688</c:v>
                </c:pt>
                <c:pt idx="2">
                  <c:v>123122.712676688</c:v>
                </c:pt>
                <c:pt idx="3">
                  <c:v>71329.550855816196</c:v>
                </c:pt>
                <c:pt idx="4">
                  <c:v>64164.011464536401</c:v>
                </c:pt>
                <c:pt idx="5">
                  <c:v>64164.011464536401</c:v>
                </c:pt>
                <c:pt idx="6">
                  <c:v>64164.011464536401</c:v>
                </c:pt>
                <c:pt idx="7">
                  <c:v>54633.863947936203</c:v>
                </c:pt>
                <c:pt idx="8">
                  <c:v>54633.863947936203</c:v>
                </c:pt>
                <c:pt idx="9">
                  <c:v>35186.955992803698</c:v>
                </c:pt>
                <c:pt idx="10">
                  <c:v>35186.955992803698</c:v>
                </c:pt>
                <c:pt idx="11">
                  <c:v>35186.955992803698</c:v>
                </c:pt>
                <c:pt idx="12">
                  <c:v>35186.955992803698</c:v>
                </c:pt>
                <c:pt idx="13">
                  <c:v>35186.955992803698</c:v>
                </c:pt>
                <c:pt idx="14">
                  <c:v>35186.955992803698</c:v>
                </c:pt>
                <c:pt idx="15">
                  <c:v>35186.955992803698</c:v>
                </c:pt>
                <c:pt idx="16">
                  <c:v>35186.955992803698</c:v>
                </c:pt>
                <c:pt idx="17">
                  <c:v>35186.955992803698</c:v>
                </c:pt>
                <c:pt idx="18">
                  <c:v>15241.555419812499</c:v>
                </c:pt>
                <c:pt idx="19">
                  <c:v>15241.555419812499</c:v>
                </c:pt>
                <c:pt idx="20">
                  <c:v>15241.555419812499</c:v>
                </c:pt>
                <c:pt idx="21">
                  <c:v>15241.555419812499</c:v>
                </c:pt>
                <c:pt idx="22">
                  <c:v>15241.555419812499</c:v>
                </c:pt>
                <c:pt idx="23">
                  <c:v>8460.0265123362497</c:v>
                </c:pt>
                <c:pt idx="24">
                  <c:v>8460.0265123362497</c:v>
                </c:pt>
                <c:pt idx="25">
                  <c:v>8460.0265123362497</c:v>
                </c:pt>
                <c:pt idx="26">
                  <c:v>8460.0265123362497</c:v>
                </c:pt>
                <c:pt idx="27">
                  <c:v>8460.0265123362497</c:v>
                </c:pt>
                <c:pt idx="28">
                  <c:v>8460.0265123362497</c:v>
                </c:pt>
                <c:pt idx="29">
                  <c:v>8460.0265123362497</c:v>
                </c:pt>
                <c:pt idx="30">
                  <c:v>8460.0265123362497</c:v>
                </c:pt>
                <c:pt idx="31">
                  <c:v>8460.0265123362497</c:v>
                </c:pt>
                <c:pt idx="32">
                  <c:v>2004.7346093363101</c:v>
                </c:pt>
                <c:pt idx="33">
                  <c:v>2004.7346093363101</c:v>
                </c:pt>
                <c:pt idx="34">
                  <c:v>2004.7346093363101</c:v>
                </c:pt>
                <c:pt idx="35">
                  <c:v>2004.7346093363101</c:v>
                </c:pt>
                <c:pt idx="36">
                  <c:v>2004.7346093363101</c:v>
                </c:pt>
                <c:pt idx="37">
                  <c:v>2004.7346093363101</c:v>
                </c:pt>
                <c:pt idx="38">
                  <c:v>2004.7346093363101</c:v>
                </c:pt>
                <c:pt idx="39">
                  <c:v>1698.62713749406</c:v>
                </c:pt>
                <c:pt idx="40">
                  <c:v>1698.62713749406</c:v>
                </c:pt>
                <c:pt idx="41">
                  <c:v>1698.62713749406</c:v>
                </c:pt>
                <c:pt idx="42">
                  <c:v>1698.62713749406</c:v>
                </c:pt>
                <c:pt idx="43">
                  <c:v>1698.62713749406</c:v>
                </c:pt>
                <c:pt idx="44">
                  <c:v>1698.62713749406</c:v>
                </c:pt>
                <c:pt idx="45">
                  <c:v>1329.7991897859499</c:v>
                </c:pt>
                <c:pt idx="46">
                  <c:v>1329.7991897859499</c:v>
                </c:pt>
                <c:pt idx="47">
                  <c:v>1329.7991897859499</c:v>
                </c:pt>
                <c:pt idx="48">
                  <c:v>1329.7991897859499</c:v>
                </c:pt>
                <c:pt idx="49">
                  <c:v>1329.7991897859499</c:v>
                </c:pt>
                <c:pt idx="50">
                  <c:v>844.44824696176101</c:v>
                </c:pt>
                <c:pt idx="51">
                  <c:v>844.44824696176101</c:v>
                </c:pt>
                <c:pt idx="52">
                  <c:v>844.44824696176101</c:v>
                </c:pt>
                <c:pt idx="53">
                  <c:v>844.44824696176101</c:v>
                </c:pt>
                <c:pt idx="54">
                  <c:v>844.44824696176101</c:v>
                </c:pt>
                <c:pt idx="55">
                  <c:v>844.44824696176101</c:v>
                </c:pt>
                <c:pt idx="56">
                  <c:v>614.76656396243595</c:v>
                </c:pt>
                <c:pt idx="57">
                  <c:v>299.38859286625802</c:v>
                </c:pt>
                <c:pt idx="58">
                  <c:v>299.38859286625802</c:v>
                </c:pt>
                <c:pt idx="59">
                  <c:v>299.38859286625802</c:v>
                </c:pt>
                <c:pt idx="60">
                  <c:v>299.38859286625802</c:v>
                </c:pt>
                <c:pt idx="61">
                  <c:v>299.38859286625802</c:v>
                </c:pt>
                <c:pt idx="62">
                  <c:v>299.38859286625802</c:v>
                </c:pt>
                <c:pt idx="63">
                  <c:v>299.38859286625802</c:v>
                </c:pt>
                <c:pt idx="64">
                  <c:v>299.38859286625802</c:v>
                </c:pt>
                <c:pt idx="65">
                  <c:v>299.38859286625802</c:v>
                </c:pt>
                <c:pt idx="66">
                  <c:v>299.38859286625802</c:v>
                </c:pt>
                <c:pt idx="67">
                  <c:v>299.38859286625802</c:v>
                </c:pt>
                <c:pt idx="68">
                  <c:v>299.38859286625802</c:v>
                </c:pt>
                <c:pt idx="69">
                  <c:v>299.38859286625802</c:v>
                </c:pt>
                <c:pt idx="70">
                  <c:v>299.38859286625802</c:v>
                </c:pt>
                <c:pt idx="71">
                  <c:v>299.38859286625802</c:v>
                </c:pt>
                <c:pt idx="72">
                  <c:v>299.38859286625802</c:v>
                </c:pt>
                <c:pt idx="73">
                  <c:v>299.38859286625802</c:v>
                </c:pt>
                <c:pt idx="74">
                  <c:v>299.38859286625802</c:v>
                </c:pt>
                <c:pt idx="75">
                  <c:v>299.38859286625802</c:v>
                </c:pt>
                <c:pt idx="76">
                  <c:v>299.38859286625802</c:v>
                </c:pt>
                <c:pt idx="77">
                  <c:v>299.38859286625802</c:v>
                </c:pt>
                <c:pt idx="78">
                  <c:v>299.38859286625802</c:v>
                </c:pt>
                <c:pt idx="79">
                  <c:v>299.38859286625802</c:v>
                </c:pt>
                <c:pt idx="80">
                  <c:v>299.38859286625802</c:v>
                </c:pt>
                <c:pt idx="81">
                  <c:v>277.90110487790099</c:v>
                </c:pt>
                <c:pt idx="82">
                  <c:v>277.90110487790099</c:v>
                </c:pt>
                <c:pt idx="83">
                  <c:v>277.90110487790099</c:v>
                </c:pt>
                <c:pt idx="84">
                  <c:v>277.90110487790099</c:v>
                </c:pt>
                <c:pt idx="85">
                  <c:v>277.90110487790099</c:v>
                </c:pt>
                <c:pt idx="86">
                  <c:v>277.90110487790099</c:v>
                </c:pt>
                <c:pt idx="87">
                  <c:v>277.90110487790099</c:v>
                </c:pt>
                <c:pt idx="88">
                  <c:v>277.90110487790099</c:v>
                </c:pt>
                <c:pt idx="89">
                  <c:v>277.90110487790099</c:v>
                </c:pt>
                <c:pt idx="90">
                  <c:v>277.90110487790099</c:v>
                </c:pt>
                <c:pt idx="91">
                  <c:v>277.90110487790099</c:v>
                </c:pt>
                <c:pt idx="92">
                  <c:v>277.90110487790099</c:v>
                </c:pt>
                <c:pt idx="93">
                  <c:v>277.90110487790099</c:v>
                </c:pt>
                <c:pt idx="94">
                  <c:v>277.90110487790099</c:v>
                </c:pt>
                <c:pt idx="95">
                  <c:v>277.90110487790099</c:v>
                </c:pt>
                <c:pt idx="96">
                  <c:v>277.90110487790099</c:v>
                </c:pt>
                <c:pt idx="97">
                  <c:v>277.90110487790099</c:v>
                </c:pt>
                <c:pt idx="98">
                  <c:v>277.90110487790099</c:v>
                </c:pt>
                <c:pt idx="99">
                  <c:v>277.90110487790099</c:v>
                </c:pt>
                <c:pt idx="100">
                  <c:v>277.90110487790099</c:v>
                </c:pt>
                <c:pt idx="101">
                  <c:v>277.90110487790099</c:v>
                </c:pt>
                <c:pt idx="102">
                  <c:v>277.90110487790099</c:v>
                </c:pt>
                <c:pt idx="103">
                  <c:v>277.90110487790099</c:v>
                </c:pt>
                <c:pt idx="104">
                  <c:v>277.90110487790099</c:v>
                </c:pt>
                <c:pt idx="105">
                  <c:v>277.90110487790099</c:v>
                </c:pt>
                <c:pt idx="106">
                  <c:v>277.90110487790099</c:v>
                </c:pt>
                <c:pt idx="107">
                  <c:v>277.90110487790099</c:v>
                </c:pt>
                <c:pt idx="108">
                  <c:v>277.90110487790099</c:v>
                </c:pt>
                <c:pt idx="109">
                  <c:v>277.90110487790099</c:v>
                </c:pt>
                <c:pt idx="110">
                  <c:v>277.90110487790099</c:v>
                </c:pt>
                <c:pt idx="111">
                  <c:v>277.90110487790099</c:v>
                </c:pt>
                <c:pt idx="112">
                  <c:v>277.90110487790099</c:v>
                </c:pt>
                <c:pt idx="113">
                  <c:v>277.90110487790099</c:v>
                </c:pt>
                <c:pt idx="114">
                  <c:v>277.90110487790099</c:v>
                </c:pt>
                <c:pt idx="115">
                  <c:v>277.90110487790099</c:v>
                </c:pt>
                <c:pt idx="116">
                  <c:v>277.90110487790099</c:v>
                </c:pt>
                <c:pt idx="117">
                  <c:v>277.90110487790099</c:v>
                </c:pt>
                <c:pt idx="118">
                  <c:v>277.90110487790099</c:v>
                </c:pt>
                <c:pt idx="119">
                  <c:v>277.90110487790099</c:v>
                </c:pt>
                <c:pt idx="120">
                  <c:v>277.90110487790099</c:v>
                </c:pt>
                <c:pt idx="121">
                  <c:v>277.90110487790099</c:v>
                </c:pt>
                <c:pt idx="122">
                  <c:v>277.90110487790099</c:v>
                </c:pt>
                <c:pt idx="123">
                  <c:v>277.90110487790099</c:v>
                </c:pt>
                <c:pt idx="124">
                  <c:v>277.90110487790099</c:v>
                </c:pt>
                <c:pt idx="125">
                  <c:v>277.90110487790099</c:v>
                </c:pt>
                <c:pt idx="126">
                  <c:v>277.90110487790099</c:v>
                </c:pt>
                <c:pt idx="127">
                  <c:v>277.90110487790099</c:v>
                </c:pt>
                <c:pt idx="128">
                  <c:v>277.90110487790099</c:v>
                </c:pt>
                <c:pt idx="129">
                  <c:v>277.90110487790099</c:v>
                </c:pt>
                <c:pt idx="130">
                  <c:v>277.90110487790099</c:v>
                </c:pt>
                <c:pt idx="131">
                  <c:v>277.90110487790099</c:v>
                </c:pt>
                <c:pt idx="132">
                  <c:v>277.90110487790099</c:v>
                </c:pt>
                <c:pt idx="133">
                  <c:v>277.90110487790099</c:v>
                </c:pt>
                <c:pt idx="134">
                  <c:v>277.90110487790099</c:v>
                </c:pt>
                <c:pt idx="135">
                  <c:v>277.90110487790099</c:v>
                </c:pt>
                <c:pt idx="136">
                  <c:v>277.90110487790099</c:v>
                </c:pt>
                <c:pt idx="137">
                  <c:v>277.90110487790099</c:v>
                </c:pt>
                <c:pt idx="138">
                  <c:v>277.90110487790099</c:v>
                </c:pt>
                <c:pt idx="139">
                  <c:v>277.90110487790099</c:v>
                </c:pt>
                <c:pt idx="140">
                  <c:v>277.90110487790099</c:v>
                </c:pt>
                <c:pt idx="141">
                  <c:v>277.90110487790099</c:v>
                </c:pt>
                <c:pt idx="142">
                  <c:v>277.90110487790099</c:v>
                </c:pt>
                <c:pt idx="143">
                  <c:v>277.90110487790099</c:v>
                </c:pt>
                <c:pt idx="144">
                  <c:v>277.90110487790099</c:v>
                </c:pt>
                <c:pt idx="145">
                  <c:v>277.90110487790099</c:v>
                </c:pt>
                <c:pt idx="146">
                  <c:v>277.90110487790099</c:v>
                </c:pt>
                <c:pt idx="147">
                  <c:v>277.90110487790099</c:v>
                </c:pt>
                <c:pt idx="148">
                  <c:v>277.90110487790099</c:v>
                </c:pt>
                <c:pt idx="149">
                  <c:v>277.90110487790099</c:v>
                </c:pt>
                <c:pt idx="150">
                  <c:v>277.90110487790099</c:v>
                </c:pt>
                <c:pt idx="151">
                  <c:v>277.90110487790099</c:v>
                </c:pt>
                <c:pt idx="152">
                  <c:v>277.90110487790099</c:v>
                </c:pt>
                <c:pt idx="153">
                  <c:v>277.90110487790099</c:v>
                </c:pt>
                <c:pt idx="154">
                  <c:v>277.90110487790099</c:v>
                </c:pt>
                <c:pt idx="155">
                  <c:v>277.90110487790099</c:v>
                </c:pt>
                <c:pt idx="156">
                  <c:v>277.90110487790099</c:v>
                </c:pt>
                <c:pt idx="157">
                  <c:v>277.90110487790099</c:v>
                </c:pt>
                <c:pt idx="158">
                  <c:v>277.90110487790099</c:v>
                </c:pt>
                <c:pt idx="159">
                  <c:v>277.90110487790099</c:v>
                </c:pt>
                <c:pt idx="160">
                  <c:v>277.90110487790099</c:v>
                </c:pt>
                <c:pt idx="161">
                  <c:v>277.90110487790099</c:v>
                </c:pt>
                <c:pt idx="162">
                  <c:v>277.90110487790099</c:v>
                </c:pt>
                <c:pt idx="163">
                  <c:v>277.90110487790099</c:v>
                </c:pt>
                <c:pt idx="164">
                  <c:v>277.90110487790099</c:v>
                </c:pt>
                <c:pt idx="165">
                  <c:v>277.90110487790099</c:v>
                </c:pt>
                <c:pt idx="166">
                  <c:v>277.90110487790099</c:v>
                </c:pt>
                <c:pt idx="167">
                  <c:v>277.90110487790099</c:v>
                </c:pt>
                <c:pt idx="168">
                  <c:v>277.90110487790099</c:v>
                </c:pt>
                <c:pt idx="169">
                  <c:v>277.90110487790099</c:v>
                </c:pt>
                <c:pt idx="170">
                  <c:v>277.90110487790099</c:v>
                </c:pt>
                <c:pt idx="171">
                  <c:v>277.90110487790099</c:v>
                </c:pt>
                <c:pt idx="172">
                  <c:v>277.90110487790099</c:v>
                </c:pt>
                <c:pt idx="173">
                  <c:v>277.90110487790099</c:v>
                </c:pt>
                <c:pt idx="174">
                  <c:v>277.90110487790099</c:v>
                </c:pt>
                <c:pt idx="175">
                  <c:v>277.90110487790099</c:v>
                </c:pt>
                <c:pt idx="176">
                  <c:v>277.90110487790099</c:v>
                </c:pt>
                <c:pt idx="177">
                  <c:v>277.90110487790099</c:v>
                </c:pt>
                <c:pt idx="178">
                  <c:v>277.90110487790099</c:v>
                </c:pt>
                <c:pt idx="179">
                  <c:v>277.90110487790099</c:v>
                </c:pt>
                <c:pt idx="180">
                  <c:v>277.90110487790099</c:v>
                </c:pt>
                <c:pt idx="181">
                  <c:v>277.90110487790099</c:v>
                </c:pt>
                <c:pt idx="182">
                  <c:v>277.90110487790099</c:v>
                </c:pt>
                <c:pt idx="183">
                  <c:v>277.90110487790099</c:v>
                </c:pt>
                <c:pt idx="184">
                  <c:v>277.90110487790099</c:v>
                </c:pt>
                <c:pt idx="185">
                  <c:v>277.90110487790099</c:v>
                </c:pt>
                <c:pt idx="186">
                  <c:v>277.90110487790099</c:v>
                </c:pt>
                <c:pt idx="187">
                  <c:v>277.90110487790099</c:v>
                </c:pt>
                <c:pt idx="188">
                  <c:v>277.90110487790099</c:v>
                </c:pt>
                <c:pt idx="189">
                  <c:v>277.90110487790099</c:v>
                </c:pt>
                <c:pt idx="190">
                  <c:v>277.90110487790099</c:v>
                </c:pt>
                <c:pt idx="191">
                  <c:v>277.90110487790099</c:v>
                </c:pt>
                <c:pt idx="192">
                  <c:v>277.90110487790099</c:v>
                </c:pt>
                <c:pt idx="193">
                  <c:v>277.90110487790099</c:v>
                </c:pt>
                <c:pt idx="194">
                  <c:v>277.90110487790099</c:v>
                </c:pt>
                <c:pt idx="195">
                  <c:v>277.90110487790099</c:v>
                </c:pt>
                <c:pt idx="196">
                  <c:v>277.90110487790099</c:v>
                </c:pt>
                <c:pt idx="197">
                  <c:v>277.90110487790099</c:v>
                </c:pt>
                <c:pt idx="198">
                  <c:v>277.90110487790099</c:v>
                </c:pt>
                <c:pt idx="199">
                  <c:v>277.90110487790099</c:v>
                </c:pt>
                <c:pt idx="200">
                  <c:v>277.90110487790099</c:v>
                </c:pt>
                <c:pt idx="201">
                  <c:v>277.90110487790099</c:v>
                </c:pt>
                <c:pt idx="202">
                  <c:v>277.90110487790099</c:v>
                </c:pt>
                <c:pt idx="203">
                  <c:v>277.90110487790099</c:v>
                </c:pt>
                <c:pt idx="204">
                  <c:v>277.90110487790099</c:v>
                </c:pt>
                <c:pt idx="205">
                  <c:v>277.90110487790099</c:v>
                </c:pt>
                <c:pt idx="206">
                  <c:v>277.90110487790099</c:v>
                </c:pt>
                <c:pt idx="207">
                  <c:v>277.90110487790099</c:v>
                </c:pt>
                <c:pt idx="208">
                  <c:v>277.90110487790099</c:v>
                </c:pt>
                <c:pt idx="209">
                  <c:v>277.90110487790099</c:v>
                </c:pt>
                <c:pt idx="210">
                  <c:v>277.90110487790099</c:v>
                </c:pt>
                <c:pt idx="211">
                  <c:v>277.90110487790099</c:v>
                </c:pt>
                <c:pt idx="212">
                  <c:v>277.90110487790099</c:v>
                </c:pt>
                <c:pt idx="213">
                  <c:v>277.90110487790099</c:v>
                </c:pt>
                <c:pt idx="214">
                  <c:v>277.90110487790099</c:v>
                </c:pt>
                <c:pt idx="215">
                  <c:v>277.90110487790099</c:v>
                </c:pt>
                <c:pt idx="216">
                  <c:v>277.90110487790099</c:v>
                </c:pt>
                <c:pt idx="217">
                  <c:v>277.90110487790099</c:v>
                </c:pt>
                <c:pt idx="218">
                  <c:v>277.90110487790099</c:v>
                </c:pt>
                <c:pt idx="219">
                  <c:v>277.90110487790099</c:v>
                </c:pt>
                <c:pt idx="220">
                  <c:v>277.90110487790099</c:v>
                </c:pt>
                <c:pt idx="221">
                  <c:v>277.90110487790099</c:v>
                </c:pt>
                <c:pt idx="222">
                  <c:v>277.90110487790099</c:v>
                </c:pt>
                <c:pt idx="223">
                  <c:v>277.90110487790099</c:v>
                </c:pt>
                <c:pt idx="224">
                  <c:v>277.90110487790099</c:v>
                </c:pt>
                <c:pt idx="225">
                  <c:v>277.90110487790099</c:v>
                </c:pt>
                <c:pt idx="226">
                  <c:v>277.90110487790099</c:v>
                </c:pt>
                <c:pt idx="227">
                  <c:v>277.90110487790099</c:v>
                </c:pt>
                <c:pt idx="228">
                  <c:v>277.90110487790099</c:v>
                </c:pt>
                <c:pt idx="229">
                  <c:v>277.90110487790099</c:v>
                </c:pt>
                <c:pt idx="230">
                  <c:v>277.90110487790099</c:v>
                </c:pt>
                <c:pt idx="231">
                  <c:v>277.90110487790099</c:v>
                </c:pt>
                <c:pt idx="232">
                  <c:v>277.90110487790099</c:v>
                </c:pt>
                <c:pt idx="233">
                  <c:v>277.90110487790099</c:v>
                </c:pt>
                <c:pt idx="234">
                  <c:v>277.90110487790099</c:v>
                </c:pt>
                <c:pt idx="235">
                  <c:v>277.90110487790099</c:v>
                </c:pt>
                <c:pt idx="236">
                  <c:v>277.90110487790099</c:v>
                </c:pt>
                <c:pt idx="237">
                  <c:v>277.90110487790099</c:v>
                </c:pt>
                <c:pt idx="238">
                  <c:v>277.90110487790099</c:v>
                </c:pt>
                <c:pt idx="239">
                  <c:v>277.90110487790099</c:v>
                </c:pt>
                <c:pt idx="240">
                  <c:v>277.90110487790099</c:v>
                </c:pt>
                <c:pt idx="241">
                  <c:v>277.90110487790099</c:v>
                </c:pt>
                <c:pt idx="242">
                  <c:v>277.90110487790099</c:v>
                </c:pt>
                <c:pt idx="243">
                  <c:v>277.90110487790099</c:v>
                </c:pt>
                <c:pt idx="244">
                  <c:v>277.90110487790099</c:v>
                </c:pt>
                <c:pt idx="245">
                  <c:v>277.90110487790099</c:v>
                </c:pt>
                <c:pt idx="246">
                  <c:v>277.90110487790099</c:v>
                </c:pt>
                <c:pt idx="247">
                  <c:v>277.90110487790099</c:v>
                </c:pt>
                <c:pt idx="248">
                  <c:v>277.90110487790099</c:v>
                </c:pt>
                <c:pt idx="249">
                  <c:v>277.90110487790099</c:v>
                </c:pt>
                <c:pt idx="250">
                  <c:v>277.90110487790099</c:v>
                </c:pt>
                <c:pt idx="251">
                  <c:v>277.90110487790099</c:v>
                </c:pt>
                <c:pt idx="252">
                  <c:v>277.90110487790099</c:v>
                </c:pt>
                <c:pt idx="253">
                  <c:v>277.90110487790099</c:v>
                </c:pt>
                <c:pt idx="254">
                  <c:v>277.90110487790099</c:v>
                </c:pt>
                <c:pt idx="255">
                  <c:v>277.90110487790099</c:v>
                </c:pt>
                <c:pt idx="256">
                  <c:v>277.90110487790099</c:v>
                </c:pt>
                <c:pt idx="257">
                  <c:v>277.90110487790099</c:v>
                </c:pt>
                <c:pt idx="258">
                  <c:v>277.90110487790099</c:v>
                </c:pt>
                <c:pt idx="259">
                  <c:v>277.90110487790099</c:v>
                </c:pt>
                <c:pt idx="260">
                  <c:v>277.90110487790099</c:v>
                </c:pt>
                <c:pt idx="261">
                  <c:v>277.90110487790099</c:v>
                </c:pt>
                <c:pt idx="262">
                  <c:v>277.90110487790099</c:v>
                </c:pt>
                <c:pt idx="263">
                  <c:v>277.90110487790099</c:v>
                </c:pt>
                <c:pt idx="264">
                  <c:v>247.160718734402</c:v>
                </c:pt>
                <c:pt idx="265">
                  <c:v>247.160718734402</c:v>
                </c:pt>
                <c:pt idx="266">
                  <c:v>247.160718734402</c:v>
                </c:pt>
                <c:pt idx="267">
                  <c:v>247.160718734402</c:v>
                </c:pt>
                <c:pt idx="268">
                  <c:v>247.160718734402</c:v>
                </c:pt>
                <c:pt idx="269">
                  <c:v>247.160718734402</c:v>
                </c:pt>
                <c:pt idx="270">
                  <c:v>247.160718734402</c:v>
                </c:pt>
                <c:pt idx="271">
                  <c:v>247.160718734402</c:v>
                </c:pt>
                <c:pt idx="272">
                  <c:v>247.160718734402</c:v>
                </c:pt>
                <c:pt idx="273">
                  <c:v>247.160718734402</c:v>
                </c:pt>
                <c:pt idx="274">
                  <c:v>247.160718734402</c:v>
                </c:pt>
                <c:pt idx="275">
                  <c:v>247.160718734402</c:v>
                </c:pt>
                <c:pt idx="276">
                  <c:v>247.160718734402</c:v>
                </c:pt>
                <c:pt idx="277">
                  <c:v>247.160718734402</c:v>
                </c:pt>
                <c:pt idx="278">
                  <c:v>247.160718734402</c:v>
                </c:pt>
                <c:pt idx="279">
                  <c:v>247.160718734402</c:v>
                </c:pt>
                <c:pt idx="280">
                  <c:v>247.160718734402</c:v>
                </c:pt>
                <c:pt idx="281">
                  <c:v>247.160718734402</c:v>
                </c:pt>
                <c:pt idx="282">
                  <c:v>247.160718734402</c:v>
                </c:pt>
                <c:pt idx="283">
                  <c:v>247.160718734402</c:v>
                </c:pt>
                <c:pt idx="284">
                  <c:v>247.160718734402</c:v>
                </c:pt>
                <c:pt idx="285">
                  <c:v>159.21234851980401</c:v>
                </c:pt>
                <c:pt idx="286">
                  <c:v>159.21234851980401</c:v>
                </c:pt>
                <c:pt idx="287">
                  <c:v>159.21234851980401</c:v>
                </c:pt>
                <c:pt idx="288">
                  <c:v>159.21234851980401</c:v>
                </c:pt>
                <c:pt idx="289">
                  <c:v>159.21234851980401</c:v>
                </c:pt>
                <c:pt idx="290">
                  <c:v>159.21234851980401</c:v>
                </c:pt>
                <c:pt idx="291">
                  <c:v>159.21234851980401</c:v>
                </c:pt>
                <c:pt idx="292">
                  <c:v>159.21234851980401</c:v>
                </c:pt>
                <c:pt idx="293">
                  <c:v>159.21234851980401</c:v>
                </c:pt>
                <c:pt idx="294">
                  <c:v>159.21234851980401</c:v>
                </c:pt>
                <c:pt idx="295">
                  <c:v>159.21234851980401</c:v>
                </c:pt>
                <c:pt idx="296">
                  <c:v>159.21234851980401</c:v>
                </c:pt>
                <c:pt idx="297">
                  <c:v>159.21234851980401</c:v>
                </c:pt>
                <c:pt idx="298">
                  <c:v>159.21234851980401</c:v>
                </c:pt>
                <c:pt idx="299">
                  <c:v>159.21234851980401</c:v>
                </c:pt>
                <c:pt idx="300">
                  <c:v>159.21234851980401</c:v>
                </c:pt>
                <c:pt idx="301">
                  <c:v>159.21234851980401</c:v>
                </c:pt>
                <c:pt idx="302">
                  <c:v>159.21234851980401</c:v>
                </c:pt>
                <c:pt idx="303">
                  <c:v>159.21234851980401</c:v>
                </c:pt>
                <c:pt idx="304">
                  <c:v>159.21234851980401</c:v>
                </c:pt>
                <c:pt idx="305">
                  <c:v>159.21234851980401</c:v>
                </c:pt>
                <c:pt idx="306">
                  <c:v>159.21234851980401</c:v>
                </c:pt>
                <c:pt idx="307">
                  <c:v>159.21234851980401</c:v>
                </c:pt>
                <c:pt idx="308">
                  <c:v>159.21234851980401</c:v>
                </c:pt>
                <c:pt idx="309">
                  <c:v>159.21234851980401</c:v>
                </c:pt>
                <c:pt idx="310">
                  <c:v>159.21234851980401</c:v>
                </c:pt>
                <c:pt idx="311">
                  <c:v>159.21234851980401</c:v>
                </c:pt>
                <c:pt idx="312">
                  <c:v>159.21234851980401</c:v>
                </c:pt>
                <c:pt idx="313">
                  <c:v>159.21234851980401</c:v>
                </c:pt>
                <c:pt idx="314">
                  <c:v>159.21234851980401</c:v>
                </c:pt>
                <c:pt idx="315">
                  <c:v>159.21234851980401</c:v>
                </c:pt>
                <c:pt idx="316">
                  <c:v>151.632607911078</c:v>
                </c:pt>
                <c:pt idx="317">
                  <c:v>151.632607911078</c:v>
                </c:pt>
                <c:pt idx="318">
                  <c:v>151.632607911078</c:v>
                </c:pt>
                <c:pt idx="319">
                  <c:v>151.632607911078</c:v>
                </c:pt>
                <c:pt idx="320">
                  <c:v>151.632607911078</c:v>
                </c:pt>
                <c:pt idx="321">
                  <c:v>148.374054065808</c:v>
                </c:pt>
                <c:pt idx="322">
                  <c:v>148.374054065808</c:v>
                </c:pt>
                <c:pt idx="323">
                  <c:v>148.374054065808</c:v>
                </c:pt>
                <c:pt idx="324">
                  <c:v>148.374054065808</c:v>
                </c:pt>
                <c:pt idx="325">
                  <c:v>148.374054065808</c:v>
                </c:pt>
                <c:pt idx="326">
                  <c:v>148.374054065808</c:v>
                </c:pt>
                <c:pt idx="327">
                  <c:v>148.374054065808</c:v>
                </c:pt>
                <c:pt idx="328">
                  <c:v>148.374054065808</c:v>
                </c:pt>
                <c:pt idx="329">
                  <c:v>148.374054065808</c:v>
                </c:pt>
                <c:pt idx="330">
                  <c:v>148.374054065808</c:v>
                </c:pt>
                <c:pt idx="331">
                  <c:v>148.374054065808</c:v>
                </c:pt>
                <c:pt idx="332">
                  <c:v>148.374054065808</c:v>
                </c:pt>
                <c:pt idx="333">
                  <c:v>148.374054065808</c:v>
                </c:pt>
                <c:pt idx="334">
                  <c:v>148.374054065808</c:v>
                </c:pt>
                <c:pt idx="335">
                  <c:v>148.374054065808</c:v>
                </c:pt>
                <c:pt idx="336">
                  <c:v>148.374054065808</c:v>
                </c:pt>
                <c:pt idx="337">
                  <c:v>148.374054065808</c:v>
                </c:pt>
                <c:pt idx="338">
                  <c:v>148.374054065808</c:v>
                </c:pt>
                <c:pt idx="339">
                  <c:v>148.374054065808</c:v>
                </c:pt>
                <c:pt idx="340">
                  <c:v>148.374054065808</c:v>
                </c:pt>
                <c:pt idx="341">
                  <c:v>148.374054065808</c:v>
                </c:pt>
                <c:pt idx="342">
                  <c:v>148.374054065808</c:v>
                </c:pt>
                <c:pt idx="343">
                  <c:v>148.374054065808</c:v>
                </c:pt>
                <c:pt idx="344">
                  <c:v>148.374054065808</c:v>
                </c:pt>
                <c:pt idx="345">
                  <c:v>148.374054065808</c:v>
                </c:pt>
                <c:pt idx="346">
                  <c:v>148.374054065808</c:v>
                </c:pt>
                <c:pt idx="347">
                  <c:v>148.374054065808</c:v>
                </c:pt>
                <c:pt idx="348">
                  <c:v>148.374054065808</c:v>
                </c:pt>
                <c:pt idx="349">
                  <c:v>148.374054065808</c:v>
                </c:pt>
                <c:pt idx="350">
                  <c:v>148.374054065808</c:v>
                </c:pt>
                <c:pt idx="351">
                  <c:v>148.374054065808</c:v>
                </c:pt>
                <c:pt idx="352">
                  <c:v>148.374054065808</c:v>
                </c:pt>
                <c:pt idx="353">
                  <c:v>148.374054065808</c:v>
                </c:pt>
                <c:pt idx="354">
                  <c:v>148.374054065808</c:v>
                </c:pt>
                <c:pt idx="355">
                  <c:v>148.374054065808</c:v>
                </c:pt>
                <c:pt idx="356">
                  <c:v>148.374054065808</c:v>
                </c:pt>
                <c:pt idx="357">
                  <c:v>148.374054065808</c:v>
                </c:pt>
                <c:pt idx="358">
                  <c:v>148.374054065808</c:v>
                </c:pt>
                <c:pt idx="359">
                  <c:v>148.374054065808</c:v>
                </c:pt>
                <c:pt idx="360">
                  <c:v>148.374054065808</c:v>
                </c:pt>
                <c:pt idx="361">
                  <c:v>121.59096571185</c:v>
                </c:pt>
                <c:pt idx="362">
                  <c:v>121.59096571185</c:v>
                </c:pt>
                <c:pt idx="363">
                  <c:v>121.59096571185</c:v>
                </c:pt>
                <c:pt idx="364">
                  <c:v>121.59096571185</c:v>
                </c:pt>
                <c:pt idx="365">
                  <c:v>121.59096571185</c:v>
                </c:pt>
                <c:pt idx="366">
                  <c:v>121.59096571185</c:v>
                </c:pt>
                <c:pt idx="367">
                  <c:v>121.59096571185</c:v>
                </c:pt>
                <c:pt idx="368">
                  <c:v>121.59096571185</c:v>
                </c:pt>
                <c:pt idx="369">
                  <c:v>121.59096571185</c:v>
                </c:pt>
                <c:pt idx="370">
                  <c:v>121.59096571185</c:v>
                </c:pt>
                <c:pt idx="371">
                  <c:v>121.59096571185</c:v>
                </c:pt>
                <c:pt idx="372">
                  <c:v>121.59096571185</c:v>
                </c:pt>
                <c:pt idx="373">
                  <c:v>121.59096571185</c:v>
                </c:pt>
                <c:pt idx="374">
                  <c:v>121.59096571185</c:v>
                </c:pt>
                <c:pt idx="375">
                  <c:v>121.59096571185</c:v>
                </c:pt>
                <c:pt idx="376">
                  <c:v>121.59096571185</c:v>
                </c:pt>
                <c:pt idx="377">
                  <c:v>121.59096571185</c:v>
                </c:pt>
                <c:pt idx="378">
                  <c:v>121.59096571185</c:v>
                </c:pt>
                <c:pt idx="379">
                  <c:v>121.59096571185</c:v>
                </c:pt>
                <c:pt idx="380">
                  <c:v>121.59096571185</c:v>
                </c:pt>
                <c:pt idx="381">
                  <c:v>121.59096571185</c:v>
                </c:pt>
                <c:pt idx="382">
                  <c:v>121.59096571185</c:v>
                </c:pt>
                <c:pt idx="383">
                  <c:v>121.59096571185</c:v>
                </c:pt>
                <c:pt idx="384">
                  <c:v>121.59096571185</c:v>
                </c:pt>
                <c:pt idx="385">
                  <c:v>121.59096571185</c:v>
                </c:pt>
                <c:pt idx="386">
                  <c:v>121.59096571185</c:v>
                </c:pt>
                <c:pt idx="387">
                  <c:v>121.59096571185</c:v>
                </c:pt>
                <c:pt idx="388">
                  <c:v>121.59096571185</c:v>
                </c:pt>
                <c:pt idx="389">
                  <c:v>121.59096571185</c:v>
                </c:pt>
                <c:pt idx="390">
                  <c:v>121.59096571185</c:v>
                </c:pt>
                <c:pt idx="391">
                  <c:v>121.59096571185</c:v>
                </c:pt>
                <c:pt idx="392">
                  <c:v>121.59096571185</c:v>
                </c:pt>
                <c:pt idx="393">
                  <c:v>121.59096571185</c:v>
                </c:pt>
                <c:pt idx="394">
                  <c:v>121.59096571185</c:v>
                </c:pt>
                <c:pt idx="395">
                  <c:v>121.59096571185</c:v>
                </c:pt>
                <c:pt idx="396">
                  <c:v>121.59096571185</c:v>
                </c:pt>
                <c:pt idx="397">
                  <c:v>121.59096571185</c:v>
                </c:pt>
                <c:pt idx="398">
                  <c:v>121.59096571185</c:v>
                </c:pt>
                <c:pt idx="399">
                  <c:v>121.59096571185</c:v>
                </c:pt>
                <c:pt idx="400">
                  <c:v>121.59096571185</c:v>
                </c:pt>
                <c:pt idx="401">
                  <c:v>121.59096571185</c:v>
                </c:pt>
                <c:pt idx="402">
                  <c:v>121.59096571185</c:v>
                </c:pt>
                <c:pt idx="403">
                  <c:v>121.59096571185</c:v>
                </c:pt>
                <c:pt idx="404">
                  <c:v>121.59096571185</c:v>
                </c:pt>
                <c:pt idx="405">
                  <c:v>121.59096571185</c:v>
                </c:pt>
                <c:pt idx="406">
                  <c:v>121.59096571185</c:v>
                </c:pt>
                <c:pt idx="407">
                  <c:v>121.59096571185</c:v>
                </c:pt>
                <c:pt idx="408">
                  <c:v>121.59096571185</c:v>
                </c:pt>
                <c:pt idx="409">
                  <c:v>121.59096571185</c:v>
                </c:pt>
                <c:pt idx="410">
                  <c:v>121.59096571185</c:v>
                </c:pt>
                <c:pt idx="411">
                  <c:v>121.59096571185</c:v>
                </c:pt>
                <c:pt idx="412">
                  <c:v>121.59096571185</c:v>
                </c:pt>
                <c:pt idx="413">
                  <c:v>121.59096571185</c:v>
                </c:pt>
                <c:pt idx="414">
                  <c:v>121.59096571185</c:v>
                </c:pt>
                <c:pt idx="415">
                  <c:v>121.59096571185</c:v>
                </c:pt>
                <c:pt idx="416">
                  <c:v>121.59096571185</c:v>
                </c:pt>
                <c:pt idx="417">
                  <c:v>121.59096571185</c:v>
                </c:pt>
                <c:pt idx="418">
                  <c:v>121.59096571185</c:v>
                </c:pt>
                <c:pt idx="419">
                  <c:v>121.59096571185</c:v>
                </c:pt>
                <c:pt idx="420">
                  <c:v>121.59096571185</c:v>
                </c:pt>
                <c:pt idx="421">
                  <c:v>121.59096571185</c:v>
                </c:pt>
                <c:pt idx="422">
                  <c:v>121.59096571185</c:v>
                </c:pt>
                <c:pt idx="423">
                  <c:v>121.59096571185</c:v>
                </c:pt>
                <c:pt idx="424">
                  <c:v>121.59096571185</c:v>
                </c:pt>
                <c:pt idx="425">
                  <c:v>121.59096571185</c:v>
                </c:pt>
                <c:pt idx="426">
                  <c:v>121.59096571185</c:v>
                </c:pt>
                <c:pt idx="427">
                  <c:v>121.59096571185</c:v>
                </c:pt>
                <c:pt idx="428">
                  <c:v>121.59096571185</c:v>
                </c:pt>
                <c:pt idx="429">
                  <c:v>121.59096571185</c:v>
                </c:pt>
                <c:pt idx="430">
                  <c:v>121.59096571185</c:v>
                </c:pt>
                <c:pt idx="431">
                  <c:v>121.59096571185</c:v>
                </c:pt>
                <c:pt idx="432">
                  <c:v>121.59096571185</c:v>
                </c:pt>
                <c:pt idx="433">
                  <c:v>121.59096571185</c:v>
                </c:pt>
                <c:pt idx="434">
                  <c:v>121.59096571185</c:v>
                </c:pt>
                <c:pt idx="435">
                  <c:v>121.59096571185</c:v>
                </c:pt>
                <c:pt idx="436">
                  <c:v>121.59096571185</c:v>
                </c:pt>
                <c:pt idx="437">
                  <c:v>121.59096571185</c:v>
                </c:pt>
                <c:pt idx="438">
                  <c:v>121.59096571185</c:v>
                </c:pt>
                <c:pt idx="439">
                  <c:v>121.59096571185</c:v>
                </c:pt>
                <c:pt idx="440">
                  <c:v>121.59096571185</c:v>
                </c:pt>
                <c:pt idx="441">
                  <c:v>121.59096571185</c:v>
                </c:pt>
                <c:pt idx="442">
                  <c:v>121.59096571185</c:v>
                </c:pt>
                <c:pt idx="443">
                  <c:v>121.59096571185</c:v>
                </c:pt>
                <c:pt idx="444">
                  <c:v>121.59096571185</c:v>
                </c:pt>
                <c:pt idx="445">
                  <c:v>121.59096571185</c:v>
                </c:pt>
                <c:pt idx="446">
                  <c:v>121.59096571185</c:v>
                </c:pt>
                <c:pt idx="447">
                  <c:v>121.59096571185</c:v>
                </c:pt>
                <c:pt idx="448">
                  <c:v>121.59096571185</c:v>
                </c:pt>
                <c:pt idx="449">
                  <c:v>121.59096571185</c:v>
                </c:pt>
                <c:pt idx="450">
                  <c:v>121.59096571185</c:v>
                </c:pt>
                <c:pt idx="451">
                  <c:v>121.59096571185</c:v>
                </c:pt>
                <c:pt idx="452">
                  <c:v>121.59096571185</c:v>
                </c:pt>
                <c:pt idx="453">
                  <c:v>121.59096571185</c:v>
                </c:pt>
                <c:pt idx="454">
                  <c:v>121.59096571185</c:v>
                </c:pt>
                <c:pt idx="455">
                  <c:v>121.59096571185</c:v>
                </c:pt>
                <c:pt idx="456">
                  <c:v>121.59096571185</c:v>
                </c:pt>
                <c:pt idx="457">
                  <c:v>121.59096571185</c:v>
                </c:pt>
                <c:pt idx="458">
                  <c:v>121.59096571185</c:v>
                </c:pt>
                <c:pt idx="459">
                  <c:v>121.59096571185</c:v>
                </c:pt>
                <c:pt idx="460">
                  <c:v>121.59096571185</c:v>
                </c:pt>
                <c:pt idx="461">
                  <c:v>121.59096571185</c:v>
                </c:pt>
                <c:pt idx="462">
                  <c:v>121.59096571185</c:v>
                </c:pt>
                <c:pt idx="463">
                  <c:v>121.59096571185</c:v>
                </c:pt>
                <c:pt idx="464">
                  <c:v>121.59096571185</c:v>
                </c:pt>
                <c:pt idx="465">
                  <c:v>121.59096571185</c:v>
                </c:pt>
                <c:pt idx="466">
                  <c:v>121.59096571185</c:v>
                </c:pt>
                <c:pt idx="467">
                  <c:v>121.59096571185</c:v>
                </c:pt>
                <c:pt idx="468">
                  <c:v>121.59096571185</c:v>
                </c:pt>
                <c:pt idx="469">
                  <c:v>121.59096571185</c:v>
                </c:pt>
                <c:pt idx="470">
                  <c:v>121.59096571185</c:v>
                </c:pt>
                <c:pt idx="471">
                  <c:v>121.59096571185</c:v>
                </c:pt>
                <c:pt idx="472">
                  <c:v>121.59096571185</c:v>
                </c:pt>
                <c:pt idx="473">
                  <c:v>121.59096571185</c:v>
                </c:pt>
                <c:pt idx="474">
                  <c:v>121.59096571185</c:v>
                </c:pt>
                <c:pt idx="475">
                  <c:v>121.59096571185</c:v>
                </c:pt>
                <c:pt idx="476">
                  <c:v>121.59096571185</c:v>
                </c:pt>
                <c:pt idx="477">
                  <c:v>121.59096571185</c:v>
                </c:pt>
                <c:pt idx="478">
                  <c:v>121.59096571185</c:v>
                </c:pt>
                <c:pt idx="479">
                  <c:v>121.59096571185</c:v>
                </c:pt>
                <c:pt idx="480">
                  <c:v>121.59096571185</c:v>
                </c:pt>
                <c:pt idx="481">
                  <c:v>121.59096571185</c:v>
                </c:pt>
                <c:pt idx="482">
                  <c:v>121.59096571185</c:v>
                </c:pt>
                <c:pt idx="483">
                  <c:v>121.59096571185</c:v>
                </c:pt>
                <c:pt idx="484">
                  <c:v>121.59096571185</c:v>
                </c:pt>
                <c:pt idx="485">
                  <c:v>121.59096571185</c:v>
                </c:pt>
                <c:pt idx="486">
                  <c:v>121.59096571185</c:v>
                </c:pt>
                <c:pt idx="487">
                  <c:v>121.59096571185</c:v>
                </c:pt>
                <c:pt idx="488">
                  <c:v>121.59096571185</c:v>
                </c:pt>
                <c:pt idx="489">
                  <c:v>121.59096571185</c:v>
                </c:pt>
                <c:pt idx="490">
                  <c:v>121.59096571185</c:v>
                </c:pt>
                <c:pt idx="491">
                  <c:v>121.59096571185</c:v>
                </c:pt>
                <c:pt idx="492">
                  <c:v>121.59096571185</c:v>
                </c:pt>
                <c:pt idx="493">
                  <c:v>121.59096571185</c:v>
                </c:pt>
                <c:pt idx="494">
                  <c:v>121.59096571185</c:v>
                </c:pt>
                <c:pt idx="495">
                  <c:v>121.59096571185</c:v>
                </c:pt>
                <c:pt idx="496">
                  <c:v>121.59096571185</c:v>
                </c:pt>
                <c:pt idx="497">
                  <c:v>121.59096571185</c:v>
                </c:pt>
                <c:pt idx="498">
                  <c:v>121.59096571185</c:v>
                </c:pt>
                <c:pt idx="499">
                  <c:v>121.59096571185</c:v>
                </c:pt>
                <c:pt idx="500">
                  <c:v>121.59096571185</c:v>
                </c:pt>
                <c:pt idx="501">
                  <c:v>121.59096571185</c:v>
                </c:pt>
                <c:pt idx="502">
                  <c:v>121.59096571185</c:v>
                </c:pt>
                <c:pt idx="503">
                  <c:v>121.59096571185</c:v>
                </c:pt>
                <c:pt idx="504">
                  <c:v>121.59096571185</c:v>
                </c:pt>
                <c:pt idx="505">
                  <c:v>121.59096571185</c:v>
                </c:pt>
                <c:pt idx="506">
                  <c:v>121.59096571185</c:v>
                </c:pt>
                <c:pt idx="507">
                  <c:v>121.59096571185</c:v>
                </c:pt>
                <c:pt idx="508">
                  <c:v>121.59096571185</c:v>
                </c:pt>
                <c:pt idx="509">
                  <c:v>121.59096571185</c:v>
                </c:pt>
                <c:pt idx="510">
                  <c:v>121.59096571185</c:v>
                </c:pt>
                <c:pt idx="511">
                  <c:v>121.59096571185</c:v>
                </c:pt>
                <c:pt idx="512">
                  <c:v>121.59096571185</c:v>
                </c:pt>
                <c:pt idx="513">
                  <c:v>121.59096571185</c:v>
                </c:pt>
                <c:pt idx="514">
                  <c:v>121.59096571185</c:v>
                </c:pt>
                <c:pt idx="515">
                  <c:v>121.59096571185</c:v>
                </c:pt>
                <c:pt idx="516">
                  <c:v>121.59096571185</c:v>
                </c:pt>
                <c:pt idx="517">
                  <c:v>121.59096571185</c:v>
                </c:pt>
                <c:pt idx="518">
                  <c:v>121.59096571185</c:v>
                </c:pt>
                <c:pt idx="519">
                  <c:v>121.59096571185</c:v>
                </c:pt>
                <c:pt idx="520">
                  <c:v>121.59096571185</c:v>
                </c:pt>
                <c:pt idx="521">
                  <c:v>121.59096571185</c:v>
                </c:pt>
                <c:pt idx="522">
                  <c:v>121.59096571185</c:v>
                </c:pt>
                <c:pt idx="523">
                  <c:v>121.59096571185</c:v>
                </c:pt>
                <c:pt idx="524">
                  <c:v>121.59096571185</c:v>
                </c:pt>
                <c:pt idx="525">
                  <c:v>121.59096571185</c:v>
                </c:pt>
                <c:pt idx="526">
                  <c:v>121.59096571185</c:v>
                </c:pt>
                <c:pt idx="527">
                  <c:v>121.59096571185</c:v>
                </c:pt>
                <c:pt idx="528">
                  <c:v>121.59096571185</c:v>
                </c:pt>
                <c:pt idx="529">
                  <c:v>121.59096571185</c:v>
                </c:pt>
                <c:pt idx="530">
                  <c:v>110.171620896471</c:v>
                </c:pt>
                <c:pt idx="531">
                  <c:v>110.171620896471</c:v>
                </c:pt>
                <c:pt idx="532">
                  <c:v>110.171620896471</c:v>
                </c:pt>
                <c:pt idx="533">
                  <c:v>110.171620896471</c:v>
                </c:pt>
                <c:pt idx="534">
                  <c:v>110.171620896471</c:v>
                </c:pt>
                <c:pt idx="535">
                  <c:v>110.171620896471</c:v>
                </c:pt>
                <c:pt idx="536">
                  <c:v>106.892596213483</c:v>
                </c:pt>
                <c:pt idx="537">
                  <c:v>106.892596213483</c:v>
                </c:pt>
                <c:pt idx="538">
                  <c:v>106.892596213483</c:v>
                </c:pt>
                <c:pt idx="539">
                  <c:v>103.93715765442001</c:v>
                </c:pt>
                <c:pt idx="540">
                  <c:v>103.93715765442001</c:v>
                </c:pt>
                <c:pt idx="541">
                  <c:v>103.93715765442001</c:v>
                </c:pt>
                <c:pt idx="542">
                  <c:v>103.93715765442001</c:v>
                </c:pt>
                <c:pt idx="543">
                  <c:v>103.93715765442001</c:v>
                </c:pt>
                <c:pt idx="544">
                  <c:v>103.93715765442001</c:v>
                </c:pt>
                <c:pt idx="545">
                  <c:v>103.93715765442001</c:v>
                </c:pt>
                <c:pt idx="546">
                  <c:v>103.93715765442001</c:v>
                </c:pt>
                <c:pt idx="547">
                  <c:v>103.93715765442001</c:v>
                </c:pt>
                <c:pt idx="548">
                  <c:v>103.93715765442001</c:v>
                </c:pt>
                <c:pt idx="549">
                  <c:v>103.93715765442001</c:v>
                </c:pt>
                <c:pt idx="550">
                  <c:v>103.93715765442001</c:v>
                </c:pt>
                <c:pt idx="551">
                  <c:v>103.93715765442001</c:v>
                </c:pt>
                <c:pt idx="552">
                  <c:v>103.93715765442001</c:v>
                </c:pt>
                <c:pt idx="553">
                  <c:v>103.93715765442001</c:v>
                </c:pt>
                <c:pt idx="554">
                  <c:v>103.93715765442001</c:v>
                </c:pt>
                <c:pt idx="555">
                  <c:v>103.93715765442001</c:v>
                </c:pt>
                <c:pt idx="556">
                  <c:v>103.93715765442001</c:v>
                </c:pt>
                <c:pt idx="557">
                  <c:v>103.93715765442001</c:v>
                </c:pt>
                <c:pt idx="558">
                  <c:v>103.93715765442001</c:v>
                </c:pt>
                <c:pt idx="559">
                  <c:v>103.93715765442001</c:v>
                </c:pt>
                <c:pt idx="560">
                  <c:v>101.38444260028599</c:v>
                </c:pt>
                <c:pt idx="561">
                  <c:v>101.38444260028599</c:v>
                </c:pt>
                <c:pt idx="562">
                  <c:v>101.38444260028599</c:v>
                </c:pt>
                <c:pt idx="563">
                  <c:v>101.38444260028599</c:v>
                </c:pt>
                <c:pt idx="564">
                  <c:v>101.38444260028599</c:v>
                </c:pt>
                <c:pt idx="565">
                  <c:v>101.38444260028599</c:v>
                </c:pt>
                <c:pt idx="566">
                  <c:v>101.38444260028599</c:v>
                </c:pt>
                <c:pt idx="567">
                  <c:v>101.38444260028599</c:v>
                </c:pt>
                <c:pt idx="568">
                  <c:v>101.38444260028599</c:v>
                </c:pt>
                <c:pt idx="569">
                  <c:v>101.38444260028599</c:v>
                </c:pt>
                <c:pt idx="570">
                  <c:v>101.38444260028599</c:v>
                </c:pt>
                <c:pt idx="571">
                  <c:v>101.38444260028599</c:v>
                </c:pt>
                <c:pt idx="572">
                  <c:v>101.38444260028599</c:v>
                </c:pt>
                <c:pt idx="573">
                  <c:v>101.38444260028599</c:v>
                </c:pt>
                <c:pt idx="574">
                  <c:v>101.38444260028599</c:v>
                </c:pt>
                <c:pt idx="575">
                  <c:v>101.38444260028599</c:v>
                </c:pt>
                <c:pt idx="576">
                  <c:v>101.38444260028599</c:v>
                </c:pt>
                <c:pt idx="577">
                  <c:v>101.38444260028599</c:v>
                </c:pt>
                <c:pt idx="578">
                  <c:v>101.38444260028599</c:v>
                </c:pt>
                <c:pt idx="579">
                  <c:v>101.38444260028599</c:v>
                </c:pt>
                <c:pt idx="580">
                  <c:v>101.38444260028599</c:v>
                </c:pt>
                <c:pt idx="581">
                  <c:v>101.38444260028599</c:v>
                </c:pt>
                <c:pt idx="582">
                  <c:v>98.242241825034895</c:v>
                </c:pt>
                <c:pt idx="583">
                  <c:v>98.242241825034895</c:v>
                </c:pt>
                <c:pt idx="584">
                  <c:v>98.242241825034895</c:v>
                </c:pt>
                <c:pt idx="585">
                  <c:v>98.242241825034895</c:v>
                </c:pt>
                <c:pt idx="586">
                  <c:v>98.242241825034895</c:v>
                </c:pt>
                <c:pt idx="587">
                  <c:v>98.242241825034895</c:v>
                </c:pt>
                <c:pt idx="588">
                  <c:v>98.242241825034895</c:v>
                </c:pt>
                <c:pt idx="589">
                  <c:v>98.242241825034895</c:v>
                </c:pt>
                <c:pt idx="590">
                  <c:v>98.242241825034895</c:v>
                </c:pt>
                <c:pt idx="591">
                  <c:v>98.242241825034895</c:v>
                </c:pt>
                <c:pt idx="592">
                  <c:v>98.242241825034895</c:v>
                </c:pt>
                <c:pt idx="593">
                  <c:v>98.242241825034895</c:v>
                </c:pt>
                <c:pt idx="594">
                  <c:v>98.242241825034895</c:v>
                </c:pt>
                <c:pt idx="595">
                  <c:v>93.962643012582902</c:v>
                </c:pt>
                <c:pt idx="596">
                  <c:v>93.962643012582902</c:v>
                </c:pt>
                <c:pt idx="597">
                  <c:v>93.962643012582902</c:v>
                </c:pt>
                <c:pt idx="598">
                  <c:v>93.962643012582902</c:v>
                </c:pt>
                <c:pt idx="599">
                  <c:v>93.962643012582902</c:v>
                </c:pt>
                <c:pt idx="600">
                  <c:v>93.962643012582902</c:v>
                </c:pt>
                <c:pt idx="601">
                  <c:v>93.962643012582902</c:v>
                </c:pt>
                <c:pt idx="602">
                  <c:v>93.962643012582902</c:v>
                </c:pt>
                <c:pt idx="603">
                  <c:v>93.962643012582902</c:v>
                </c:pt>
                <c:pt idx="604">
                  <c:v>93.962643012582902</c:v>
                </c:pt>
                <c:pt idx="605">
                  <c:v>93.962643012582902</c:v>
                </c:pt>
                <c:pt idx="606">
                  <c:v>87.046168661390794</c:v>
                </c:pt>
                <c:pt idx="607">
                  <c:v>87.046168661390794</c:v>
                </c:pt>
                <c:pt idx="608">
                  <c:v>87.046168661390794</c:v>
                </c:pt>
                <c:pt idx="609">
                  <c:v>87.046168661390794</c:v>
                </c:pt>
                <c:pt idx="610">
                  <c:v>87.046168661390794</c:v>
                </c:pt>
                <c:pt idx="611">
                  <c:v>87.046168661390794</c:v>
                </c:pt>
                <c:pt idx="612">
                  <c:v>87.046168661390794</c:v>
                </c:pt>
                <c:pt idx="613">
                  <c:v>87.046168661390794</c:v>
                </c:pt>
                <c:pt idx="614">
                  <c:v>87.046168661390794</c:v>
                </c:pt>
                <c:pt idx="615">
                  <c:v>87.046168661390794</c:v>
                </c:pt>
                <c:pt idx="616">
                  <c:v>87.046168661390794</c:v>
                </c:pt>
                <c:pt idx="617">
                  <c:v>87.046168661390794</c:v>
                </c:pt>
                <c:pt idx="618">
                  <c:v>87.046168661390794</c:v>
                </c:pt>
                <c:pt idx="619">
                  <c:v>87.046168661390794</c:v>
                </c:pt>
                <c:pt idx="620">
                  <c:v>87.046168661390794</c:v>
                </c:pt>
                <c:pt idx="621">
                  <c:v>87.046168661390794</c:v>
                </c:pt>
                <c:pt idx="622">
                  <c:v>77.6539330536108</c:v>
                </c:pt>
                <c:pt idx="623">
                  <c:v>77.6539330536108</c:v>
                </c:pt>
                <c:pt idx="624">
                  <c:v>77.6539330536108</c:v>
                </c:pt>
                <c:pt idx="625">
                  <c:v>77.6539330536108</c:v>
                </c:pt>
                <c:pt idx="626">
                  <c:v>77.6539330536108</c:v>
                </c:pt>
                <c:pt idx="627">
                  <c:v>77.6539330536108</c:v>
                </c:pt>
                <c:pt idx="628">
                  <c:v>77.6539330536108</c:v>
                </c:pt>
                <c:pt idx="629">
                  <c:v>77.6539330536108</c:v>
                </c:pt>
                <c:pt idx="630">
                  <c:v>77.6539330536108</c:v>
                </c:pt>
                <c:pt idx="631">
                  <c:v>77.6539330536108</c:v>
                </c:pt>
                <c:pt idx="632">
                  <c:v>77.6539330536108</c:v>
                </c:pt>
                <c:pt idx="633">
                  <c:v>77.6539330536108</c:v>
                </c:pt>
                <c:pt idx="634">
                  <c:v>77.6539330536108</c:v>
                </c:pt>
                <c:pt idx="635">
                  <c:v>77.6539330536108</c:v>
                </c:pt>
                <c:pt idx="636">
                  <c:v>77.6539330536108</c:v>
                </c:pt>
                <c:pt idx="637">
                  <c:v>77.6539330536108</c:v>
                </c:pt>
                <c:pt idx="638">
                  <c:v>77.6539330536108</c:v>
                </c:pt>
                <c:pt idx="639">
                  <c:v>60.275189934847297</c:v>
                </c:pt>
                <c:pt idx="640">
                  <c:v>60.275189934847297</c:v>
                </c:pt>
                <c:pt idx="641">
                  <c:v>60.275189934847297</c:v>
                </c:pt>
                <c:pt idx="642">
                  <c:v>60.275189934847297</c:v>
                </c:pt>
                <c:pt idx="643">
                  <c:v>60.275189934847297</c:v>
                </c:pt>
                <c:pt idx="644">
                  <c:v>60.275189934847297</c:v>
                </c:pt>
                <c:pt idx="645">
                  <c:v>60.275189934847297</c:v>
                </c:pt>
                <c:pt idx="646">
                  <c:v>60.275189934847297</c:v>
                </c:pt>
                <c:pt idx="647">
                  <c:v>60.275189934847297</c:v>
                </c:pt>
                <c:pt idx="648">
                  <c:v>60.275189934847297</c:v>
                </c:pt>
                <c:pt idx="649">
                  <c:v>60.275189934847297</c:v>
                </c:pt>
                <c:pt idx="650">
                  <c:v>60.275189934847297</c:v>
                </c:pt>
                <c:pt idx="651">
                  <c:v>60.275189934847297</c:v>
                </c:pt>
                <c:pt idx="652">
                  <c:v>60.275189934847297</c:v>
                </c:pt>
                <c:pt idx="653">
                  <c:v>60.275189934847297</c:v>
                </c:pt>
                <c:pt idx="654">
                  <c:v>60.275189934847297</c:v>
                </c:pt>
                <c:pt idx="655">
                  <c:v>60.275189934847297</c:v>
                </c:pt>
                <c:pt idx="656">
                  <c:v>60.275189934847297</c:v>
                </c:pt>
                <c:pt idx="657">
                  <c:v>60.275189934847297</c:v>
                </c:pt>
                <c:pt idx="658">
                  <c:v>60.275189934847297</c:v>
                </c:pt>
                <c:pt idx="659">
                  <c:v>60.275189934847297</c:v>
                </c:pt>
                <c:pt idx="660">
                  <c:v>60.275189934847297</c:v>
                </c:pt>
                <c:pt idx="661">
                  <c:v>60.275189934847297</c:v>
                </c:pt>
                <c:pt idx="662">
                  <c:v>60.275189934847297</c:v>
                </c:pt>
                <c:pt idx="663">
                  <c:v>60.275189934847297</c:v>
                </c:pt>
                <c:pt idx="664">
                  <c:v>60.275189934847297</c:v>
                </c:pt>
                <c:pt idx="665">
                  <c:v>60.275189934847297</c:v>
                </c:pt>
                <c:pt idx="666">
                  <c:v>60.275189934847297</c:v>
                </c:pt>
                <c:pt idx="667">
                  <c:v>60.275189934847297</c:v>
                </c:pt>
                <c:pt idx="668">
                  <c:v>60.275189934847297</c:v>
                </c:pt>
                <c:pt idx="669">
                  <c:v>60.275189934847297</c:v>
                </c:pt>
                <c:pt idx="670">
                  <c:v>60.275189934847297</c:v>
                </c:pt>
                <c:pt idx="671">
                  <c:v>60.275189934847297</c:v>
                </c:pt>
                <c:pt idx="672">
                  <c:v>60.275189934847297</c:v>
                </c:pt>
                <c:pt idx="673">
                  <c:v>60.275189934847297</c:v>
                </c:pt>
                <c:pt idx="674">
                  <c:v>60.275189934847297</c:v>
                </c:pt>
                <c:pt idx="675">
                  <c:v>60.275189934847297</c:v>
                </c:pt>
                <c:pt idx="676">
                  <c:v>60.275189934847297</c:v>
                </c:pt>
                <c:pt idx="677">
                  <c:v>60.275189934847297</c:v>
                </c:pt>
                <c:pt idx="678">
                  <c:v>60.275189934847297</c:v>
                </c:pt>
                <c:pt idx="679">
                  <c:v>60.275189934847297</c:v>
                </c:pt>
                <c:pt idx="680">
                  <c:v>60.275189934847297</c:v>
                </c:pt>
                <c:pt idx="681">
                  <c:v>60.275189934847297</c:v>
                </c:pt>
                <c:pt idx="682">
                  <c:v>60.275189934847297</c:v>
                </c:pt>
                <c:pt idx="683">
                  <c:v>60.275189934847297</c:v>
                </c:pt>
                <c:pt idx="684">
                  <c:v>60.275189934847297</c:v>
                </c:pt>
                <c:pt idx="685">
                  <c:v>60.275189934847297</c:v>
                </c:pt>
                <c:pt idx="686">
                  <c:v>60.275189934847297</c:v>
                </c:pt>
                <c:pt idx="687">
                  <c:v>60.275189934847297</c:v>
                </c:pt>
                <c:pt idx="688">
                  <c:v>60.275189934847297</c:v>
                </c:pt>
                <c:pt idx="689">
                  <c:v>60.275189934847297</c:v>
                </c:pt>
                <c:pt idx="690">
                  <c:v>60.275189934847297</c:v>
                </c:pt>
                <c:pt idx="691">
                  <c:v>60.275189934847297</c:v>
                </c:pt>
                <c:pt idx="692">
                  <c:v>60.275189934847297</c:v>
                </c:pt>
                <c:pt idx="693">
                  <c:v>60.275189934847297</c:v>
                </c:pt>
                <c:pt idx="694">
                  <c:v>60.275189934847297</c:v>
                </c:pt>
                <c:pt idx="695">
                  <c:v>60.275189934847297</c:v>
                </c:pt>
                <c:pt idx="696">
                  <c:v>60.275189934847297</c:v>
                </c:pt>
                <c:pt idx="697">
                  <c:v>60.275189934847297</c:v>
                </c:pt>
                <c:pt idx="698">
                  <c:v>60.275189934847297</c:v>
                </c:pt>
                <c:pt idx="699">
                  <c:v>60.275189934847297</c:v>
                </c:pt>
                <c:pt idx="700">
                  <c:v>60.275189934847297</c:v>
                </c:pt>
                <c:pt idx="701">
                  <c:v>60.275189934847297</c:v>
                </c:pt>
                <c:pt idx="702">
                  <c:v>60.275189934847297</c:v>
                </c:pt>
                <c:pt idx="703">
                  <c:v>60.275189934847297</c:v>
                </c:pt>
                <c:pt idx="704">
                  <c:v>60.275189934847297</c:v>
                </c:pt>
                <c:pt idx="705">
                  <c:v>60.275189934847297</c:v>
                </c:pt>
                <c:pt idx="706">
                  <c:v>60.275189934847297</c:v>
                </c:pt>
                <c:pt idx="707">
                  <c:v>60.275189934847297</c:v>
                </c:pt>
                <c:pt idx="708">
                  <c:v>60.275189934847297</c:v>
                </c:pt>
                <c:pt idx="709">
                  <c:v>60.275189934847297</c:v>
                </c:pt>
                <c:pt idx="710">
                  <c:v>60.275189934847297</c:v>
                </c:pt>
                <c:pt idx="711">
                  <c:v>60.275189934847297</c:v>
                </c:pt>
                <c:pt idx="712">
                  <c:v>60.275189934847297</c:v>
                </c:pt>
                <c:pt idx="713">
                  <c:v>60.275189934847297</c:v>
                </c:pt>
                <c:pt idx="714">
                  <c:v>60.275189934847297</c:v>
                </c:pt>
                <c:pt idx="715">
                  <c:v>60.275189934847297</c:v>
                </c:pt>
                <c:pt idx="716">
                  <c:v>60.275189934847297</c:v>
                </c:pt>
                <c:pt idx="717">
                  <c:v>60.275189934847297</c:v>
                </c:pt>
                <c:pt idx="718">
                  <c:v>60.275189934847297</c:v>
                </c:pt>
                <c:pt idx="719">
                  <c:v>60.275189934847297</c:v>
                </c:pt>
                <c:pt idx="720">
                  <c:v>60.275189934847297</c:v>
                </c:pt>
                <c:pt idx="721">
                  <c:v>60.275189934847297</c:v>
                </c:pt>
                <c:pt idx="722">
                  <c:v>60.275189934847297</c:v>
                </c:pt>
                <c:pt idx="723">
                  <c:v>60.275189934847297</c:v>
                </c:pt>
                <c:pt idx="724">
                  <c:v>60.275189934847297</c:v>
                </c:pt>
                <c:pt idx="725">
                  <c:v>60.275189934847297</c:v>
                </c:pt>
                <c:pt idx="726">
                  <c:v>60.275189934847297</c:v>
                </c:pt>
                <c:pt idx="727">
                  <c:v>60.275189934847297</c:v>
                </c:pt>
                <c:pt idx="728">
                  <c:v>60.275189934847297</c:v>
                </c:pt>
                <c:pt idx="729">
                  <c:v>60.275189934847297</c:v>
                </c:pt>
                <c:pt idx="730">
                  <c:v>60.275189934847297</c:v>
                </c:pt>
                <c:pt idx="731">
                  <c:v>60.275189934847297</c:v>
                </c:pt>
                <c:pt idx="732">
                  <c:v>60.275189934847297</c:v>
                </c:pt>
                <c:pt idx="733">
                  <c:v>60.275189934847297</c:v>
                </c:pt>
                <c:pt idx="734">
                  <c:v>60.275189934847297</c:v>
                </c:pt>
                <c:pt idx="735">
                  <c:v>60.275189934847297</c:v>
                </c:pt>
                <c:pt idx="736">
                  <c:v>60.275189934847297</c:v>
                </c:pt>
                <c:pt idx="737">
                  <c:v>60.275189934847297</c:v>
                </c:pt>
                <c:pt idx="738">
                  <c:v>60.275189934847297</c:v>
                </c:pt>
                <c:pt idx="739">
                  <c:v>60.275189934847297</c:v>
                </c:pt>
                <c:pt idx="740">
                  <c:v>60.275189934847297</c:v>
                </c:pt>
                <c:pt idx="741">
                  <c:v>60.275189934847297</c:v>
                </c:pt>
                <c:pt idx="742">
                  <c:v>60.275189934847297</c:v>
                </c:pt>
                <c:pt idx="743">
                  <c:v>60.275189934847297</c:v>
                </c:pt>
                <c:pt idx="744">
                  <c:v>60.275189934847297</c:v>
                </c:pt>
                <c:pt idx="745">
                  <c:v>60.275189934847297</c:v>
                </c:pt>
                <c:pt idx="746">
                  <c:v>60.275189934847297</c:v>
                </c:pt>
                <c:pt idx="747">
                  <c:v>60.275189934847297</c:v>
                </c:pt>
                <c:pt idx="748">
                  <c:v>60.275189934847297</c:v>
                </c:pt>
                <c:pt idx="749">
                  <c:v>60.275189934847297</c:v>
                </c:pt>
                <c:pt idx="750">
                  <c:v>60.275189934847297</c:v>
                </c:pt>
                <c:pt idx="751">
                  <c:v>60.275189934847297</c:v>
                </c:pt>
                <c:pt idx="752">
                  <c:v>60.275189934847297</c:v>
                </c:pt>
                <c:pt idx="753">
                  <c:v>60.275189934847297</c:v>
                </c:pt>
                <c:pt idx="754">
                  <c:v>60.275189934847297</c:v>
                </c:pt>
                <c:pt idx="755">
                  <c:v>60.275189934847297</c:v>
                </c:pt>
                <c:pt idx="756">
                  <c:v>60.275189934847297</c:v>
                </c:pt>
                <c:pt idx="757">
                  <c:v>60.275189934847297</c:v>
                </c:pt>
                <c:pt idx="758">
                  <c:v>60.275189934847297</c:v>
                </c:pt>
                <c:pt idx="759">
                  <c:v>60.275189934847297</c:v>
                </c:pt>
                <c:pt idx="760">
                  <c:v>60.275189934847297</c:v>
                </c:pt>
                <c:pt idx="761">
                  <c:v>60.275189934847297</c:v>
                </c:pt>
                <c:pt idx="762">
                  <c:v>60.275189934847297</c:v>
                </c:pt>
                <c:pt idx="763">
                  <c:v>60.275189934847297</c:v>
                </c:pt>
                <c:pt idx="764">
                  <c:v>60.275189934847297</c:v>
                </c:pt>
                <c:pt idx="765">
                  <c:v>60.275189934847297</c:v>
                </c:pt>
                <c:pt idx="766">
                  <c:v>60.275189934847297</c:v>
                </c:pt>
                <c:pt idx="767">
                  <c:v>60.275189934847297</c:v>
                </c:pt>
                <c:pt idx="768">
                  <c:v>60.275189934847297</c:v>
                </c:pt>
                <c:pt idx="769">
                  <c:v>60.275189934847297</c:v>
                </c:pt>
                <c:pt idx="770">
                  <c:v>60.275189934847297</c:v>
                </c:pt>
                <c:pt idx="771">
                  <c:v>60.275189934847297</c:v>
                </c:pt>
                <c:pt idx="772">
                  <c:v>60.275189934847297</c:v>
                </c:pt>
                <c:pt idx="773">
                  <c:v>60.275189934847297</c:v>
                </c:pt>
                <c:pt idx="774">
                  <c:v>58.896978192808596</c:v>
                </c:pt>
                <c:pt idx="775">
                  <c:v>58.896978192808596</c:v>
                </c:pt>
                <c:pt idx="776">
                  <c:v>58.896978192808596</c:v>
                </c:pt>
                <c:pt idx="777">
                  <c:v>58.896978192808596</c:v>
                </c:pt>
                <c:pt idx="778">
                  <c:v>58.896978192808596</c:v>
                </c:pt>
                <c:pt idx="779">
                  <c:v>58.896978192808596</c:v>
                </c:pt>
                <c:pt idx="780">
                  <c:v>58.896978192808596</c:v>
                </c:pt>
                <c:pt idx="781">
                  <c:v>58.896978192808596</c:v>
                </c:pt>
                <c:pt idx="782">
                  <c:v>58.896978192808596</c:v>
                </c:pt>
                <c:pt idx="783">
                  <c:v>58.896978192808596</c:v>
                </c:pt>
                <c:pt idx="784">
                  <c:v>58.896978192808596</c:v>
                </c:pt>
                <c:pt idx="785">
                  <c:v>58.896978192808596</c:v>
                </c:pt>
                <c:pt idx="786">
                  <c:v>58.896978192808596</c:v>
                </c:pt>
                <c:pt idx="787">
                  <c:v>58.896978192808596</c:v>
                </c:pt>
                <c:pt idx="788">
                  <c:v>58.896978192808596</c:v>
                </c:pt>
                <c:pt idx="789">
                  <c:v>58.896978192808596</c:v>
                </c:pt>
                <c:pt idx="790">
                  <c:v>58.896978192808596</c:v>
                </c:pt>
                <c:pt idx="791">
                  <c:v>58.896978192808596</c:v>
                </c:pt>
                <c:pt idx="792">
                  <c:v>58.896978192808596</c:v>
                </c:pt>
                <c:pt idx="793">
                  <c:v>58.896978192808596</c:v>
                </c:pt>
                <c:pt idx="794">
                  <c:v>58.896978192808596</c:v>
                </c:pt>
                <c:pt idx="795">
                  <c:v>58.896978192808596</c:v>
                </c:pt>
                <c:pt idx="796">
                  <c:v>58.896978192808596</c:v>
                </c:pt>
                <c:pt idx="797">
                  <c:v>58.896978192808596</c:v>
                </c:pt>
                <c:pt idx="798">
                  <c:v>58.896978192808596</c:v>
                </c:pt>
                <c:pt idx="799">
                  <c:v>58.896978192808596</c:v>
                </c:pt>
                <c:pt idx="800">
                  <c:v>58.896978192808596</c:v>
                </c:pt>
                <c:pt idx="801">
                  <c:v>58.896978192808596</c:v>
                </c:pt>
                <c:pt idx="802">
                  <c:v>58.896978192808596</c:v>
                </c:pt>
                <c:pt idx="803">
                  <c:v>58.896978192808596</c:v>
                </c:pt>
                <c:pt idx="804">
                  <c:v>58.896978192808596</c:v>
                </c:pt>
                <c:pt idx="805">
                  <c:v>58.896978192808596</c:v>
                </c:pt>
                <c:pt idx="806">
                  <c:v>58.896978192808596</c:v>
                </c:pt>
                <c:pt idx="807">
                  <c:v>58.896978192808596</c:v>
                </c:pt>
                <c:pt idx="808">
                  <c:v>58.896978192808596</c:v>
                </c:pt>
                <c:pt idx="809">
                  <c:v>58.896978192808596</c:v>
                </c:pt>
                <c:pt idx="810">
                  <c:v>58.896978192808596</c:v>
                </c:pt>
                <c:pt idx="811">
                  <c:v>58.896978192808596</c:v>
                </c:pt>
                <c:pt idx="812">
                  <c:v>58.896978192808596</c:v>
                </c:pt>
                <c:pt idx="813">
                  <c:v>58.896978192808596</c:v>
                </c:pt>
                <c:pt idx="814">
                  <c:v>58.896978192808596</c:v>
                </c:pt>
                <c:pt idx="815">
                  <c:v>58.896978192808596</c:v>
                </c:pt>
                <c:pt idx="816">
                  <c:v>58.896978192808596</c:v>
                </c:pt>
                <c:pt idx="817">
                  <c:v>58.896978192808596</c:v>
                </c:pt>
                <c:pt idx="818">
                  <c:v>58.896978192808596</c:v>
                </c:pt>
                <c:pt idx="819">
                  <c:v>58.896978192808596</c:v>
                </c:pt>
                <c:pt idx="820">
                  <c:v>58.896978192808596</c:v>
                </c:pt>
                <c:pt idx="821">
                  <c:v>58.896978192808596</c:v>
                </c:pt>
                <c:pt idx="822">
                  <c:v>58.896978192808596</c:v>
                </c:pt>
                <c:pt idx="823">
                  <c:v>58.896978192808596</c:v>
                </c:pt>
                <c:pt idx="824">
                  <c:v>58.896978192808596</c:v>
                </c:pt>
                <c:pt idx="825">
                  <c:v>58.896978192808596</c:v>
                </c:pt>
                <c:pt idx="826">
                  <c:v>58.896978192808596</c:v>
                </c:pt>
                <c:pt idx="827">
                  <c:v>58.896978192808596</c:v>
                </c:pt>
                <c:pt idx="828">
                  <c:v>58.896978192808596</c:v>
                </c:pt>
                <c:pt idx="829">
                  <c:v>58.896978192808596</c:v>
                </c:pt>
                <c:pt idx="830">
                  <c:v>58.896978192808596</c:v>
                </c:pt>
                <c:pt idx="831">
                  <c:v>58.896978192808596</c:v>
                </c:pt>
                <c:pt idx="832">
                  <c:v>58.896978192808596</c:v>
                </c:pt>
                <c:pt idx="833">
                  <c:v>58.896978192808596</c:v>
                </c:pt>
                <c:pt idx="834">
                  <c:v>58.896978192808596</c:v>
                </c:pt>
                <c:pt idx="835">
                  <c:v>58.896978192808596</c:v>
                </c:pt>
                <c:pt idx="836">
                  <c:v>58.896978192808596</c:v>
                </c:pt>
                <c:pt idx="837">
                  <c:v>58.896978192808596</c:v>
                </c:pt>
                <c:pt idx="838">
                  <c:v>58.896978192808596</c:v>
                </c:pt>
                <c:pt idx="839">
                  <c:v>58.896978192808596</c:v>
                </c:pt>
                <c:pt idx="840">
                  <c:v>58.896978192808596</c:v>
                </c:pt>
                <c:pt idx="841">
                  <c:v>58.896978192808596</c:v>
                </c:pt>
                <c:pt idx="842">
                  <c:v>58.896978192808596</c:v>
                </c:pt>
                <c:pt idx="843">
                  <c:v>58.896978192808596</c:v>
                </c:pt>
                <c:pt idx="844">
                  <c:v>58.896978192808596</c:v>
                </c:pt>
                <c:pt idx="845">
                  <c:v>58.896978192808596</c:v>
                </c:pt>
                <c:pt idx="846">
                  <c:v>58.896978192808596</c:v>
                </c:pt>
                <c:pt idx="847">
                  <c:v>58.896978192808596</c:v>
                </c:pt>
                <c:pt idx="848">
                  <c:v>58.896978192808596</c:v>
                </c:pt>
                <c:pt idx="849">
                  <c:v>58.896978192808596</c:v>
                </c:pt>
                <c:pt idx="850">
                  <c:v>58.896978192808596</c:v>
                </c:pt>
                <c:pt idx="851">
                  <c:v>58.896978192808596</c:v>
                </c:pt>
                <c:pt idx="852">
                  <c:v>58.896978192808596</c:v>
                </c:pt>
                <c:pt idx="853">
                  <c:v>58.896978192808596</c:v>
                </c:pt>
                <c:pt idx="854">
                  <c:v>58.896978192808596</c:v>
                </c:pt>
                <c:pt idx="855">
                  <c:v>58.896978192808596</c:v>
                </c:pt>
                <c:pt idx="856">
                  <c:v>58.896978192808596</c:v>
                </c:pt>
                <c:pt idx="857">
                  <c:v>58.896978192808596</c:v>
                </c:pt>
                <c:pt idx="858">
                  <c:v>58.896978192808596</c:v>
                </c:pt>
                <c:pt idx="859">
                  <c:v>58.896978192808596</c:v>
                </c:pt>
                <c:pt idx="860">
                  <c:v>58.896978192808596</c:v>
                </c:pt>
                <c:pt idx="861">
                  <c:v>58.896978192808596</c:v>
                </c:pt>
                <c:pt idx="862">
                  <c:v>58.896978192808596</c:v>
                </c:pt>
                <c:pt idx="863">
                  <c:v>58.896978192808596</c:v>
                </c:pt>
                <c:pt idx="864">
                  <c:v>58.896978192808596</c:v>
                </c:pt>
                <c:pt idx="865">
                  <c:v>58.896978192808596</c:v>
                </c:pt>
                <c:pt idx="866">
                  <c:v>58.896978192808596</c:v>
                </c:pt>
                <c:pt idx="867">
                  <c:v>58.896978192808596</c:v>
                </c:pt>
                <c:pt idx="868">
                  <c:v>58.896978192808596</c:v>
                </c:pt>
                <c:pt idx="869">
                  <c:v>58.896978192808596</c:v>
                </c:pt>
                <c:pt idx="870">
                  <c:v>58.896978192808596</c:v>
                </c:pt>
                <c:pt idx="871">
                  <c:v>58.896978192808596</c:v>
                </c:pt>
                <c:pt idx="872">
                  <c:v>58.896978192808596</c:v>
                </c:pt>
                <c:pt idx="873">
                  <c:v>58.896978192808596</c:v>
                </c:pt>
                <c:pt idx="874">
                  <c:v>58.896978192808596</c:v>
                </c:pt>
                <c:pt idx="875">
                  <c:v>58.896978192808596</c:v>
                </c:pt>
                <c:pt idx="876">
                  <c:v>58.896978192808596</c:v>
                </c:pt>
                <c:pt idx="877">
                  <c:v>58.896978192808596</c:v>
                </c:pt>
                <c:pt idx="878">
                  <c:v>58.896978192808596</c:v>
                </c:pt>
                <c:pt idx="879">
                  <c:v>58.896978192808596</c:v>
                </c:pt>
                <c:pt idx="880">
                  <c:v>58.896978192808596</c:v>
                </c:pt>
                <c:pt idx="881">
                  <c:v>58.896978192808596</c:v>
                </c:pt>
                <c:pt idx="882">
                  <c:v>58.896978192808596</c:v>
                </c:pt>
                <c:pt idx="883">
                  <c:v>58.896978192808596</c:v>
                </c:pt>
                <c:pt idx="884">
                  <c:v>58.896978192808596</c:v>
                </c:pt>
                <c:pt idx="885">
                  <c:v>58.896978192808596</c:v>
                </c:pt>
                <c:pt idx="886">
                  <c:v>58.896978192808596</c:v>
                </c:pt>
                <c:pt idx="887">
                  <c:v>58.896978192808596</c:v>
                </c:pt>
                <c:pt idx="888">
                  <c:v>58.896978192808596</c:v>
                </c:pt>
                <c:pt idx="889">
                  <c:v>58.896978192808596</c:v>
                </c:pt>
                <c:pt idx="890">
                  <c:v>58.896978192808596</c:v>
                </c:pt>
                <c:pt idx="891">
                  <c:v>58.896978192808596</c:v>
                </c:pt>
                <c:pt idx="892">
                  <c:v>58.896978192808596</c:v>
                </c:pt>
                <c:pt idx="893">
                  <c:v>58.896978192808596</c:v>
                </c:pt>
                <c:pt idx="894">
                  <c:v>58.896978192808596</c:v>
                </c:pt>
                <c:pt idx="895">
                  <c:v>58.896978192808596</c:v>
                </c:pt>
                <c:pt idx="896">
                  <c:v>58.896978192808596</c:v>
                </c:pt>
                <c:pt idx="897">
                  <c:v>58.896978192808596</c:v>
                </c:pt>
                <c:pt idx="898">
                  <c:v>58.896978192808596</c:v>
                </c:pt>
                <c:pt idx="899">
                  <c:v>58.896978192808596</c:v>
                </c:pt>
                <c:pt idx="900">
                  <c:v>58.896978192808596</c:v>
                </c:pt>
                <c:pt idx="901">
                  <c:v>58.896978192808596</c:v>
                </c:pt>
                <c:pt idx="902">
                  <c:v>58.896978192808596</c:v>
                </c:pt>
                <c:pt idx="903">
                  <c:v>58.896978192808596</c:v>
                </c:pt>
                <c:pt idx="904">
                  <c:v>56.378584935858797</c:v>
                </c:pt>
                <c:pt idx="905">
                  <c:v>56.378584935858797</c:v>
                </c:pt>
                <c:pt idx="906">
                  <c:v>56.378584935858797</c:v>
                </c:pt>
                <c:pt idx="907">
                  <c:v>56.378584935858797</c:v>
                </c:pt>
                <c:pt idx="908">
                  <c:v>56.378584935858797</c:v>
                </c:pt>
                <c:pt idx="909">
                  <c:v>56.378584935858797</c:v>
                </c:pt>
                <c:pt idx="910">
                  <c:v>56.378584935858797</c:v>
                </c:pt>
                <c:pt idx="911">
                  <c:v>56.378584935858797</c:v>
                </c:pt>
                <c:pt idx="912">
                  <c:v>56.378584935858797</c:v>
                </c:pt>
                <c:pt idx="913">
                  <c:v>56.378584935858797</c:v>
                </c:pt>
                <c:pt idx="914">
                  <c:v>56.378584935858797</c:v>
                </c:pt>
                <c:pt idx="915">
                  <c:v>56.378584935858797</c:v>
                </c:pt>
                <c:pt idx="916">
                  <c:v>56.378584935858797</c:v>
                </c:pt>
                <c:pt idx="917">
                  <c:v>56.378584935858797</c:v>
                </c:pt>
                <c:pt idx="918">
                  <c:v>56.378584935858797</c:v>
                </c:pt>
                <c:pt idx="919">
                  <c:v>56.378584935858797</c:v>
                </c:pt>
                <c:pt idx="920">
                  <c:v>56.378584935858797</c:v>
                </c:pt>
                <c:pt idx="921">
                  <c:v>56.378584935858797</c:v>
                </c:pt>
                <c:pt idx="922">
                  <c:v>56.378584935858797</c:v>
                </c:pt>
                <c:pt idx="923">
                  <c:v>56.378584935858797</c:v>
                </c:pt>
                <c:pt idx="924">
                  <c:v>56.378584935858797</c:v>
                </c:pt>
                <c:pt idx="925">
                  <c:v>56.378584935858797</c:v>
                </c:pt>
                <c:pt idx="926">
                  <c:v>56.378584935858797</c:v>
                </c:pt>
                <c:pt idx="927">
                  <c:v>56.378584935858797</c:v>
                </c:pt>
                <c:pt idx="928">
                  <c:v>56.378584935858797</c:v>
                </c:pt>
                <c:pt idx="929">
                  <c:v>56.378584935858797</c:v>
                </c:pt>
                <c:pt idx="930">
                  <c:v>56.378584935858797</c:v>
                </c:pt>
                <c:pt idx="931">
                  <c:v>56.378584935858797</c:v>
                </c:pt>
                <c:pt idx="932">
                  <c:v>56.378584935858797</c:v>
                </c:pt>
                <c:pt idx="933">
                  <c:v>56.378584935858797</c:v>
                </c:pt>
                <c:pt idx="934">
                  <c:v>56.378584935858797</c:v>
                </c:pt>
                <c:pt idx="935">
                  <c:v>56.378584935858797</c:v>
                </c:pt>
                <c:pt idx="936">
                  <c:v>56.378584935858797</c:v>
                </c:pt>
                <c:pt idx="937">
                  <c:v>56.378584935858797</c:v>
                </c:pt>
                <c:pt idx="938">
                  <c:v>56.378584935858797</c:v>
                </c:pt>
                <c:pt idx="939">
                  <c:v>56.378584935858797</c:v>
                </c:pt>
                <c:pt idx="940">
                  <c:v>56.378584935858797</c:v>
                </c:pt>
                <c:pt idx="941">
                  <c:v>56.378584935858797</c:v>
                </c:pt>
                <c:pt idx="942">
                  <c:v>56.378584935858797</c:v>
                </c:pt>
                <c:pt idx="943">
                  <c:v>56.378584935858797</c:v>
                </c:pt>
                <c:pt idx="944">
                  <c:v>56.378584935858797</c:v>
                </c:pt>
                <c:pt idx="945">
                  <c:v>56.378584935858797</c:v>
                </c:pt>
                <c:pt idx="946">
                  <c:v>56.378584935858797</c:v>
                </c:pt>
                <c:pt idx="947">
                  <c:v>56.378584935858797</c:v>
                </c:pt>
                <c:pt idx="948">
                  <c:v>56.378584935858797</c:v>
                </c:pt>
                <c:pt idx="949">
                  <c:v>56.378584935858797</c:v>
                </c:pt>
                <c:pt idx="950">
                  <c:v>56.378584935858797</c:v>
                </c:pt>
                <c:pt idx="951">
                  <c:v>56.378584935858797</c:v>
                </c:pt>
                <c:pt idx="952">
                  <c:v>56.378584935858797</c:v>
                </c:pt>
                <c:pt idx="953">
                  <c:v>56.378584935858797</c:v>
                </c:pt>
                <c:pt idx="954">
                  <c:v>56.378584935858797</c:v>
                </c:pt>
                <c:pt idx="955">
                  <c:v>56.378584935858797</c:v>
                </c:pt>
                <c:pt idx="956">
                  <c:v>56.378584935858797</c:v>
                </c:pt>
                <c:pt idx="957">
                  <c:v>56.378584935858797</c:v>
                </c:pt>
                <c:pt idx="958">
                  <c:v>56.378584935858797</c:v>
                </c:pt>
                <c:pt idx="959">
                  <c:v>56.378584935858797</c:v>
                </c:pt>
                <c:pt idx="960">
                  <c:v>56.378584935858797</c:v>
                </c:pt>
                <c:pt idx="961">
                  <c:v>56.378584935858797</c:v>
                </c:pt>
                <c:pt idx="962">
                  <c:v>56.378584935858797</c:v>
                </c:pt>
                <c:pt idx="963">
                  <c:v>56.378584935858797</c:v>
                </c:pt>
                <c:pt idx="964">
                  <c:v>56.378584935858797</c:v>
                </c:pt>
                <c:pt idx="965">
                  <c:v>56.378584935858797</c:v>
                </c:pt>
                <c:pt idx="966">
                  <c:v>56.378584935858797</c:v>
                </c:pt>
                <c:pt idx="967">
                  <c:v>56.378584935858797</c:v>
                </c:pt>
                <c:pt idx="968">
                  <c:v>56.378584935858797</c:v>
                </c:pt>
                <c:pt idx="969">
                  <c:v>56.378584935858797</c:v>
                </c:pt>
                <c:pt idx="970">
                  <c:v>56.378584935858797</c:v>
                </c:pt>
                <c:pt idx="971">
                  <c:v>56.378584935858797</c:v>
                </c:pt>
                <c:pt idx="972">
                  <c:v>56.378584935858797</c:v>
                </c:pt>
                <c:pt idx="973">
                  <c:v>56.378584935858797</c:v>
                </c:pt>
                <c:pt idx="974">
                  <c:v>56.378584935858797</c:v>
                </c:pt>
                <c:pt idx="975">
                  <c:v>56.378584935858797</c:v>
                </c:pt>
                <c:pt idx="976">
                  <c:v>56.378584935858797</c:v>
                </c:pt>
                <c:pt idx="977">
                  <c:v>56.378584935858797</c:v>
                </c:pt>
                <c:pt idx="978">
                  <c:v>56.378584935858797</c:v>
                </c:pt>
                <c:pt idx="979">
                  <c:v>56.378584935858797</c:v>
                </c:pt>
                <c:pt idx="980">
                  <c:v>56.378584935858797</c:v>
                </c:pt>
                <c:pt idx="981">
                  <c:v>56.378584935858797</c:v>
                </c:pt>
                <c:pt idx="982">
                  <c:v>56.378584935858797</c:v>
                </c:pt>
                <c:pt idx="983">
                  <c:v>56.378584935858797</c:v>
                </c:pt>
                <c:pt idx="984">
                  <c:v>56.378584935858797</c:v>
                </c:pt>
                <c:pt idx="985">
                  <c:v>56.378584935858797</c:v>
                </c:pt>
                <c:pt idx="986">
                  <c:v>56.378584935858797</c:v>
                </c:pt>
                <c:pt idx="987">
                  <c:v>56.378584935858797</c:v>
                </c:pt>
                <c:pt idx="988">
                  <c:v>56.378584935858797</c:v>
                </c:pt>
                <c:pt idx="989">
                  <c:v>56.378584935858797</c:v>
                </c:pt>
                <c:pt idx="990">
                  <c:v>56.378584935858797</c:v>
                </c:pt>
                <c:pt idx="991">
                  <c:v>56.378584935858797</c:v>
                </c:pt>
                <c:pt idx="992">
                  <c:v>56.378584935858797</c:v>
                </c:pt>
                <c:pt idx="993">
                  <c:v>56.378584935858797</c:v>
                </c:pt>
                <c:pt idx="994">
                  <c:v>56.378584935858797</c:v>
                </c:pt>
                <c:pt idx="995">
                  <c:v>56.378584935858797</c:v>
                </c:pt>
                <c:pt idx="996">
                  <c:v>56.378584935858797</c:v>
                </c:pt>
                <c:pt idx="997">
                  <c:v>56.378584935858797</c:v>
                </c:pt>
                <c:pt idx="998">
                  <c:v>56.378584935858797</c:v>
                </c:pt>
                <c:pt idx="999">
                  <c:v>56.378584935858797</c:v>
                </c:pt>
                <c:pt idx="1000">
                  <c:v>56.378584935858797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12-414C-9B44-209530C1B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164536"/>
        <c:axId val="660165176"/>
      </c:scatterChart>
      <c:valAx>
        <c:axId val="660164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0165176"/>
        <c:crosses val="autoZero"/>
        <c:crossBetween val="midCat"/>
      </c:valAx>
      <c:valAx>
        <c:axId val="660165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difference/fitness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0164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output!$A$102:$A$1002</c:f>
              <c:numCache>
                <c:formatCode>General</c:formatCode>
                <c:ptCount val="901"/>
                <c:pt idx="0">
                  <c:v>100</c:v>
                </c:pt>
                <c:pt idx="1">
                  <c:v>101</c:v>
                </c:pt>
                <c:pt idx="2">
                  <c:v>102</c:v>
                </c:pt>
                <c:pt idx="3">
                  <c:v>103</c:v>
                </c:pt>
                <c:pt idx="4">
                  <c:v>104</c:v>
                </c:pt>
                <c:pt idx="5">
                  <c:v>105</c:v>
                </c:pt>
                <c:pt idx="6">
                  <c:v>106</c:v>
                </c:pt>
                <c:pt idx="7">
                  <c:v>107</c:v>
                </c:pt>
                <c:pt idx="8">
                  <c:v>108</c:v>
                </c:pt>
                <c:pt idx="9">
                  <c:v>109</c:v>
                </c:pt>
                <c:pt idx="10">
                  <c:v>110</c:v>
                </c:pt>
                <c:pt idx="11">
                  <c:v>111</c:v>
                </c:pt>
                <c:pt idx="12">
                  <c:v>112</c:v>
                </c:pt>
                <c:pt idx="13">
                  <c:v>113</c:v>
                </c:pt>
                <c:pt idx="14">
                  <c:v>114</c:v>
                </c:pt>
                <c:pt idx="15">
                  <c:v>115</c:v>
                </c:pt>
                <c:pt idx="16">
                  <c:v>116</c:v>
                </c:pt>
                <c:pt idx="17">
                  <c:v>117</c:v>
                </c:pt>
                <c:pt idx="18">
                  <c:v>118</c:v>
                </c:pt>
                <c:pt idx="19">
                  <c:v>119</c:v>
                </c:pt>
                <c:pt idx="20">
                  <c:v>120</c:v>
                </c:pt>
                <c:pt idx="21">
                  <c:v>121</c:v>
                </c:pt>
                <c:pt idx="22">
                  <c:v>122</c:v>
                </c:pt>
                <c:pt idx="23">
                  <c:v>123</c:v>
                </c:pt>
                <c:pt idx="24">
                  <c:v>124</c:v>
                </c:pt>
                <c:pt idx="25">
                  <c:v>125</c:v>
                </c:pt>
                <c:pt idx="26">
                  <c:v>126</c:v>
                </c:pt>
                <c:pt idx="27">
                  <c:v>127</c:v>
                </c:pt>
                <c:pt idx="28">
                  <c:v>128</c:v>
                </c:pt>
                <c:pt idx="29">
                  <c:v>129</c:v>
                </c:pt>
                <c:pt idx="30">
                  <c:v>130</c:v>
                </c:pt>
                <c:pt idx="31">
                  <c:v>131</c:v>
                </c:pt>
                <c:pt idx="32">
                  <c:v>132</c:v>
                </c:pt>
                <c:pt idx="33">
                  <c:v>133</c:v>
                </c:pt>
                <c:pt idx="34">
                  <c:v>134</c:v>
                </c:pt>
                <c:pt idx="35">
                  <c:v>135</c:v>
                </c:pt>
                <c:pt idx="36">
                  <c:v>136</c:v>
                </c:pt>
                <c:pt idx="37">
                  <c:v>137</c:v>
                </c:pt>
                <c:pt idx="38">
                  <c:v>138</c:v>
                </c:pt>
                <c:pt idx="39">
                  <c:v>139</c:v>
                </c:pt>
                <c:pt idx="40">
                  <c:v>140</c:v>
                </c:pt>
                <c:pt idx="41">
                  <c:v>141</c:v>
                </c:pt>
                <c:pt idx="42">
                  <c:v>142</c:v>
                </c:pt>
                <c:pt idx="43">
                  <c:v>143</c:v>
                </c:pt>
                <c:pt idx="44">
                  <c:v>144</c:v>
                </c:pt>
                <c:pt idx="45">
                  <c:v>145</c:v>
                </c:pt>
                <c:pt idx="46">
                  <c:v>146</c:v>
                </c:pt>
                <c:pt idx="47">
                  <c:v>147</c:v>
                </c:pt>
                <c:pt idx="48">
                  <c:v>148</c:v>
                </c:pt>
                <c:pt idx="49">
                  <c:v>149</c:v>
                </c:pt>
                <c:pt idx="50">
                  <c:v>150</c:v>
                </c:pt>
                <c:pt idx="51">
                  <c:v>151</c:v>
                </c:pt>
                <c:pt idx="52">
                  <c:v>152</c:v>
                </c:pt>
                <c:pt idx="53">
                  <c:v>153</c:v>
                </c:pt>
                <c:pt idx="54">
                  <c:v>154</c:v>
                </c:pt>
                <c:pt idx="55">
                  <c:v>155</c:v>
                </c:pt>
                <c:pt idx="56">
                  <c:v>156</c:v>
                </c:pt>
                <c:pt idx="57">
                  <c:v>157</c:v>
                </c:pt>
                <c:pt idx="58">
                  <c:v>158</c:v>
                </c:pt>
                <c:pt idx="59">
                  <c:v>159</c:v>
                </c:pt>
                <c:pt idx="60">
                  <c:v>160</c:v>
                </c:pt>
                <c:pt idx="61">
                  <c:v>161</c:v>
                </c:pt>
                <c:pt idx="62">
                  <c:v>162</c:v>
                </c:pt>
                <c:pt idx="63">
                  <c:v>163</c:v>
                </c:pt>
                <c:pt idx="64">
                  <c:v>164</c:v>
                </c:pt>
                <c:pt idx="65">
                  <c:v>165</c:v>
                </c:pt>
                <c:pt idx="66">
                  <c:v>166</c:v>
                </c:pt>
                <c:pt idx="67">
                  <c:v>167</c:v>
                </c:pt>
                <c:pt idx="68">
                  <c:v>168</c:v>
                </c:pt>
                <c:pt idx="69">
                  <c:v>169</c:v>
                </c:pt>
                <c:pt idx="70">
                  <c:v>170</c:v>
                </c:pt>
                <c:pt idx="71">
                  <c:v>171</c:v>
                </c:pt>
                <c:pt idx="72">
                  <c:v>172</c:v>
                </c:pt>
                <c:pt idx="73">
                  <c:v>173</c:v>
                </c:pt>
                <c:pt idx="74">
                  <c:v>174</c:v>
                </c:pt>
                <c:pt idx="75">
                  <c:v>175</c:v>
                </c:pt>
                <c:pt idx="76">
                  <c:v>176</c:v>
                </c:pt>
                <c:pt idx="77">
                  <c:v>177</c:v>
                </c:pt>
                <c:pt idx="78">
                  <c:v>178</c:v>
                </c:pt>
                <c:pt idx="79">
                  <c:v>179</c:v>
                </c:pt>
                <c:pt idx="80">
                  <c:v>180</c:v>
                </c:pt>
                <c:pt idx="81">
                  <c:v>181</c:v>
                </c:pt>
                <c:pt idx="82">
                  <c:v>182</c:v>
                </c:pt>
                <c:pt idx="83">
                  <c:v>183</c:v>
                </c:pt>
                <c:pt idx="84">
                  <c:v>184</c:v>
                </c:pt>
                <c:pt idx="85">
                  <c:v>185</c:v>
                </c:pt>
                <c:pt idx="86">
                  <c:v>186</c:v>
                </c:pt>
                <c:pt idx="87">
                  <c:v>187</c:v>
                </c:pt>
                <c:pt idx="88">
                  <c:v>188</c:v>
                </c:pt>
                <c:pt idx="89">
                  <c:v>189</c:v>
                </c:pt>
                <c:pt idx="90">
                  <c:v>190</c:v>
                </c:pt>
                <c:pt idx="91">
                  <c:v>191</c:v>
                </c:pt>
                <c:pt idx="92">
                  <c:v>192</c:v>
                </c:pt>
                <c:pt idx="93">
                  <c:v>193</c:v>
                </c:pt>
                <c:pt idx="94">
                  <c:v>194</c:v>
                </c:pt>
                <c:pt idx="95">
                  <c:v>195</c:v>
                </c:pt>
                <c:pt idx="96">
                  <c:v>196</c:v>
                </c:pt>
                <c:pt idx="97">
                  <c:v>197</c:v>
                </c:pt>
                <c:pt idx="98">
                  <c:v>198</c:v>
                </c:pt>
                <c:pt idx="99">
                  <c:v>199</c:v>
                </c:pt>
                <c:pt idx="100">
                  <c:v>200</c:v>
                </c:pt>
                <c:pt idx="101">
                  <c:v>201</c:v>
                </c:pt>
                <c:pt idx="102">
                  <c:v>202</c:v>
                </c:pt>
                <c:pt idx="103">
                  <c:v>203</c:v>
                </c:pt>
                <c:pt idx="104">
                  <c:v>204</c:v>
                </c:pt>
                <c:pt idx="105">
                  <c:v>205</c:v>
                </c:pt>
                <c:pt idx="106">
                  <c:v>206</c:v>
                </c:pt>
                <c:pt idx="107">
                  <c:v>207</c:v>
                </c:pt>
                <c:pt idx="108">
                  <c:v>208</c:v>
                </c:pt>
                <c:pt idx="109">
                  <c:v>209</c:v>
                </c:pt>
                <c:pt idx="110">
                  <c:v>210</c:v>
                </c:pt>
                <c:pt idx="111">
                  <c:v>211</c:v>
                </c:pt>
                <c:pt idx="112">
                  <c:v>212</c:v>
                </c:pt>
                <c:pt idx="113">
                  <c:v>213</c:v>
                </c:pt>
                <c:pt idx="114">
                  <c:v>214</c:v>
                </c:pt>
                <c:pt idx="115">
                  <c:v>215</c:v>
                </c:pt>
                <c:pt idx="116">
                  <c:v>216</c:v>
                </c:pt>
                <c:pt idx="117">
                  <c:v>217</c:v>
                </c:pt>
                <c:pt idx="118">
                  <c:v>218</c:v>
                </c:pt>
                <c:pt idx="119">
                  <c:v>219</c:v>
                </c:pt>
                <c:pt idx="120">
                  <c:v>220</c:v>
                </c:pt>
                <c:pt idx="121">
                  <c:v>221</c:v>
                </c:pt>
                <c:pt idx="122">
                  <c:v>222</c:v>
                </c:pt>
                <c:pt idx="123">
                  <c:v>223</c:v>
                </c:pt>
                <c:pt idx="124">
                  <c:v>224</c:v>
                </c:pt>
                <c:pt idx="125">
                  <c:v>225</c:v>
                </c:pt>
                <c:pt idx="126">
                  <c:v>226</c:v>
                </c:pt>
                <c:pt idx="127">
                  <c:v>227</c:v>
                </c:pt>
                <c:pt idx="128">
                  <c:v>228</c:v>
                </c:pt>
                <c:pt idx="129">
                  <c:v>229</c:v>
                </c:pt>
                <c:pt idx="130">
                  <c:v>230</c:v>
                </c:pt>
                <c:pt idx="131">
                  <c:v>231</c:v>
                </c:pt>
                <c:pt idx="132">
                  <c:v>232</c:v>
                </c:pt>
                <c:pt idx="133">
                  <c:v>233</c:v>
                </c:pt>
                <c:pt idx="134">
                  <c:v>234</c:v>
                </c:pt>
                <c:pt idx="135">
                  <c:v>235</c:v>
                </c:pt>
                <c:pt idx="136">
                  <c:v>236</c:v>
                </c:pt>
                <c:pt idx="137">
                  <c:v>237</c:v>
                </c:pt>
                <c:pt idx="138">
                  <c:v>238</c:v>
                </c:pt>
                <c:pt idx="139">
                  <c:v>239</c:v>
                </c:pt>
                <c:pt idx="140">
                  <c:v>240</c:v>
                </c:pt>
                <c:pt idx="141">
                  <c:v>241</c:v>
                </c:pt>
                <c:pt idx="142">
                  <c:v>242</c:v>
                </c:pt>
                <c:pt idx="143">
                  <c:v>243</c:v>
                </c:pt>
                <c:pt idx="144">
                  <c:v>244</c:v>
                </c:pt>
                <c:pt idx="145">
                  <c:v>245</c:v>
                </c:pt>
                <c:pt idx="146">
                  <c:v>246</c:v>
                </c:pt>
                <c:pt idx="147">
                  <c:v>247</c:v>
                </c:pt>
                <c:pt idx="148">
                  <c:v>248</c:v>
                </c:pt>
                <c:pt idx="149">
                  <c:v>249</c:v>
                </c:pt>
                <c:pt idx="150">
                  <c:v>250</c:v>
                </c:pt>
                <c:pt idx="151">
                  <c:v>251</c:v>
                </c:pt>
                <c:pt idx="152">
                  <c:v>252</c:v>
                </c:pt>
                <c:pt idx="153">
                  <c:v>253</c:v>
                </c:pt>
                <c:pt idx="154">
                  <c:v>254</c:v>
                </c:pt>
                <c:pt idx="155">
                  <c:v>255</c:v>
                </c:pt>
                <c:pt idx="156">
                  <c:v>256</c:v>
                </c:pt>
                <c:pt idx="157">
                  <c:v>257</c:v>
                </c:pt>
                <c:pt idx="158">
                  <c:v>258</c:v>
                </c:pt>
                <c:pt idx="159">
                  <c:v>259</c:v>
                </c:pt>
                <c:pt idx="160">
                  <c:v>260</c:v>
                </c:pt>
                <c:pt idx="161">
                  <c:v>261</c:v>
                </c:pt>
                <c:pt idx="162">
                  <c:v>262</c:v>
                </c:pt>
                <c:pt idx="163">
                  <c:v>263</c:v>
                </c:pt>
                <c:pt idx="164">
                  <c:v>264</c:v>
                </c:pt>
                <c:pt idx="165">
                  <c:v>265</c:v>
                </c:pt>
                <c:pt idx="166">
                  <c:v>266</c:v>
                </c:pt>
                <c:pt idx="167">
                  <c:v>267</c:v>
                </c:pt>
                <c:pt idx="168">
                  <c:v>268</c:v>
                </c:pt>
                <c:pt idx="169">
                  <c:v>269</c:v>
                </c:pt>
                <c:pt idx="170">
                  <c:v>270</c:v>
                </c:pt>
                <c:pt idx="171">
                  <c:v>271</c:v>
                </c:pt>
                <c:pt idx="172">
                  <c:v>272</c:v>
                </c:pt>
                <c:pt idx="173">
                  <c:v>273</c:v>
                </c:pt>
                <c:pt idx="174">
                  <c:v>274</c:v>
                </c:pt>
                <c:pt idx="175">
                  <c:v>275</c:v>
                </c:pt>
                <c:pt idx="176">
                  <c:v>276</c:v>
                </c:pt>
                <c:pt idx="177">
                  <c:v>277</c:v>
                </c:pt>
                <c:pt idx="178">
                  <c:v>278</c:v>
                </c:pt>
                <c:pt idx="179">
                  <c:v>279</c:v>
                </c:pt>
                <c:pt idx="180">
                  <c:v>280</c:v>
                </c:pt>
                <c:pt idx="181">
                  <c:v>281</c:v>
                </c:pt>
                <c:pt idx="182">
                  <c:v>282</c:v>
                </c:pt>
                <c:pt idx="183">
                  <c:v>283</c:v>
                </c:pt>
                <c:pt idx="184">
                  <c:v>284</c:v>
                </c:pt>
                <c:pt idx="185">
                  <c:v>285</c:v>
                </c:pt>
                <c:pt idx="186">
                  <c:v>286</c:v>
                </c:pt>
                <c:pt idx="187">
                  <c:v>287</c:v>
                </c:pt>
                <c:pt idx="188">
                  <c:v>288</c:v>
                </c:pt>
                <c:pt idx="189">
                  <c:v>289</c:v>
                </c:pt>
                <c:pt idx="190">
                  <c:v>290</c:v>
                </c:pt>
                <c:pt idx="191">
                  <c:v>291</c:v>
                </c:pt>
                <c:pt idx="192">
                  <c:v>292</c:v>
                </c:pt>
                <c:pt idx="193">
                  <c:v>293</c:v>
                </c:pt>
                <c:pt idx="194">
                  <c:v>294</c:v>
                </c:pt>
                <c:pt idx="195">
                  <c:v>295</c:v>
                </c:pt>
                <c:pt idx="196">
                  <c:v>296</c:v>
                </c:pt>
                <c:pt idx="197">
                  <c:v>297</c:v>
                </c:pt>
                <c:pt idx="198">
                  <c:v>298</c:v>
                </c:pt>
                <c:pt idx="199">
                  <c:v>299</c:v>
                </c:pt>
                <c:pt idx="200">
                  <c:v>300</c:v>
                </c:pt>
                <c:pt idx="201">
                  <c:v>301</c:v>
                </c:pt>
                <c:pt idx="202">
                  <c:v>302</c:v>
                </c:pt>
                <c:pt idx="203">
                  <c:v>303</c:v>
                </c:pt>
                <c:pt idx="204">
                  <c:v>304</c:v>
                </c:pt>
                <c:pt idx="205">
                  <c:v>305</c:v>
                </c:pt>
                <c:pt idx="206">
                  <c:v>306</c:v>
                </c:pt>
                <c:pt idx="207">
                  <c:v>307</c:v>
                </c:pt>
                <c:pt idx="208">
                  <c:v>308</c:v>
                </c:pt>
                <c:pt idx="209">
                  <c:v>309</c:v>
                </c:pt>
                <c:pt idx="210">
                  <c:v>310</c:v>
                </c:pt>
                <c:pt idx="211">
                  <c:v>311</c:v>
                </c:pt>
                <c:pt idx="212">
                  <c:v>312</c:v>
                </c:pt>
                <c:pt idx="213">
                  <c:v>313</c:v>
                </c:pt>
                <c:pt idx="214">
                  <c:v>314</c:v>
                </c:pt>
                <c:pt idx="215">
                  <c:v>315</c:v>
                </c:pt>
                <c:pt idx="216">
                  <c:v>316</c:v>
                </c:pt>
                <c:pt idx="217">
                  <c:v>317</c:v>
                </c:pt>
                <c:pt idx="218">
                  <c:v>318</c:v>
                </c:pt>
                <c:pt idx="219">
                  <c:v>319</c:v>
                </c:pt>
                <c:pt idx="220">
                  <c:v>320</c:v>
                </c:pt>
                <c:pt idx="221">
                  <c:v>321</c:v>
                </c:pt>
                <c:pt idx="222">
                  <c:v>322</c:v>
                </c:pt>
                <c:pt idx="223">
                  <c:v>323</c:v>
                </c:pt>
                <c:pt idx="224">
                  <c:v>324</c:v>
                </c:pt>
                <c:pt idx="225">
                  <c:v>325</c:v>
                </c:pt>
                <c:pt idx="226">
                  <c:v>326</c:v>
                </c:pt>
                <c:pt idx="227">
                  <c:v>327</c:v>
                </c:pt>
                <c:pt idx="228">
                  <c:v>328</c:v>
                </c:pt>
                <c:pt idx="229">
                  <c:v>329</c:v>
                </c:pt>
                <c:pt idx="230">
                  <c:v>330</c:v>
                </c:pt>
                <c:pt idx="231">
                  <c:v>331</c:v>
                </c:pt>
                <c:pt idx="232">
                  <c:v>332</c:v>
                </c:pt>
                <c:pt idx="233">
                  <c:v>333</c:v>
                </c:pt>
                <c:pt idx="234">
                  <c:v>334</c:v>
                </c:pt>
                <c:pt idx="235">
                  <c:v>335</c:v>
                </c:pt>
                <c:pt idx="236">
                  <c:v>336</c:v>
                </c:pt>
                <c:pt idx="237">
                  <c:v>337</c:v>
                </c:pt>
                <c:pt idx="238">
                  <c:v>338</c:v>
                </c:pt>
                <c:pt idx="239">
                  <c:v>339</c:v>
                </c:pt>
                <c:pt idx="240">
                  <c:v>340</c:v>
                </c:pt>
                <c:pt idx="241">
                  <c:v>341</c:v>
                </c:pt>
                <c:pt idx="242">
                  <c:v>342</c:v>
                </c:pt>
                <c:pt idx="243">
                  <c:v>343</c:v>
                </c:pt>
                <c:pt idx="244">
                  <c:v>344</c:v>
                </c:pt>
                <c:pt idx="245">
                  <c:v>345</c:v>
                </c:pt>
                <c:pt idx="246">
                  <c:v>346</c:v>
                </c:pt>
                <c:pt idx="247">
                  <c:v>347</c:v>
                </c:pt>
                <c:pt idx="248">
                  <c:v>348</c:v>
                </c:pt>
                <c:pt idx="249">
                  <c:v>349</c:v>
                </c:pt>
                <c:pt idx="250">
                  <c:v>350</c:v>
                </c:pt>
                <c:pt idx="251">
                  <c:v>351</c:v>
                </c:pt>
                <c:pt idx="252">
                  <c:v>352</c:v>
                </c:pt>
                <c:pt idx="253">
                  <c:v>353</c:v>
                </c:pt>
                <c:pt idx="254">
                  <c:v>354</c:v>
                </c:pt>
                <c:pt idx="255">
                  <c:v>355</c:v>
                </c:pt>
                <c:pt idx="256">
                  <c:v>356</c:v>
                </c:pt>
                <c:pt idx="257">
                  <c:v>357</c:v>
                </c:pt>
                <c:pt idx="258">
                  <c:v>358</c:v>
                </c:pt>
                <c:pt idx="259">
                  <c:v>359</c:v>
                </c:pt>
                <c:pt idx="260">
                  <c:v>360</c:v>
                </c:pt>
                <c:pt idx="261">
                  <c:v>361</c:v>
                </c:pt>
                <c:pt idx="262">
                  <c:v>362</c:v>
                </c:pt>
                <c:pt idx="263">
                  <c:v>363</c:v>
                </c:pt>
                <c:pt idx="264">
                  <c:v>364</c:v>
                </c:pt>
                <c:pt idx="265">
                  <c:v>365</c:v>
                </c:pt>
                <c:pt idx="266">
                  <c:v>366</c:v>
                </c:pt>
                <c:pt idx="267">
                  <c:v>367</c:v>
                </c:pt>
                <c:pt idx="268">
                  <c:v>368</c:v>
                </c:pt>
                <c:pt idx="269">
                  <c:v>369</c:v>
                </c:pt>
                <c:pt idx="270">
                  <c:v>370</c:v>
                </c:pt>
                <c:pt idx="271">
                  <c:v>371</c:v>
                </c:pt>
                <c:pt idx="272">
                  <c:v>372</c:v>
                </c:pt>
                <c:pt idx="273">
                  <c:v>373</c:v>
                </c:pt>
                <c:pt idx="274">
                  <c:v>374</c:v>
                </c:pt>
                <c:pt idx="275">
                  <c:v>375</c:v>
                </c:pt>
                <c:pt idx="276">
                  <c:v>376</c:v>
                </c:pt>
                <c:pt idx="277">
                  <c:v>377</c:v>
                </c:pt>
                <c:pt idx="278">
                  <c:v>378</c:v>
                </c:pt>
                <c:pt idx="279">
                  <c:v>379</c:v>
                </c:pt>
                <c:pt idx="280">
                  <c:v>380</c:v>
                </c:pt>
                <c:pt idx="281">
                  <c:v>381</c:v>
                </c:pt>
                <c:pt idx="282">
                  <c:v>382</c:v>
                </c:pt>
                <c:pt idx="283">
                  <c:v>383</c:v>
                </c:pt>
                <c:pt idx="284">
                  <c:v>384</c:v>
                </c:pt>
                <c:pt idx="285">
                  <c:v>385</c:v>
                </c:pt>
                <c:pt idx="286">
                  <c:v>386</c:v>
                </c:pt>
                <c:pt idx="287">
                  <c:v>387</c:v>
                </c:pt>
                <c:pt idx="288">
                  <c:v>388</c:v>
                </c:pt>
                <c:pt idx="289">
                  <c:v>389</c:v>
                </c:pt>
                <c:pt idx="290">
                  <c:v>390</c:v>
                </c:pt>
                <c:pt idx="291">
                  <c:v>391</c:v>
                </c:pt>
                <c:pt idx="292">
                  <c:v>392</c:v>
                </c:pt>
                <c:pt idx="293">
                  <c:v>393</c:v>
                </c:pt>
                <c:pt idx="294">
                  <c:v>394</c:v>
                </c:pt>
                <c:pt idx="295">
                  <c:v>395</c:v>
                </c:pt>
                <c:pt idx="296">
                  <c:v>396</c:v>
                </c:pt>
                <c:pt idx="297">
                  <c:v>397</c:v>
                </c:pt>
                <c:pt idx="298">
                  <c:v>398</c:v>
                </c:pt>
                <c:pt idx="299">
                  <c:v>399</c:v>
                </c:pt>
                <c:pt idx="300">
                  <c:v>400</c:v>
                </c:pt>
                <c:pt idx="301">
                  <c:v>401</c:v>
                </c:pt>
                <c:pt idx="302">
                  <c:v>402</c:v>
                </c:pt>
                <c:pt idx="303">
                  <c:v>403</c:v>
                </c:pt>
                <c:pt idx="304">
                  <c:v>404</c:v>
                </c:pt>
                <c:pt idx="305">
                  <c:v>405</c:v>
                </c:pt>
                <c:pt idx="306">
                  <c:v>406</c:v>
                </c:pt>
                <c:pt idx="307">
                  <c:v>407</c:v>
                </c:pt>
                <c:pt idx="308">
                  <c:v>408</c:v>
                </c:pt>
                <c:pt idx="309">
                  <c:v>409</c:v>
                </c:pt>
                <c:pt idx="310">
                  <c:v>410</c:v>
                </c:pt>
                <c:pt idx="311">
                  <c:v>411</c:v>
                </c:pt>
                <c:pt idx="312">
                  <c:v>412</c:v>
                </c:pt>
                <c:pt idx="313">
                  <c:v>413</c:v>
                </c:pt>
                <c:pt idx="314">
                  <c:v>414</c:v>
                </c:pt>
                <c:pt idx="315">
                  <c:v>415</c:v>
                </c:pt>
                <c:pt idx="316">
                  <c:v>416</c:v>
                </c:pt>
                <c:pt idx="317">
                  <c:v>417</c:v>
                </c:pt>
                <c:pt idx="318">
                  <c:v>418</c:v>
                </c:pt>
                <c:pt idx="319">
                  <c:v>419</c:v>
                </c:pt>
                <c:pt idx="320">
                  <c:v>420</c:v>
                </c:pt>
                <c:pt idx="321">
                  <c:v>421</c:v>
                </c:pt>
                <c:pt idx="322">
                  <c:v>422</c:v>
                </c:pt>
                <c:pt idx="323">
                  <c:v>423</c:v>
                </c:pt>
                <c:pt idx="324">
                  <c:v>424</c:v>
                </c:pt>
                <c:pt idx="325">
                  <c:v>425</c:v>
                </c:pt>
                <c:pt idx="326">
                  <c:v>426</c:v>
                </c:pt>
                <c:pt idx="327">
                  <c:v>427</c:v>
                </c:pt>
                <c:pt idx="328">
                  <c:v>428</c:v>
                </c:pt>
                <c:pt idx="329">
                  <c:v>429</c:v>
                </c:pt>
                <c:pt idx="330">
                  <c:v>430</c:v>
                </c:pt>
                <c:pt idx="331">
                  <c:v>431</c:v>
                </c:pt>
                <c:pt idx="332">
                  <c:v>432</c:v>
                </c:pt>
                <c:pt idx="333">
                  <c:v>433</c:v>
                </c:pt>
                <c:pt idx="334">
                  <c:v>434</c:v>
                </c:pt>
                <c:pt idx="335">
                  <c:v>435</c:v>
                </c:pt>
                <c:pt idx="336">
                  <c:v>436</c:v>
                </c:pt>
                <c:pt idx="337">
                  <c:v>437</c:v>
                </c:pt>
                <c:pt idx="338">
                  <c:v>438</c:v>
                </c:pt>
                <c:pt idx="339">
                  <c:v>439</c:v>
                </c:pt>
                <c:pt idx="340">
                  <c:v>440</c:v>
                </c:pt>
                <c:pt idx="341">
                  <c:v>441</c:v>
                </c:pt>
                <c:pt idx="342">
                  <c:v>442</c:v>
                </c:pt>
                <c:pt idx="343">
                  <c:v>443</c:v>
                </c:pt>
                <c:pt idx="344">
                  <c:v>444</c:v>
                </c:pt>
                <c:pt idx="345">
                  <c:v>445</c:v>
                </c:pt>
                <c:pt idx="346">
                  <c:v>446</c:v>
                </c:pt>
                <c:pt idx="347">
                  <c:v>447</c:v>
                </c:pt>
                <c:pt idx="348">
                  <c:v>448</c:v>
                </c:pt>
                <c:pt idx="349">
                  <c:v>449</c:v>
                </c:pt>
                <c:pt idx="350">
                  <c:v>450</c:v>
                </c:pt>
                <c:pt idx="351">
                  <c:v>451</c:v>
                </c:pt>
                <c:pt idx="352">
                  <c:v>452</c:v>
                </c:pt>
                <c:pt idx="353">
                  <c:v>453</c:v>
                </c:pt>
                <c:pt idx="354">
                  <c:v>454</c:v>
                </c:pt>
                <c:pt idx="355">
                  <c:v>455</c:v>
                </c:pt>
                <c:pt idx="356">
                  <c:v>456</c:v>
                </c:pt>
                <c:pt idx="357">
                  <c:v>457</c:v>
                </c:pt>
                <c:pt idx="358">
                  <c:v>458</c:v>
                </c:pt>
                <c:pt idx="359">
                  <c:v>459</c:v>
                </c:pt>
                <c:pt idx="360">
                  <c:v>460</c:v>
                </c:pt>
                <c:pt idx="361">
                  <c:v>461</c:v>
                </c:pt>
                <c:pt idx="362">
                  <c:v>462</c:v>
                </c:pt>
                <c:pt idx="363">
                  <c:v>463</c:v>
                </c:pt>
                <c:pt idx="364">
                  <c:v>464</c:v>
                </c:pt>
                <c:pt idx="365">
                  <c:v>465</c:v>
                </c:pt>
                <c:pt idx="366">
                  <c:v>466</c:v>
                </c:pt>
                <c:pt idx="367">
                  <c:v>467</c:v>
                </c:pt>
                <c:pt idx="368">
                  <c:v>468</c:v>
                </c:pt>
                <c:pt idx="369">
                  <c:v>469</c:v>
                </c:pt>
                <c:pt idx="370">
                  <c:v>470</c:v>
                </c:pt>
                <c:pt idx="371">
                  <c:v>471</c:v>
                </c:pt>
                <c:pt idx="372">
                  <c:v>472</c:v>
                </c:pt>
                <c:pt idx="373">
                  <c:v>473</c:v>
                </c:pt>
                <c:pt idx="374">
                  <c:v>474</c:v>
                </c:pt>
                <c:pt idx="375">
                  <c:v>475</c:v>
                </c:pt>
                <c:pt idx="376">
                  <c:v>476</c:v>
                </c:pt>
                <c:pt idx="377">
                  <c:v>477</c:v>
                </c:pt>
                <c:pt idx="378">
                  <c:v>478</c:v>
                </c:pt>
                <c:pt idx="379">
                  <c:v>479</c:v>
                </c:pt>
                <c:pt idx="380">
                  <c:v>480</c:v>
                </c:pt>
                <c:pt idx="381">
                  <c:v>481</c:v>
                </c:pt>
                <c:pt idx="382">
                  <c:v>482</c:v>
                </c:pt>
                <c:pt idx="383">
                  <c:v>483</c:v>
                </c:pt>
                <c:pt idx="384">
                  <c:v>484</c:v>
                </c:pt>
                <c:pt idx="385">
                  <c:v>485</c:v>
                </c:pt>
                <c:pt idx="386">
                  <c:v>486</c:v>
                </c:pt>
                <c:pt idx="387">
                  <c:v>487</c:v>
                </c:pt>
                <c:pt idx="388">
                  <c:v>488</c:v>
                </c:pt>
                <c:pt idx="389">
                  <c:v>489</c:v>
                </c:pt>
                <c:pt idx="390">
                  <c:v>490</c:v>
                </c:pt>
                <c:pt idx="391">
                  <c:v>491</c:v>
                </c:pt>
                <c:pt idx="392">
                  <c:v>492</c:v>
                </c:pt>
                <c:pt idx="393">
                  <c:v>493</c:v>
                </c:pt>
                <c:pt idx="394">
                  <c:v>494</c:v>
                </c:pt>
                <c:pt idx="395">
                  <c:v>495</c:v>
                </c:pt>
                <c:pt idx="396">
                  <c:v>496</c:v>
                </c:pt>
                <c:pt idx="397">
                  <c:v>497</c:v>
                </c:pt>
                <c:pt idx="398">
                  <c:v>498</c:v>
                </c:pt>
                <c:pt idx="399">
                  <c:v>499</c:v>
                </c:pt>
                <c:pt idx="400">
                  <c:v>500</c:v>
                </c:pt>
                <c:pt idx="401">
                  <c:v>501</c:v>
                </c:pt>
                <c:pt idx="402">
                  <c:v>502</c:v>
                </c:pt>
                <c:pt idx="403">
                  <c:v>503</c:v>
                </c:pt>
                <c:pt idx="404">
                  <c:v>504</c:v>
                </c:pt>
                <c:pt idx="405">
                  <c:v>505</c:v>
                </c:pt>
                <c:pt idx="406">
                  <c:v>506</c:v>
                </c:pt>
                <c:pt idx="407">
                  <c:v>507</c:v>
                </c:pt>
                <c:pt idx="408">
                  <c:v>508</c:v>
                </c:pt>
                <c:pt idx="409">
                  <c:v>509</c:v>
                </c:pt>
                <c:pt idx="410">
                  <c:v>510</c:v>
                </c:pt>
                <c:pt idx="411">
                  <c:v>511</c:v>
                </c:pt>
                <c:pt idx="412">
                  <c:v>512</c:v>
                </c:pt>
                <c:pt idx="413">
                  <c:v>513</c:v>
                </c:pt>
                <c:pt idx="414">
                  <c:v>514</c:v>
                </c:pt>
                <c:pt idx="415">
                  <c:v>515</c:v>
                </c:pt>
                <c:pt idx="416">
                  <c:v>516</c:v>
                </c:pt>
                <c:pt idx="417">
                  <c:v>517</c:v>
                </c:pt>
                <c:pt idx="418">
                  <c:v>518</c:v>
                </c:pt>
                <c:pt idx="419">
                  <c:v>519</c:v>
                </c:pt>
                <c:pt idx="420">
                  <c:v>520</c:v>
                </c:pt>
                <c:pt idx="421">
                  <c:v>521</c:v>
                </c:pt>
                <c:pt idx="422">
                  <c:v>522</c:v>
                </c:pt>
                <c:pt idx="423">
                  <c:v>523</c:v>
                </c:pt>
                <c:pt idx="424">
                  <c:v>524</c:v>
                </c:pt>
                <c:pt idx="425">
                  <c:v>525</c:v>
                </c:pt>
                <c:pt idx="426">
                  <c:v>526</c:v>
                </c:pt>
                <c:pt idx="427">
                  <c:v>527</c:v>
                </c:pt>
                <c:pt idx="428">
                  <c:v>528</c:v>
                </c:pt>
                <c:pt idx="429">
                  <c:v>529</c:v>
                </c:pt>
                <c:pt idx="430">
                  <c:v>530</c:v>
                </c:pt>
                <c:pt idx="431">
                  <c:v>531</c:v>
                </c:pt>
                <c:pt idx="432">
                  <c:v>532</c:v>
                </c:pt>
                <c:pt idx="433">
                  <c:v>533</c:v>
                </c:pt>
                <c:pt idx="434">
                  <c:v>534</c:v>
                </c:pt>
                <c:pt idx="435">
                  <c:v>535</c:v>
                </c:pt>
                <c:pt idx="436">
                  <c:v>536</c:v>
                </c:pt>
                <c:pt idx="437">
                  <c:v>537</c:v>
                </c:pt>
                <c:pt idx="438">
                  <c:v>538</c:v>
                </c:pt>
                <c:pt idx="439">
                  <c:v>539</c:v>
                </c:pt>
                <c:pt idx="440">
                  <c:v>540</c:v>
                </c:pt>
                <c:pt idx="441">
                  <c:v>541</c:v>
                </c:pt>
                <c:pt idx="442">
                  <c:v>542</c:v>
                </c:pt>
                <c:pt idx="443">
                  <c:v>543</c:v>
                </c:pt>
                <c:pt idx="444">
                  <c:v>544</c:v>
                </c:pt>
                <c:pt idx="445">
                  <c:v>545</c:v>
                </c:pt>
                <c:pt idx="446">
                  <c:v>546</c:v>
                </c:pt>
                <c:pt idx="447">
                  <c:v>547</c:v>
                </c:pt>
                <c:pt idx="448">
                  <c:v>548</c:v>
                </c:pt>
                <c:pt idx="449">
                  <c:v>549</c:v>
                </c:pt>
                <c:pt idx="450">
                  <c:v>550</c:v>
                </c:pt>
                <c:pt idx="451">
                  <c:v>551</c:v>
                </c:pt>
                <c:pt idx="452">
                  <c:v>552</c:v>
                </c:pt>
                <c:pt idx="453">
                  <c:v>553</c:v>
                </c:pt>
                <c:pt idx="454">
                  <c:v>554</c:v>
                </c:pt>
                <c:pt idx="455">
                  <c:v>555</c:v>
                </c:pt>
                <c:pt idx="456">
                  <c:v>556</c:v>
                </c:pt>
                <c:pt idx="457">
                  <c:v>557</c:v>
                </c:pt>
                <c:pt idx="458">
                  <c:v>558</c:v>
                </c:pt>
                <c:pt idx="459">
                  <c:v>559</c:v>
                </c:pt>
                <c:pt idx="460">
                  <c:v>560</c:v>
                </c:pt>
                <c:pt idx="461">
                  <c:v>561</c:v>
                </c:pt>
                <c:pt idx="462">
                  <c:v>562</c:v>
                </c:pt>
                <c:pt idx="463">
                  <c:v>563</c:v>
                </c:pt>
                <c:pt idx="464">
                  <c:v>564</c:v>
                </c:pt>
                <c:pt idx="465">
                  <c:v>565</c:v>
                </c:pt>
                <c:pt idx="466">
                  <c:v>566</c:v>
                </c:pt>
                <c:pt idx="467">
                  <c:v>567</c:v>
                </c:pt>
                <c:pt idx="468">
                  <c:v>568</c:v>
                </c:pt>
                <c:pt idx="469">
                  <c:v>569</c:v>
                </c:pt>
                <c:pt idx="470">
                  <c:v>570</c:v>
                </c:pt>
                <c:pt idx="471">
                  <c:v>571</c:v>
                </c:pt>
                <c:pt idx="472">
                  <c:v>572</c:v>
                </c:pt>
                <c:pt idx="473">
                  <c:v>573</c:v>
                </c:pt>
                <c:pt idx="474">
                  <c:v>574</c:v>
                </c:pt>
                <c:pt idx="475">
                  <c:v>575</c:v>
                </c:pt>
                <c:pt idx="476">
                  <c:v>576</c:v>
                </c:pt>
                <c:pt idx="477">
                  <c:v>577</c:v>
                </c:pt>
                <c:pt idx="478">
                  <c:v>578</c:v>
                </c:pt>
                <c:pt idx="479">
                  <c:v>579</c:v>
                </c:pt>
                <c:pt idx="480">
                  <c:v>580</c:v>
                </c:pt>
                <c:pt idx="481">
                  <c:v>581</c:v>
                </c:pt>
                <c:pt idx="482">
                  <c:v>582</c:v>
                </c:pt>
                <c:pt idx="483">
                  <c:v>583</c:v>
                </c:pt>
                <c:pt idx="484">
                  <c:v>584</c:v>
                </c:pt>
                <c:pt idx="485">
                  <c:v>585</c:v>
                </c:pt>
                <c:pt idx="486">
                  <c:v>586</c:v>
                </c:pt>
                <c:pt idx="487">
                  <c:v>587</c:v>
                </c:pt>
                <c:pt idx="488">
                  <c:v>588</c:v>
                </c:pt>
                <c:pt idx="489">
                  <c:v>589</c:v>
                </c:pt>
                <c:pt idx="490">
                  <c:v>590</c:v>
                </c:pt>
                <c:pt idx="491">
                  <c:v>591</c:v>
                </c:pt>
                <c:pt idx="492">
                  <c:v>592</c:v>
                </c:pt>
                <c:pt idx="493">
                  <c:v>593</c:v>
                </c:pt>
                <c:pt idx="494">
                  <c:v>594</c:v>
                </c:pt>
                <c:pt idx="495">
                  <c:v>595</c:v>
                </c:pt>
                <c:pt idx="496">
                  <c:v>596</c:v>
                </c:pt>
                <c:pt idx="497">
                  <c:v>597</c:v>
                </c:pt>
                <c:pt idx="498">
                  <c:v>598</c:v>
                </c:pt>
                <c:pt idx="499">
                  <c:v>599</c:v>
                </c:pt>
                <c:pt idx="500">
                  <c:v>600</c:v>
                </c:pt>
                <c:pt idx="501">
                  <c:v>601</c:v>
                </c:pt>
                <c:pt idx="502">
                  <c:v>602</c:v>
                </c:pt>
                <c:pt idx="503">
                  <c:v>603</c:v>
                </c:pt>
                <c:pt idx="504">
                  <c:v>604</c:v>
                </c:pt>
                <c:pt idx="505">
                  <c:v>605</c:v>
                </c:pt>
                <c:pt idx="506">
                  <c:v>606</c:v>
                </c:pt>
                <c:pt idx="507">
                  <c:v>607</c:v>
                </c:pt>
                <c:pt idx="508">
                  <c:v>608</c:v>
                </c:pt>
                <c:pt idx="509">
                  <c:v>609</c:v>
                </c:pt>
                <c:pt idx="510">
                  <c:v>610</c:v>
                </c:pt>
                <c:pt idx="511">
                  <c:v>611</c:v>
                </c:pt>
                <c:pt idx="512">
                  <c:v>612</c:v>
                </c:pt>
                <c:pt idx="513">
                  <c:v>613</c:v>
                </c:pt>
                <c:pt idx="514">
                  <c:v>614</c:v>
                </c:pt>
                <c:pt idx="515">
                  <c:v>615</c:v>
                </c:pt>
                <c:pt idx="516">
                  <c:v>616</c:v>
                </c:pt>
                <c:pt idx="517">
                  <c:v>617</c:v>
                </c:pt>
                <c:pt idx="518">
                  <c:v>618</c:v>
                </c:pt>
                <c:pt idx="519">
                  <c:v>619</c:v>
                </c:pt>
                <c:pt idx="520">
                  <c:v>620</c:v>
                </c:pt>
                <c:pt idx="521">
                  <c:v>621</c:v>
                </c:pt>
                <c:pt idx="522">
                  <c:v>622</c:v>
                </c:pt>
                <c:pt idx="523">
                  <c:v>623</c:v>
                </c:pt>
                <c:pt idx="524">
                  <c:v>624</c:v>
                </c:pt>
                <c:pt idx="525">
                  <c:v>625</c:v>
                </c:pt>
                <c:pt idx="526">
                  <c:v>626</c:v>
                </c:pt>
                <c:pt idx="527">
                  <c:v>627</c:v>
                </c:pt>
                <c:pt idx="528">
                  <c:v>628</c:v>
                </c:pt>
                <c:pt idx="529">
                  <c:v>629</c:v>
                </c:pt>
                <c:pt idx="530">
                  <c:v>630</c:v>
                </c:pt>
                <c:pt idx="531">
                  <c:v>631</c:v>
                </c:pt>
                <c:pt idx="532">
                  <c:v>632</c:v>
                </c:pt>
                <c:pt idx="533">
                  <c:v>633</c:v>
                </c:pt>
                <c:pt idx="534">
                  <c:v>634</c:v>
                </c:pt>
                <c:pt idx="535">
                  <c:v>635</c:v>
                </c:pt>
                <c:pt idx="536">
                  <c:v>636</c:v>
                </c:pt>
                <c:pt idx="537">
                  <c:v>637</c:v>
                </c:pt>
                <c:pt idx="538">
                  <c:v>638</c:v>
                </c:pt>
                <c:pt idx="539">
                  <c:v>639</c:v>
                </c:pt>
                <c:pt idx="540">
                  <c:v>640</c:v>
                </c:pt>
                <c:pt idx="541">
                  <c:v>641</c:v>
                </c:pt>
                <c:pt idx="542">
                  <c:v>642</c:v>
                </c:pt>
                <c:pt idx="543">
                  <c:v>643</c:v>
                </c:pt>
                <c:pt idx="544">
                  <c:v>644</c:v>
                </c:pt>
                <c:pt idx="545">
                  <c:v>645</c:v>
                </c:pt>
                <c:pt idx="546">
                  <c:v>646</c:v>
                </c:pt>
                <c:pt idx="547">
                  <c:v>647</c:v>
                </c:pt>
                <c:pt idx="548">
                  <c:v>648</c:v>
                </c:pt>
                <c:pt idx="549">
                  <c:v>649</c:v>
                </c:pt>
                <c:pt idx="550">
                  <c:v>650</c:v>
                </c:pt>
                <c:pt idx="551">
                  <c:v>651</c:v>
                </c:pt>
                <c:pt idx="552">
                  <c:v>652</c:v>
                </c:pt>
                <c:pt idx="553">
                  <c:v>653</c:v>
                </c:pt>
                <c:pt idx="554">
                  <c:v>654</c:v>
                </c:pt>
                <c:pt idx="555">
                  <c:v>655</c:v>
                </c:pt>
                <c:pt idx="556">
                  <c:v>656</c:v>
                </c:pt>
                <c:pt idx="557">
                  <c:v>657</c:v>
                </c:pt>
                <c:pt idx="558">
                  <c:v>658</c:v>
                </c:pt>
                <c:pt idx="559">
                  <c:v>659</c:v>
                </c:pt>
                <c:pt idx="560">
                  <c:v>660</c:v>
                </c:pt>
                <c:pt idx="561">
                  <c:v>661</c:v>
                </c:pt>
                <c:pt idx="562">
                  <c:v>662</c:v>
                </c:pt>
                <c:pt idx="563">
                  <c:v>663</c:v>
                </c:pt>
                <c:pt idx="564">
                  <c:v>664</c:v>
                </c:pt>
                <c:pt idx="565">
                  <c:v>665</c:v>
                </c:pt>
                <c:pt idx="566">
                  <c:v>666</c:v>
                </c:pt>
                <c:pt idx="567">
                  <c:v>667</c:v>
                </c:pt>
                <c:pt idx="568">
                  <c:v>668</c:v>
                </c:pt>
                <c:pt idx="569">
                  <c:v>669</c:v>
                </c:pt>
                <c:pt idx="570">
                  <c:v>670</c:v>
                </c:pt>
                <c:pt idx="571">
                  <c:v>671</c:v>
                </c:pt>
                <c:pt idx="572">
                  <c:v>672</c:v>
                </c:pt>
                <c:pt idx="573">
                  <c:v>673</c:v>
                </c:pt>
                <c:pt idx="574">
                  <c:v>674</c:v>
                </c:pt>
                <c:pt idx="575">
                  <c:v>675</c:v>
                </c:pt>
                <c:pt idx="576">
                  <c:v>676</c:v>
                </c:pt>
                <c:pt idx="577">
                  <c:v>677</c:v>
                </c:pt>
                <c:pt idx="578">
                  <c:v>678</c:v>
                </c:pt>
                <c:pt idx="579">
                  <c:v>679</c:v>
                </c:pt>
                <c:pt idx="580">
                  <c:v>680</c:v>
                </c:pt>
                <c:pt idx="581">
                  <c:v>681</c:v>
                </c:pt>
                <c:pt idx="582">
                  <c:v>682</c:v>
                </c:pt>
                <c:pt idx="583">
                  <c:v>683</c:v>
                </c:pt>
                <c:pt idx="584">
                  <c:v>684</c:v>
                </c:pt>
                <c:pt idx="585">
                  <c:v>685</c:v>
                </c:pt>
                <c:pt idx="586">
                  <c:v>686</c:v>
                </c:pt>
                <c:pt idx="587">
                  <c:v>687</c:v>
                </c:pt>
                <c:pt idx="588">
                  <c:v>688</c:v>
                </c:pt>
                <c:pt idx="589">
                  <c:v>689</c:v>
                </c:pt>
                <c:pt idx="590">
                  <c:v>690</c:v>
                </c:pt>
                <c:pt idx="591">
                  <c:v>691</c:v>
                </c:pt>
                <c:pt idx="592">
                  <c:v>692</c:v>
                </c:pt>
                <c:pt idx="593">
                  <c:v>693</c:v>
                </c:pt>
                <c:pt idx="594">
                  <c:v>694</c:v>
                </c:pt>
                <c:pt idx="595">
                  <c:v>695</c:v>
                </c:pt>
                <c:pt idx="596">
                  <c:v>696</c:v>
                </c:pt>
                <c:pt idx="597">
                  <c:v>697</c:v>
                </c:pt>
                <c:pt idx="598">
                  <c:v>698</c:v>
                </c:pt>
                <c:pt idx="599">
                  <c:v>699</c:v>
                </c:pt>
                <c:pt idx="600">
                  <c:v>700</c:v>
                </c:pt>
                <c:pt idx="601">
                  <c:v>701</c:v>
                </c:pt>
                <c:pt idx="602">
                  <c:v>702</c:v>
                </c:pt>
                <c:pt idx="603">
                  <c:v>703</c:v>
                </c:pt>
                <c:pt idx="604">
                  <c:v>704</c:v>
                </c:pt>
                <c:pt idx="605">
                  <c:v>705</c:v>
                </c:pt>
                <c:pt idx="606">
                  <c:v>706</c:v>
                </c:pt>
                <c:pt idx="607">
                  <c:v>707</c:v>
                </c:pt>
                <c:pt idx="608">
                  <c:v>708</c:v>
                </c:pt>
                <c:pt idx="609">
                  <c:v>709</c:v>
                </c:pt>
                <c:pt idx="610">
                  <c:v>710</c:v>
                </c:pt>
                <c:pt idx="611">
                  <c:v>711</c:v>
                </c:pt>
                <c:pt idx="612">
                  <c:v>712</c:v>
                </c:pt>
                <c:pt idx="613">
                  <c:v>713</c:v>
                </c:pt>
                <c:pt idx="614">
                  <c:v>714</c:v>
                </c:pt>
                <c:pt idx="615">
                  <c:v>715</c:v>
                </c:pt>
                <c:pt idx="616">
                  <c:v>716</c:v>
                </c:pt>
                <c:pt idx="617">
                  <c:v>717</c:v>
                </c:pt>
                <c:pt idx="618">
                  <c:v>718</c:v>
                </c:pt>
                <c:pt idx="619">
                  <c:v>719</c:v>
                </c:pt>
                <c:pt idx="620">
                  <c:v>720</c:v>
                </c:pt>
                <c:pt idx="621">
                  <c:v>721</c:v>
                </c:pt>
                <c:pt idx="622">
                  <c:v>722</c:v>
                </c:pt>
                <c:pt idx="623">
                  <c:v>723</c:v>
                </c:pt>
                <c:pt idx="624">
                  <c:v>724</c:v>
                </c:pt>
                <c:pt idx="625">
                  <c:v>725</c:v>
                </c:pt>
                <c:pt idx="626">
                  <c:v>726</c:v>
                </c:pt>
                <c:pt idx="627">
                  <c:v>727</c:v>
                </c:pt>
                <c:pt idx="628">
                  <c:v>728</c:v>
                </c:pt>
                <c:pt idx="629">
                  <c:v>729</c:v>
                </c:pt>
                <c:pt idx="630">
                  <c:v>730</c:v>
                </c:pt>
                <c:pt idx="631">
                  <c:v>731</c:v>
                </c:pt>
                <c:pt idx="632">
                  <c:v>732</c:v>
                </c:pt>
                <c:pt idx="633">
                  <c:v>733</c:v>
                </c:pt>
                <c:pt idx="634">
                  <c:v>734</c:v>
                </c:pt>
                <c:pt idx="635">
                  <c:v>735</c:v>
                </c:pt>
                <c:pt idx="636">
                  <c:v>736</c:v>
                </c:pt>
                <c:pt idx="637">
                  <c:v>737</c:v>
                </c:pt>
                <c:pt idx="638">
                  <c:v>738</c:v>
                </c:pt>
                <c:pt idx="639">
                  <c:v>739</c:v>
                </c:pt>
                <c:pt idx="640">
                  <c:v>740</c:v>
                </c:pt>
                <c:pt idx="641">
                  <c:v>741</c:v>
                </c:pt>
                <c:pt idx="642">
                  <c:v>742</c:v>
                </c:pt>
                <c:pt idx="643">
                  <c:v>743</c:v>
                </c:pt>
                <c:pt idx="644">
                  <c:v>744</c:v>
                </c:pt>
                <c:pt idx="645">
                  <c:v>745</c:v>
                </c:pt>
                <c:pt idx="646">
                  <c:v>746</c:v>
                </c:pt>
                <c:pt idx="647">
                  <c:v>747</c:v>
                </c:pt>
                <c:pt idx="648">
                  <c:v>748</c:v>
                </c:pt>
                <c:pt idx="649">
                  <c:v>749</c:v>
                </c:pt>
                <c:pt idx="650">
                  <c:v>750</c:v>
                </c:pt>
                <c:pt idx="651">
                  <c:v>751</c:v>
                </c:pt>
                <c:pt idx="652">
                  <c:v>752</c:v>
                </c:pt>
                <c:pt idx="653">
                  <c:v>753</c:v>
                </c:pt>
                <c:pt idx="654">
                  <c:v>754</c:v>
                </c:pt>
                <c:pt idx="655">
                  <c:v>755</c:v>
                </c:pt>
                <c:pt idx="656">
                  <c:v>756</c:v>
                </c:pt>
                <c:pt idx="657">
                  <c:v>757</c:v>
                </c:pt>
                <c:pt idx="658">
                  <c:v>758</c:v>
                </c:pt>
                <c:pt idx="659">
                  <c:v>759</c:v>
                </c:pt>
                <c:pt idx="660">
                  <c:v>760</c:v>
                </c:pt>
                <c:pt idx="661">
                  <c:v>761</c:v>
                </c:pt>
                <c:pt idx="662">
                  <c:v>762</c:v>
                </c:pt>
                <c:pt idx="663">
                  <c:v>763</c:v>
                </c:pt>
                <c:pt idx="664">
                  <c:v>764</c:v>
                </c:pt>
                <c:pt idx="665">
                  <c:v>765</c:v>
                </c:pt>
                <c:pt idx="666">
                  <c:v>766</c:v>
                </c:pt>
                <c:pt idx="667">
                  <c:v>767</c:v>
                </c:pt>
                <c:pt idx="668">
                  <c:v>768</c:v>
                </c:pt>
                <c:pt idx="669">
                  <c:v>769</c:v>
                </c:pt>
                <c:pt idx="670">
                  <c:v>770</c:v>
                </c:pt>
                <c:pt idx="671">
                  <c:v>771</c:v>
                </c:pt>
                <c:pt idx="672">
                  <c:v>772</c:v>
                </c:pt>
                <c:pt idx="673">
                  <c:v>773</c:v>
                </c:pt>
                <c:pt idx="674">
                  <c:v>774</c:v>
                </c:pt>
                <c:pt idx="675">
                  <c:v>775</c:v>
                </c:pt>
                <c:pt idx="676">
                  <c:v>776</c:v>
                </c:pt>
                <c:pt idx="677">
                  <c:v>777</c:v>
                </c:pt>
                <c:pt idx="678">
                  <c:v>778</c:v>
                </c:pt>
                <c:pt idx="679">
                  <c:v>779</c:v>
                </c:pt>
                <c:pt idx="680">
                  <c:v>780</c:v>
                </c:pt>
                <c:pt idx="681">
                  <c:v>781</c:v>
                </c:pt>
                <c:pt idx="682">
                  <c:v>782</c:v>
                </c:pt>
                <c:pt idx="683">
                  <c:v>783</c:v>
                </c:pt>
                <c:pt idx="684">
                  <c:v>784</c:v>
                </c:pt>
                <c:pt idx="685">
                  <c:v>785</c:v>
                </c:pt>
                <c:pt idx="686">
                  <c:v>786</c:v>
                </c:pt>
                <c:pt idx="687">
                  <c:v>787</c:v>
                </c:pt>
                <c:pt idx="688">
                  <c:v>788</c:v>
                </c:pt>
                <c:pt idx="689">
                  <c:v>789</c:v>
                </c:pt>
                <c:pt idx="690">
                  <c:v>790</c:v>
                </c:pt>
                <c:pt idx="691">
                  <c:v>791</c:v>
                </c:pt>
                <c:pt idx="692">
                  <c:v>792</c:v>
                </c:pt>
                <c:pt idx="693">
                  <c:v>793</c:v>
                </c:pt>
                <c:pt idx="694">
                  <c:v>794</c:v>
                </c:pt>
                <c:pt idx="695">
                  <c:v>795</c:v>
                </c:pt>
                <c:pt idx="696">
                  <c:v>796</c:v>
                </c:pt>
                <c:pt idx="697">
                  <c:v>797</c:v>
                </c:pt>
                <c:pt idx="698">
                  <c:v>798</c:v>
                </c:pt>
                <c:pt idx="699">
                  <c:v>799</c:v>
                </c:pt>
                <c:pt idx="700">
                  <c:v>800</c:v>
                </c:pt>
                <c:pt idx="701">
                  <c:v>801</c:v>
                </c:pt>
                <c:pt idx="702">
                  <c:v>802</c:v>
                </c:pt>
                <c:pt idx="703">
                  <c:v>803</c:v>
                </c:pt>
                <c:pt idx="704">
                  <c:v>804</c:v>
                </c:pt>
                <c:pt idx="705">
                  <c:v>805</c:v>
                </c:pt>
                <c:pt idx="706">
                  <c:v>806</c:v>
                </c:pt>
                <c:pt idx="707">
                  <c:v>807</c:v>
                </c:pt>
                <c:pt idx="708">
                  <c:v>808</c:v>
                </c:pt>
                <c:pt idx="709">
                  <c:v>809</c:v>
                </c:pt>
                <c:pt idx="710">
                  <c:v>810</c:v>
                </c:pt>
                <c:pt idx="711">
                  <c:v>811</c:v>
                </c:pt>
                <c:pt idx="712">
                  <c:v>812</c:v>
                </c:pt>
                <c:pt idx="713">
                  <c:v>813</c:v>
                </c:pt>
                <c:pt idx="714">
                  <c:v>814</c:v>
                </c:pt>
                <c:pt idx="715">
                  <c:v>815</c:v>
                </c:pt>
                <c:pt idx="716">
                  <c:v>816</c:v>
                </c:pt>
                <c:pt idx="717">
                  <c:v>817</c:v>
                </c:pt>
                <c:pt idx="718">
                  <c:v>818</c:v>
                </c:pt>
                <c:pt idx="719">
                  <c:v>819</c:v>
                </c:pt>
                <c:pt idx="720">
                  <c:v>820</c:v>
                </c:pt>
                <c:pt idx="721">
                  <c:v>821</c:v>
                </c:pt>
                <c:pt idx="722">
                  <c:v>822</c:v>
                </c:pt>
                <c:pt idx="723">
                  <c:v>823</c:v>
                </c:pt>
                <c:pt idx="724">
                  <c:v>824</c:v>
                </c:pt>
                <c:pt idx="725">
                  <c:v>825</c:v>
                </c:pt>
                <c:pt idx="726">
                  <c:v>826</c:v>
                </c:pt>
                <c:pt idx="727">
                  <c:v>827</c:v>
                </c:pt>
                <c:pt idx="728">
                  <c:v>828</c:v>
                </c:pt>
                <c:pt idx="729">
                  <c:v>829</c:v>
                </c:pt>
                <c:pt idx="730">
                  <c:v>830</c:v>
                </c:pt>
                <c:pt idx="731">
                  <c:v>831</c:v>
                </c:pt>
                <c:pt idx="732">
                  <c:v>832</c:v>
                </c:pt>
                <c:pt idx="733">
                  <c:v>833</c:v>
                </c:pt>
                <c:pt idx="734">
                  <c:v>834</c:v>
                </c:pt>
                <c:pt idx="735">
                  <c:v>835</c:v>
                </c:pt>
                <c:pt idx="736">
                  <c:v>836</c:v>
                </c:pt>
                <c:pt idx="737">
                  <c:v>837</c:v>
                </c:pt>
                <c:pt idx="738">
                  <c:v>838</c:v>
                </c:pt>
                <c:pt idx="739">
                  <c:v>839</c:v>
                </c:pt>
                <c:pt idx="740">
                  <c:v>840</c:v>
                </c:pt>
                <c:pt idx="741">
                  <c:v>841</c:v>
                </c:pt>
                <c:pt idx="742">
                  <c:v>842</c:v>
                </c:pt>
                <c:pt idx="743">
                  <c:v>843</c:v>
                </c:pt>
                <c:pt idx="744">
                  <c:v>844</c:v>
                </c:pt>
                <c:pt idx="745">
                  <c:v>845</c:v>
                </c:pt>
                <c:pt idx="746">
                  <c:v>846</c:v>
                </c:pt>
                <c:pt idx="747">
                  <c:v>847</c:v>
                </c:pt>
                <c:pt idx="748">
                  <c:v>848</c:v>
                </c:pt>
                <c:pt idx="749">
                  <c:v>849</c:v>
                </c:pt>
                <c:pt idx="750">
                  <c:v>850</c:v>
                </c:pt>
                <c:pt idx="751">
                  <c:v>851</c:v>
                </c:pt>
                <c:pt idx="752">
                  <c:v>852</c:v>
                </c:pt>
                <c:pt idx="753">
                  <c:v>853</c:v>
                </c:pt>
                <c:pt idx="754">
                  <c:v>854</c:v>
                </c:pt>
                <c:pt idx="755">
                  <c:v>855</c:v>
                </c:pt>
                <c:pt idx="756">
                  <c:v>856</c:v>
                </c:pt>
                <c:pt idx="757">
                  <c:v>857</c:v>
                </c:pt>
                <c:pt idx="758">
                  <c:v>858</c:v>
                </c:pt>
                <c:pt idx="759">
                  <c:v>859</c:v>
                </c:pt>
                <c:pt idx="760">
                  <c:v>860</c:v>
                </c:pt>
                <c:pt idx="761">
                  <c:v>861</c:v>
                </c:pt>
                <c:pt idx="762">
                  <c:v>862</c:v>
                </c:pt>
                <c:pt idx="763">
                  <c:v>863</c:v>
                </c:pt>
                <c:pt idx="764">
                  <c:v>864</c:v>
                </c:pt>
                <c:pt idx="765">
                  <c:v>865</c:v>
                </c:pt>
                <c:pt idx="766">
                  <c:v>866</c:v>
                </c:pt>
                <c:pt idx="767">
                  <c:v>867</c:v>
                </c:pt>
                <c:pt idx="768">
                  <c:v>868</c:v>
                </c:pt>
                <c:pt idx="769">
                  <c:v>869</c:v>
                </c:pt>
                <c:pt idx="770">
                  <c:v>870</c:v>
                </c:pt>
                <c:pt idx="771">
                  <c:v>871</c:v>
                </c:pt>
                <c:pt idx="772">
                  <c:v>872</c:v>
                </c:pt>
                <c:pt idx="773">
                  <c:v>873</c:v>
                </c:pt>
                <c:pt idx="774">
                  <c:v>874</c:v>
                </c:pt>
                <c:pt idx="775">
                  <c:v>875</c:v>
                </c:pt>
                <c:pt idx="776">
                  <c:v>876</c:v>
                </c:pt>
                <c:pt idx="777">
                  <c:v>877</c:v>
                </c:pt>
                <c:pt idx="778">
                  <c:v>878</c:v>
                </c:pt>
                <c:pt idx="779">
                  <c:v>879</c:v>
                </c:pt>
                <c:pt idx="780">
                  <c:v>880</c:v>
                </c:pt>
                <c:pt idx="781">
                  <c:v>881</c:v>
                </c:pt>
                <c:pt idx="782">
                  <c:v>882</c:v>
                </c:pt>
                <c:pt idx="783">
                  <c:v>883</c:v>
                </c:pt>
                <c:pt idx="784">
                  <c:v>884</c:v>
                </c:pt>
                <c:pt idx="785">
                  <c:v>885</c:v>
                </c:pt>
                <c:pt idx="786">
                  <c:v>886</c:v>
                </c:pt>
                <c:pt idx="787">
                  <c:v>887</c:v>
                </c:pt>
                <c:pt idx="788">
                  <c:v>888</c:v>
                </c:pt>
                <c:pt idx="789">
                  <c:v>889</c:v>
                </c:pt>
                <c:pt idx="790">
                  <c:v>890</c:v>
                </c:pt>
                <c:pt idx="791">
                  <c:v>891</c:v>
                </c:pt>
                <c:pt idx="792">
                  <c:v>892</c:v>
                </c:pt>
                <c:pt idx="793">
                  <c:v>893</c:v>
                </c:pt>
                <c:pt idx="794">
                  <c:v>894</c:v>
                </c:pt>
                <c:pt idx="795">
                  <c:v>895</c:v>
                </c:pt>
                <c:pt idx="796">
                  <c:v>896</c:v>
                </c:pt>
                <c:pt idx="797">
                  <c:v>897</c:v>
                </c:pt>
                <c:pt idx="798">
                  <c:v>898</c:v>
                </c:pt>
                <c:pt idx="799">
                  <c:v>899</c:v>
                </c:pt>
                <c:pt idx="800">
                  <c:v>900</c:v>
                </c:pt>
                <c:pt idx="801">
                  <c:v>901</c:v>
                </c:pt>
                <c:pt idx="802">
                  <c:v>902</c:v>
                </c:pt>
                <c:pt idx="803">
                  <c:v>903</c:v>
                </c:pt>
                <c:pt idx="804">
                  <c:v>904</c:v>
                </c:pt>
                <c:pt idx="805">
                  <c:v>905</c:v>
                </c:pt>
                <c:pt idx="806">
                  <c:v>906</c:v>
                </c:pt>
                <c:pt idx="807">
                  <c:v>907</c:v>
                </c:pt>
                <c:pt idx="808">
                  <c:v>908</c:v>
                </c:pt>
                <c:pt idx="809">
                  <c:v>909</c:v>
                </c:pt>
                <c:pt idx="810">
                  <c:v>910</c:v>
                </c:pt>
                <c:pt idx="811">
                  <c:v>911</c:v>
                </c:pt>
                <c:pt idx="812">
                  <c:v>912</c:v>
                </c:pt>
                <c:pt idx="813">
                  <c:v>913</c:v>
                </c:pt>
                <c:pt idx="814">
                  <c:v>914</c:v>
                </c:pt>
                <c:pt idx="815">
                  <c:v>915</c:v>
                </c:pt>
                <c:pt idx="816">
                  <c:v>916</c:v>
                </c:pt>
                <c:pt idx="817">
                  <c:v>917</c:v>
                </c:pt>
                <c:pt idx="818">
                  <c:v>918</c:v>
                </c:pt>
                <c:pt idx="819">
                  <c:v>919</c:v>
                </c:pt>
                <c:pt idx="820">
                  <c:v>920</c:v>
                </c:pt>
                <c:pt idx="821">
                  <c:v>921</c:v>
                </c:pt>
                <c:pt idx="822">
                  <c:v>922</c:v>
                </c:pt>
                <c:pt idx="823">
                  <c:v>923</c:v>
                </c:pt>
                <c:pt idx="824">
                  <c:v>924</c:v>
                </c:pt>
                <c:pt idx="825">
                  <c:v>925</c:v>
                </c:pt>
                <c:pt idx="826">
                  <c:v>926</c:v>
                </c:pt>
                <c:pt idx="827">
                  <c:v>927</c:v>
                </c:pt>
                <c:pt idx="828">
                  <c:v>928</c:v>
                </c:pt>
                <c:pt idx="829">
                  <c:v>929</c:v>
                </c:pt>
                <c:pt idx="830">
                  <c:v>930</c:v>
                </c:pt>
                <c:pt idx="831">
                  <c:v>931</c:v>
                </c:pt>
                <c:pt idx="832">
                  <c:v>932</c:v>
                </c:pt>
                <c:pt idx="833">
                  <c:v>933</c:v>
                </c:pt>
                <c:pt idx="834">
                  <c:v>934</c:v>
                </c:pt>
                <c:pt idx="835">
                  <c:v>935</c:v>
                </c:pt>
                <c:pt idx="836">
                  <c:v>936</c:v>
                </c:pt>
                <c:pt idx="837">
                  <c:v>937</c:v>
                </c:pt>
                <c:pt idx="838">
                  <c:v>938</c:v>
                </c:pt>
                <c:pt idx="839">
                  <c:v>939</c:v>
                </c:pt>
                <c:pt idx="840">
                  <c:v>940</c:v>
                </c:pt>
                <c:pt idx="841">
                  <c:v>941</c:v>
                </c:pt>
                <c:pt idx="842">
                  <c:v>942</c:v>
                </c:pt>
                <c:pt idx="843">
                  <c:v>943</c:v>
                </c:pt>
                <c:pt idx="844">
                  <c:v>944</c:v>
                </c:pt>
                <c:pt idx="845">
                  <c:v>945</c:v>
                </c:pt>
                <c:pt idx="846">
                  <c:v>946</c:v>
                </c:pt>
                <c:pt idx="847">
                  <c:v>947</c:v>
                </c:pt>
                <c:pt idx="848">
                  <c:v>948</c:v>
                </c:pt>
                <c:pt idx="849">
                  <c:v>949</c:v>
                </c:pt>
                <c:pt idx="850">
                  <c:v>950</c:v>
                </c:pt>
                <c:pt idx="851">
                  <c:v>951</c:v>
                </c:pt>
                <c:pt idx="852">
                  <c:v>952</c:v>
                </c:pt>
                <c:pt idx="853">
                  <c:v>953</c:v>
                </c:pt>
                <c:pt idx="854">
                  <c:v>954</c:v>
                </c:pt>
                <c:pt idx="855">
                  <c:v>955</c:v>
                </c:pt>
                <c:pt idx="856">
                  <c:v>956</c:v>
                </c:pt>
                <c:pt idx="857">
                  <c:v>957</c:v>
                </c:pt>
                <c:pt idx="858">
                  <c:v>958</c:v>
                </c:pt>
                <c:pt idx="859">
                  <c:v>959</c:v>
                </c:pt>
                <c:pt idx="860">
                  <c:v>960</c:v>
                </c:pt>
                <c:pt idx="861">
                  <c:v>961</c:v>
                </c:pt>
                <c:pt idx="862">
                  <c:v>962</c:v>
                </c:pt>
                <c:pt idx="863">
                  <c:v>963</c:v>
                </c:pt>
                <c:pt idx="864">
                  <c:v>964</c:v>
                </c:pt>
                <c:pt idx="865">
                  <c:v>965</c:v>
                </c:pt>
                <c:pt idx="866">
                  <c:v>966</c:v>
                </c:pt>
                <c:pt idx="867">
                  <c:v>967</c:v>
                </c:pt>
                <c:pt idx="868">
                  <c:v>968</c:v>
                </c:pt>
                <c:pt idx="869">
                  <c:v>969</c:v>
                </c:pt>
                <c:pt idx="870">
                  <c:v>970</c:v>
                </c:pt>
                <c:pt idx="871">
                  <c:v>971</c:v>
                </c:pt>
                <c:pt idx="872">
                  <c:v>972</c:v>
                </c:pt>
                <c:pt idx="873">
                  <c:v>973</c:v>
                </c:pt>
                <c:pt idx="874">
                  <c:v>974</c:v>
                </c:pt>
                <c:pt idx="875">
                  <c:v>975</c:v>
                </c:pt>
                <c:pt idx="876">
                  <c:v>976</c:v>
                </c:pt>
                <c:pt idx="877">
                  <c:v>977</c:v>
                </c:pt>
                <c:pt idx="878">
                  <c:v>978</c:v>
                </c:pt>
                <c:pt idx="879">
                  <c:v>979</c:v>
                </c:pt>
                <c:pt idx="880">
                  <c:v>980</c:v>
                </c:pt>
                <c:pt idx="881">
                  <c:v>981</c:v>
                </c:pt>
                <c:pt idx="882">
                  <c:v>982</c:v>
                </c:pt>
                <c:pt idx="883">
                  <c:v>983</c:v>
                </c:pt>
                <c:pt idx="884">
                  <c:v>984</c:v>
                </c:pt>
                <c:pt idx="885">
                  <c:v>985</c:v>
                </c:pt>
                <c:pt idx="886">
                  <c:v>986</c:v>
                </c:pt>
                <c:pt idx="887">
                  <c:v>987</c:v>
                </c:pt>
                <c:pt idx="888">
                  <c:v>988</c:v>
                </c:pt>
                <c:pt idx="889">
                  <c:v>989</c:v>
                </c:pt>
                <c:pt idx="890">
                  <c:v>990</c:v>
                </c:pt>
                <c:pt idx="891">
                  <c:v>991</c:v>
                </c:pt>
                <c:pt idx="892">
                  <c:v>992</c:v>
                </c:pt>
                <c:pt idx="893">
                  <c:v>993</c:v>
                </c:pt>
                <c:pt idx="894">
                  <c:v>994</c:v>
                </c:pt>
                <c:pt idx="895">
                  <c:v>995</c:v>
                </c:pt>
                <c:pt idx="896">
                  <c:v>996</c:v>
                </c:pt>
                <c:pt idx="897">
                  <c:v>997</c:v>
                </c:pt>
                <c:pt idx="898">
                  <c:v>998</c:v>
                </c:pt>
                <c:pt idx="899">
                  <c:v>999</c:v>
                </c:pt>
                <c:pt idx="900">
                  <c:v>1000</c:v>
                </c:pt>
              </c:numCache>
            </c:numRef>
          </c:xVal>
          <c:yVal>
            <c:numRef>
              <c:f>output!$B$102:$B$1002</c:f>
              <c:numCache>
                <c:formatCode>General</c:formatCode>
                <c:ptCount val="901"/>
                <c:pt idx="0">
                  <c:v>277.90110487790099</c:v>
                </c:pt>
                <c:pt idx="1">
                  <c:v>277.90110487790099</c:v>
                </c:pt>
                <c:pt idx="2">
                  <c:v>277.90110487790099</c:v>
                </c:pt>
                <c:pt idx="3">
                  <c:v>277.90110487790099</c:v>
                </c:pt>
                <c:pt idx="4">
                  <c:v>277.90110487790099</c:v>
                </c:pt>
                <c:pt idx="5">
                  <c:v>277.90110487790099</c:v>
                </c:pt>
                <c:pt idx="6">
                  <c:v>277.90110487790099</c:v>
                </c:pt>
                <c:pt idx="7">
                  <c:v>277.90110487790099</c:v>
                </c:pt>
                <c:pt idx="8">
                  <c:v>277.90110487790099</c:v>
                </c:pt>
                <c:pt idx="9">
                  <c:v>277.90110487790099</c:v>
                </c:pt>
                <c:pt idx="10">
                  <c:v>277.90110487790099</c:v>
                </c:pt>
                <c:pt idx="11">
                  <c:v>277.90110487790099</c:v>
                </c:pt>
                <c:pt idx="12">
                  <c:v>277.90110487790099</c:v>
                </c:pt>
                <c:pt idx="13">
                  <c:v>277.90110487790099</c:v>
                </c:pt>
                <c:pt idx="14">
                  <c:v>277.90110487790099</c:v>
                </c:pt>
                <c:pt idx="15">
                  <c:v>277.90110487790099</c:v>
                </c:pt>
                <c:pt idx="16">
                  <c:v>277.90110487790099</c:v>
                </c:pt>
                <c:pt idx="17">
                  <c:v>277.90110487790099</c:v>
                </c:pt>
                <c:pt idx="18">
                  <c:v>277.90110487790099</c:v>
                </c:pt>
                <c:pt idx="19">
                  <c:v>277.90110487790099</c:v>
                </c:pt>
                <c:pt idx="20">
                  <c:v>277.90110487790099</c:v>
                </c:pt>
                <c:pt idx="21">
                  <c:v>277.90110487790099</c:v>
                </c:pt>
                <c:pt idx="22">
                  <c:v>277.90110487790099</c:v>
                </c:pt>
                <c:pt idx="23">
                  <c:v>277.90110487790099</c:v>
                </c:pt>
                <c:pt idx="24">
                  <c:v>277.90110487790099</c:v>
                </c:pt>
                <c:pt idx="25">
                  <c:v>277.90110487790099</c:v>
                </c:pt>
                <c:pt idx="26">
                  <c:v>277.90110487790099</c:v>
                </c:pt>
                <c:pt idx="27">
                  <c:v>277.90110487790099</c:v>
                </c:pt>
                <c:pt idx="28">
                  <c:v>277.90110487790099</c:v>
                </c:pt>
                <c:pt idx="29">
                  <c:v>277.90110487790099</c:v>
                </c:pt>
                <c:pt idx="30">
                  <c:v>277.90110487790099</c:v>
                </c:pt>
                <c:pt idx="31">
                  <c:v>277.90110487790099</c:v>
                </c:pt>
                <c:pt idx="32">
                  <c:v>277.90110487790099</c:v>
                </c:pt>
                <c:pt idx="33">
                  <c:v>277.90110487790099</c:v>
                </c:pt>
                <c:pt idx="34">
                  <c:v>277.90110487790099</c:v>
                </c:pt>
                <c:pt idx="35">
                  <c:v>277.90110487790099</c:v>
                </c:pt>
                <c:pt idx="36">
                  <c:v>277.90110487790099</c:v>
                </c:pt>
                <c:pt idx="37">
                  <c:v>277.90110487790099</c:v>
                </c:pt>
                <c:pt idx="38">
                  <c:v>277.90110487790099</c:v>
                </c:pt>
                <c:pt idx="39">
                  <c:v>277.90110487790099</c:v>
                </c:pt>
                <c:pt idx="40">
                  <c:v>277.90110487790099</c:v>
                </c:pt>
                <c:pt idx="41">
                  <c:v>277.90110487790099</c:v>
                </c:pt>
                <c:pt idx="42">
                  <c:v>277.90110487790099</c:v>
                </c:pt>
                <c:pt idx="43">
                  <c:v>277.90110487790099</c:v>
                </c:pt>
                <c:pt idx="44">
                  <c:v>277.90110487790099</c:v>
                </c:pt>
                <c:pt idx="45">
                  <c:v>277.90110487790099</c:v>
                </c:pt>
                <c:pt idx="46">
                  <c:v>277.90110487790099</c:v>
                </c:pt>
                <c:pt idx="47">
                  <c:v>277.90110487790099</c:v>
                </c:pt>
                <c:pt idx="48">
                  <c:v>277.90110487790099</c:v>
                </c:pt>
                <c:pt idx="49">
                  <c:v>277.90110487790099</c:v>
                </c:pt>
                <c:pt idx="50">
                  <c:v>277.90110487790099</c:v>
                </c:pt>
                <c:pt idx="51">
                  <c:v>277.90110487790099</c:v>
                </c:pt>
                <c:pt idx="52">
                  <c:v>277.90110487790099</c:v>
                </c:pt>
                <c:pt idx="53">
                  <c:v>277.90110487790099</c:v>
                </c:pt>
                <c:pt idx="54">
                  <c:v>277.90110487790099</c:v>
                </c:pt>
                <c:pt idx="55">
                  <c:v>277.90110487790099</c:v>
                </c:pt>
                <c:pt idx="56">
                  <c:v>277.90110487790099</c:v>
                </c:pt>
                <c:pt idx="57">
                  <c:v>277.90110487790099</c:v>
                </c:pt>
                <c:pt idx="58">
                  <c:v>277.90110487790099</c:v>
                </c:pt>
                <c:pt idx="59">
                  <c:v>277.90110487790099</c:v>
                </c:pt>
                <c:pt idx="60">
                  <c:v>277.90110487790099</c:v>
                </c:pt>
                <c:pt idx="61">
                  <c:v>277.90110487790099</c:v>
                </c:pt>
                <c:pt idx="62">
                  <c:v>277.90110487790099</c:v>
                </c:pt>
                <c:pt idx="63">
                  <c:v>277.90110487790099</c:v>
                </c:pt>
                <c:pt idx="64">
                  <c:v>277.90110487790099</c:v>
                </c:pt>
                <c:pt idx="65">
                  <c:v>277.90110487790099</c:v>
                </c:pt>
                <c:pt idx="66">
                  <c:v>277.90110487790099</c:v>
                </c:pt>
                <c:pt idx="67">
                  <c:v>277.90110487790099</c:v>
                </c:pt>
                <c:pt idx="68">
                  <c:v>277.90110487790099</c:v>
                </c:pt>
                <c:pt idx="69">
                  <c:v>277.90110487790099</c:v>
                </c:pt>
                <c:pt idx="70">
                  <c:v>277.90110487790099</c:v>
                </c:pt>
                <c:pt idx="71">
                  <c:v>277.90110487790099</c:v>
                </c:pt>
                <c:pt idx="72">
                  <c:v>277.90110487790099</c:v>
                </c:pt>
                <c:pt idx="73">
                  <c:v>277.90110487790099</c:v>
                </c:pt>
                <c:pt idx="74">
                  <c:v>277.90110487790099</c:v>
                </c:pt>
                <c:pt idx="75">
                  <c:v>277.90110487790099</c:v>
                </c:pt>
                <c:pt idx="76">
                  <c:v>277.90110487790099</c:v>
                </c:pt>
                <c:pt idx="77">
                  <c:v>277.90110487790099</c:v>
                </c:pt>
                <c:pt idx="78">
                  <c:v>277.90110487790099</c:v>
                </c:pt>
                <c:pt idx="79">
                  <c:v>277.90110487790099</c:v>
                </c:pt>
                <c:pt idx="80">
                  <c:v>277.90110487790099</c:v>
                </c:pt>
                <c:pt idx="81">
                  <c:v>277.90110487790099</c:v>
                </c:pt>
                <c:pt idx="82">
                  <c:v>277.90110487790099</c:v>
                </c:pt>
                <c:pt idx="83">
                  <c:v>277.90110487790099</c:v>
                </c:pt>
                <c:pt idx="84">
                  <c:v>277.90110487790099</c:v>
                </c:pt>
                <c:pt idx="85">
                  <c:v>277.90110487790099</c:v>
                </c:pt>
                <c:pt idx="86">
                  <c:v>277.90110487790099</c:v>
                </c:pt>
                <c:pt idx="87">
                  <c:v>277.90110487790099</c:v>
                </c:pt>
                <c:pt idx="88">
                  <c:v>277.90110487790099</c:v>
                </c:pt>
                <c:pt idx="89">
                  <c:v>277.90110487790099</c:v>
                </c:pt>
                <c:pt idx="90">
                  <c:v>277.90110487790099</c:v>
                </c:pt>
                <c:pt idx="91">
                  <c:v>277.90110487790099</c:v>
                </c:pt>
                <c:pt idx="92">
                  <c:v>277.90110487790099</c:v>
                </c:pt>
                <c:pt idx="93">
                  <c:v>277.90110487790099</c:v>
                </c:pt>
                <c:pt idx="94">
                  <c:v>277.90110487790099</c:v>
                </c:pt>
                <c:pt idx="95">
                  <c:v>277.90110487790099</c:v>
                </c:pt>
                <c:pt idx="96">
                  <c:v>277.90110487790099</c:v>
                </c:pt>
                <c:pt idx="97">
                  <c:v>277.90110487790099</c:v>
                </c:pt>
                <c:pt idx="98">
                  <c:v>277.90110487790099</c:v>
                </c:pt>
                <c:pt idx="99">
                  <c:v>277.90110487790099</c:v>
                </c:pt>
                <c:pt idx="100">
                  <c:v>277.90110487790099</c:v>
                </c:pt>
                <c:pt idx="101">
                  <c:v>277.90110487790099</c:v>
                </c:pt>
                <c:pt idx="102">
                  <c:v>277.90110487790099</c:v>
                </c:pt>
                <c:pt idx="103">
                  <c:v>277.90110487790099</c:v>
                </c:pt>
                <c:pt idx="104">
                  <c:v>277.90110487790099</c:v>
                </c:pt>
                <c:pt idx="105">
                  <c:v>277.90110487790099</c:v>
                </c:pt>
                <c:pt idx="106">
                  <c:v>277.90110487790099</c:v>
                </c:pt>
                <c:pt idx="107">
                  <c:v>277.90110487790099</c:v>
                </c:pt>
                <c:pt idx="108">
                  <c:v>277.90110487790099</c:v>
                </c:pt>
                <c:pt idx="109">
                  <c:v>277.90110487790099</c:v>
                </c:pt>
                <c:pt idx="110">
                  <c:v>277.90110487790099</c:v>
                </c:pt>
                <c:pt idx="111">
                  <c:v>277.90110487790099</c:v>
                </c:pt>
                <c:pt idx="112">
                  <c:v>277.90110487790099</c:v>
                </c:pt>
                <c:pt idx="113">
                  <c:v>277.90110487790099</c:v>
                </c:pt>
                <c:pt idx="114">
                  <c:v>277.90110487790099</c:v>
                </c:pt>
                <c:pt idx="115">
                  <c:v>277.90110487790099</c:v>
                </c:pt>
                <c:pt idx="116">
                  <c:v>277.90110487790099</c:v>
                </c:pt>
                <c:pt idx="117">
                  <c:v>277.90110487790099</c:v>
                </c:pt>
                <c:pt idx="118">
                  <c:v>277.90110487790099</c:v>
                </c:pt>
                <c:pt idx="119">
                  <c:v>277.90110487790099</c:v>
                </c:pt>
                <c:pt idx="120">
                  <c:v>277.90110487790099</c:v>
                </c:pt>
                <c:pt idx="121">
                  <c:v>277.90110487790099</c:v>
                </c:pt>
                <c:pt idx="122">
                  <c:v>277.90110487790099</c:v>
                </c:pt>
                <c:pt idx="123">
                  <c:v>277.90110487790099</c:v>
                </c:pt>
                <c:pt idx="124">
                  <c:v>277.90110487790099</c:v>
                </c:pt>
                <c:pt idx="125">
                  <c:v>277.90110487790099</c:v>
                </c:pt>
                <c:pt idx="126">
                  <c:v>277.90110487790099</c:v>
                </c:pt>
                <c:pt idx="127">
                  <c:v>277.90110487790099</c:v>
                </c:pt>
                <c:pt idx="128">
                  <c:v>277.90110487790099</c:v>
                </c:pt>
                <c:pt idx="129">
                  <c:v>277.90110487790099</c:v>
                </c:pt>
                <c:pt idx="130">
                  <c:v>277.90110487790099</c:v>
                </c:pt>
                <c:pt idx="131">
                  <c:v>277.90110487790099</c:v>
                </c:pt>
                <c:pt idx="132">
                  <c:v>277.90110487790099</c:v>
                </c:pt>
                <c:pt idx="133">
                  <c:v>277.90110487790099</c:v>
                </c:pt>
                <c:pt idx="134">
                  <c:v>277.90110487790099</c:v>
                </c:pt>
                <c:pt idx="135">
                  <c:v>277.90110487790099</c:v>
                </c:pt>
                <c:pt idx="136">
                  <c:v>277.90110487790099</c:v>
                </c:pt>
                <c:pt idx="137">
                  <c:v>277.90110487790099</c:v>
                </c:pt>
                <c:pt idx="138">
                  <c:v>277.90110487790099</c:v>
                </c:pt>
                <c:pt idx="139">
                  <c:v>277.90110487790099</c:v>
                </c:pt>
                <c:pt idx="140">
                  <c:v>277.90110487790099</c:v>
                </c:pt>
                <c:pt idx="141">
                  <c:v>277.90110487790099</c:v>
                </c:pt>
                <c:pt idx="142">
                  <c:v>277.90110487790099</c:v>
                </c:pt>
                <c:pt idx="143">
                  <c:v>277.90110487790099</c:v>
                </c:pt>
                <c:pt idx="144">
                  <c:v>277.90110487790099</c:v>
                </c:pt>
                <c:pt idx="145">
                  <c:v>277.90110487790099</c:v>
                </c:pt>
                <c:pt idx="146">
                  <c:v>277.90110487790099</c:v>
                </c:pt>
                <c:pt idx="147">
                  <c:v>277.90110487790099</c:v>
                </c:pt>
                <c:pt idx="148">
                  <c:v>277.90110487790099</c:v>
                </c:pt>
                <c:pt idx="149">
                  <c:v>277.90110487790099</c:v>
                </c:pt>
                <c:pt idx="150">
                  <c:v>277.90110487790099</c:v>
                </c:pt>
                <c:pt idx="151">
                  <c:v>277.90110487790099</c:v>
                </c:pt>
                <c:pt idx="152">
                  <c:v>277.90110487790099</c:v>
                </c:pt>
                <c:pt idx="153">
                  <c:v>277.90110487790099</c:v>
                </c:pt>
                <c:pt idx="154">
                  <c:v>277.90110487790099</c:v>
                </c:pt>
                <c:pt idx="155">
                  <c:v>277.90110487790099</c:v>
                </c:pt>
                <c:pt idx="156">
                  <c:v>277.90110487790099</c:v>
                </c:pt>
                <c:pt idx="157">
                  <c:v>277.90110487790099</c:v>
                </c:pt>
                <c:pt idx="158">
                  <c:v>277.90110487790099</c:v>
                </c:pt>
                <c:pt idx="159">
                  <c:v>277.90110487790099</c:v>
                </c:pt>
                <c:pt idx="160">
                  <c:v>277.90110487790099</c:v>
                </c:pt>
                <c:pt idx="161">
                  <c:v>277.90110487790099</c:v>
                </c:pt>
                <c:pt idx="162">
                  <c:v>277.90110487790099</c:v>
                </c:pt>
                <c:pt idx="163">
                  <c:v>277.90110487790099</c:v>
                </c:pt>
                <c:pt idx="164">
                  <c:v>247.160718734402</c:v>
                </c:pt>
                <c:pt idx="165">
                  <c:v>247.160718734402</c:v>
                </c:pt>
                <c:pt idx="166">
                  <c:v>247.160718734402</c:v>
                </c:pt>
                <c:pt idx="167">
                  <c:v>247.160718734402</c:v>
                </c:pt>
                <c:pt idx="168">
                  <c:v>247.160718734402</c:v>
                </c:pt>
                <c:pt idx="169">
                  <c:v>247.160718734402</c:v>
                </c:pt>
                <c:pt idx="170">
                  <c:v>247.160718734402</c:v>
                </c:pt>
                <c:pt idx="171">
                  <c:v>247.160718734402</c:v>
                </c:pt>
                <c:pt idx="172">
                  <c:v>247.160718734402</c:v>
                </c:pt>
                <c:pt idx="173">
                  <c:v>247.160718734402</c:v>
                </c:pt>
                <c:pt idx="174">
                  <c:v>247.160718734402</c:v>
                </c:pt>
                <c:pt idx="175">
                  <c:v>247.160718734402</c:v>
                </c:pt>
                <c:pt idx="176">
                  <c:v>247.160718734402</c:v>
                </c:pt>
                <c:pt idx="177">
                  <c:v>247.160718734402</c:v>
                </c:pt>
                <c:pt idx="178">
                  <c:v>247.160718734402</c:v>
                </c:pt>
                <c:pt idx="179">
                  <c:v>247.160718734402</c:v>
                </c:pt>
                <c:pt idx="180">
                  <c:v>247.160718734402</c:v>
                </c:pt>
                <c:pt idx="181">
                  <c:v>247.160718734402</c:v>
                </c:pt>
                <c:pt idx="182">
                  <c:v>247.160718734402</c:v>
                </c:pt>
                <c:pt idx="183">
                  <c:v>247.160718734402</c:v>
                </c:pt>
                <c:pt idx="184">
                  <c:v>247.160718734402</c:v>
                </c:pt>
                <c:pt idx="185">
                  <c:v>159.21234851980401</c:v>
                </c:pt>
                <c:pt idx="186">
                  <c:v>159.21234851980401</c:v>
                </c:pt>
                <c:pt idx="187">
                  <c:v>159.21234851980401</c:v>
                </c:pt>
                <c:pt idx="188">
                  <c:v>159.21234851980401</c:v>
                </c:pt>
                <c:pt idx="189">
                  <c:v>159.21234851980401</c:v>
                </c:pt>
                <c:pt idx="190">
                  <c:v>159.21234851980401</c:v>
                </c:pt>
                <c:pt idx="191">
                  <c:v>159.21234851980401</c:v>
                </c:pt>
                <c:pt idx="192">
                  <c:v>159.21234851980401</c:v>
                </c:pt>
                <c:pt idx="193">
                  <c:v>159.21234851980401</c:v>
                </c:pt>
                <c:pt idx="194">
                  <c:v>159.21234851980401</c:v>
                </c:pt>
                <c:pt idx="195">
                  <c:v>159.21234851980401</c:v>
                </c:pt>
                <c:pt idx="196">
                  <c:v>159.21234851980401</c:v>
                </c:pt>
                <c:pt idx="197">
                  <c:v>159.21234851980401</c:v>
                </c:pt>
                <c:pt idx="198">
                  <c:v>159.21234851980401</c:v>
                </c:pt>
                <c:pt idx="199">
                  <c:v>159.21234851980401</c:v>
                </c:pt>
                <c:pt idx="200">
                  <c:v>159.21234851980401</c:v>
                </c:pt>
                <c:pt idx="201">
                  <c:v>159.21234851980401</c:v>
                </c:pt>
                <c:pt idx="202">
                  <c:v>159.21234851980401</c:v>
                </c:pt>
                <c:pt idx="203">
                  <c:v>159.21234851980401</c:v>
                </c:pt>
                <c:pt idx="204">
                  <c:v>159.21234851980401</c:v>
                </c:pt>
                <c:pt idx="205">
                  <c:v>159.21234851980401</c:v>
                </c:pt>
                <c:pt idx="206">
                  <c:v>159.21234851980401</c:v>
                </c:pt>
                <c:pt idx="207">
                  <c:v>159.21234851980401</c:v>
                </c:pt>
                <c:pt idx="208">
                  <c:v>159.21234851980401</c:v>
                </c:pt>
                <c:pt idx="209">
                  <c:v>159.21234851980401</c:v>
                </c:pt>
                <c:pt idx="210">
                  <c:v>159.21234851980401</c:v>
                </c:pt>
                <c:pt idx="211">
                  <c:v>159.21234851980401</c:v>
                </c:pt>
                <c:pt idx="212">
                  <c:v>159.21234851980401</c:v>
                </c:pt>
                <c:pt idx="213">
                  <c:v>159.21234851980401</c:v>
                </c:pt>
                <c:pt idx="214">
                  <c:v>159.21234851980401</c:v>
                </c:pt>
                <c:pt idx="215">
                  <c:v>159.21234851980401</c:v>
                </c:pt>
                <c:pt idx="216">
                  <c:v>151.632607911078</c:v>
                </c:pt>
                <c:pt idx="217">
                  <c:v>151.632607911078</c:v>
                </c:pt>
                <c:pt idx="218">
                  <c:v>151.632607911078</c:v>
                </c:pt>
                <c:pt idx="219">
                  <c:v>151.632607911078</c:v>
                </c:pt>
                <c:pt idx="220">
                  <c:v>151.632607911078</c:v>
                </c:pt>
                <c:pt idx="221">
                  <c:v>148.374054065808</c:v>
                </c:pt>
                <c:pt idx="222">
                  <c:v>148.374054065808</c:v>
                </c:pt>
                <c:pt idx="223">
                  <c:v>148.374054065808</c:v>
                </c:pt>
                <c:pt idx="224">
                  <c:v>148.374054065808</c:v>
                </c:pt>
                <c:pt idx="225">
                  <c:v>148.374054065808</c:v>
                </c:pt>
                <c:pt idx="226">
                  <c:v>148.374054065808</c:v>
                </c:pt>
                <c:pt idx="227">
                  <c:v>148.374054065808</c:v>
                </c:pt>
                <c:pt idx="228">
                  <c:v>148.374054065808</c:v>
                </c:pt>
                <c:pt idx="229">
                  <c:v>148.374054065808</c:v>
                </c:pt>
                <c:pt idx="230">
                  <c:v>148.374054065808</c:v>
                </c:pt>
                <c:pt idx="231">
                  <c:v>148.374054065808</c:v>
                </c:pt>
                <c:pt idx="232">
                  <c:v>148.374054065808</c:v>
                </c:pt>
                <c:pt idx="233">
                  <c:v>148.374054065808</c:v>
                </c:pt>
                <c:pt idx="234">
                  <c:v>148.374054065808</c:v>
                </c:pt>
                <c:pt idx="235">
                  <c:v>148.374054065808</c:v>
                </c:pt>
                <c:pt idx="236">
                  <c:v>148.374054065808</c:v>
                </c:pt>
                <c:pt idx="237">
                  <c:v>148.374054065808</c:v>
                </c:pt>
                <c:pt idx="238">
                  <c:v>148.374054065808</c:v>
                </c:pt>
                <c:pt idx="239">
                  <c:v>148.374054065808</c:v>
                </c:pt>
                <c:pt idx="240">
                  <c:v>148.374054065808</c:v>
                </c:pt>
                <c:pt idx="241">
                  <c:v>148.374054065808</c:v>
                </c:pt>
                <c:pt idx="242">
                  <c:v>148.374054065808</c:v>
                </c:pt>
                <c:pt idx="243">
                  <c:v>148.374054065808</c:v>
                </c:pt>
                <c:pt idx="244">
                  <c:v>148.374054065808</c:v>
                </c:pt>
                <c:pt idx="245">
                  <c:v>148.374054065808</c:v>
                </c:pt>
                <c:pt idx="246">
                  <c:v>148.374054065808</c:v>
                </c:pt>
                <c:pt idx="247">
                  <c:v>148.374054065808</c:v>
                </c:pt>
                <c:pt idx="248">
                  <c:v>148.374054065808</c:v>
                </c:pt>
                <c:pt idx="249">
                  <c:v>148.374054065808</c:v>
                </c:pt>
                <c:pt idx="250">
                  <c:v>148.374054065808</c:v>
                </c:pt>
                <c:pt idx="251">
                  <c:v>148.374054065808</c:v>
                </c:pt>
                <c:pt idx="252">
                  <c:v>148.374054065808</c:v>
                </c:pt>
                <c:pt idx="253">
                  <c:v>148.374054065808</c:v>
                </c:pt>
                <c:pt idx="254">
                  <c:v>148.374054065808</c:v>
                </c:pt>
                <c:pt idx="255">
                  <c:v>148.374054065808</c:v>
                </c:pt>
                <c:pt idx="256">
                  <c:v>148.374054065808</c:v>
                </c:pt>
                <c:pt idx="257">
                  <c:v>148.374054065808</c:v>
                </c:pt>
                <c:pt idx="258">
                  <c:v>148.374054065808</c:v>
                </c:pt>
                <c:pt idx="259">
                  <c:v>148.374054065808</c:v>
                </c:pt>
                <c:pt idx="260">
                  <c:v>148.374054065808</c:v>
                </c:pt>
                <c:pt idx="261">
                  <c:v>121.59096571185</c:v>
                </c:pt>
                <c:pt idx="262">
                  <c:v>121.59096571185</c:v>
                </c:pt>
                <c:pt idx="263">
                  <c:v>121.59096571185</c:v>
                </c:pt>
                <c:pt idx="264">
                  <c:v>121.59096571185</c:v>
                </c:pt>
                <c:pt idx="265">
                  <c:v>121.59096571185</c:v>
                </c:pt>
                <c:pt idx="266">
                  <c:v>121.59096571185</c:v>
                </c:pt>
                <c:pt idx="267">
                  <c:v>121.59096571185</c:v>
                </c:pt>
                <c:pt idx="268">
                  <c:v>121.59096571185</c:v>
                </c:pt>
                <c:pt idx="269">
                  <c:v>121.59096571185</c:v>
                </c:pt>
                <c:pt idx="270">
                  <c:v>121.59096571185</c:v>
                </c:pt>
                <c:pt idx="271">
                  <c:v>121.59096571185</c:v>
                </c:pt>
                <c:pt idx="272">
                  <c:v>121.59096571185</c:v>
                </c:pt>
                <c:pt idx="273">
                  <c:v>121.59096571185</c:v>
                </c:pt>
                <c:pt idx="274">
                  <c:v>121.59096571185</c:v>
                </c:pt>
                <c:pt idx="275">
                  <c:v>121.59096571185</c:v>
                </c:pt>
                <c:pt idx="276">
                  <c:v>121.59096571185</c:v>
                </c:pt>
                <c:pt idx="277">
                  <c:v>121.59096571185</c:v>
                </c:pt>
                <c:pt idx="278">
                  <c:v>121.59096571185</c:v>
                </c:pt>
                <c:pt idx="279">
                  <c:v>121.59096571185</c:v>
                </c:pt>
                <c:pt idx="280">
                  <c:v>121.59096571185</c:v>
                </c:pt>
                <c:pt idx="281">
                  <c:v>121.59096571185</c:v>
                </c:pt>
                <c:pt idx="282">
                  <c:v>121.59096571185</c:v>
                </c:pt>
                <c:pt idx="283">
                  <c:v>121.59096571185</c:v>
                </c:pt>
                <c:pt idx="284">
                  <c:v>121.59096571185</c:v>
                </c:pt>
                <c:pt idx="285">
                  <c:v>121.59096571185</c:v>
                </c:pt>
                <c:pt idx="286">
                  <c:v>121.59096571185</c:v>
                </c:pt>
                <c:pt idx="287">
                  <c:v>121.59096571185</c:v>
                </c:pt>
                <c:pt idx="288">
                  <c:v>121.59096571185</c:v>
                </c:pt>
                <c:pt idx="289">
                  <c:v>121.59096571185</c:v>
                </c:pt>
                <c:pt idx="290">
                  <c:v>121.59096571185</c:v>
                </c:pt>
                <c:pt idx="291">
                  <c:v>121.59096571185</c:v>
                </c:pt>
                <c:pt idx="292">
                  <c:v>121.59096571185</c:v>
                </c:pt>
                <c:pt idx="293">
                  <c:v>121.59096571185</c:v>
                </c:pt>
                <c:pt idx="294">
                  <c:v>121.59096571185</c:v>
                </c:pt>
                <c:pt idx="295">
                  <c:v>121.59096571185</c:v>
                </c:pt>
                <c:pt idx="296">
                  <c:v>121.59096571185</c:v>
                </c:pt>
                <c:pt idx="297">
                  <c:v>121.59096571185</c:v>
                </c:pt>
                <c:pt idx="298">
                  <c:v>121.59096571185</c:v>
                </c:pt>
                <c:pt idx="299">
                  <c:v>121.59096571185</c:v>
                </c:pt>
                <c:pt idx="300">
                  <c:v>121.59096571185</c:v>
                </c:pt>
                <c:pt idx="301">
                  <c:v>121.59096571185</c:v>
                </c:pt>
                <c:pt idx="302">
                  <c:v>121.59096571185</c:v>
                </c:pt>
                <c:pt idx="303">
                  <c:v>121.59096571185</c:v>
                </c:pt>
                <c:pt idx="304">
                  <c:v>121.59096571185</c:v>
                </c:pt>
                <c:pt idx="305">
                  <c:v>121.59096571185</c:v>
                </c:pt>
                <c:pt idx="306">
                  <c:v>121.59096571185</c:v>
                </c:pt>
                <c:pt idx="307">
                  <c:v>121.59096571185</c:v>
                </c:pt>
                <c:pt idx="308">
                  <c:v>121.59096571185</c:v>
                </c:pt>
                <c:pt idx="309">
                  <c:v>121.59096571185</c:v>
                </c:pt>
                <c:pt idx="310">
                  <c:v>121.59096571185</c:v>
                </c:pt>
                <c:pt idx="311">
                  <c:v>121.59096571185</c:v>
                </c:pt>
                <c:pt idx="312">
                  <c:v>121.59096571185</c:v>
                </c:pt>
                <c:pt idx="313">
                  <c:v>121.59096571185</c:v>
                </c:pt>
                <c:pt idx="314">
                  <c:v>121.59096571185</c:v>
                </c:pt>
                <c:pt idx="315">
                  <c:v>121.59096571185</c:v>
                </c:pt>
                <c:pt idx="316">
                  <c:v>121.59096571185</c:v>
                </c:pt>
                <c:pt idx="317">
                  <c:v>121.59096571185</c:v>
                </c:pt>
                <c:pt idx="318">
                  <c:v>121.59096571185</c:v>
                </c:pt>
                <c:pt idx="319">
                  <c:v>121.59096571185</c:v>
                </c:pt>
                <c:pt idx="320">
                  <c:v>121.59096571185</c:v>
                </c:pt>
                <c:pt idx="321">
                  <c:v>121.59096571185</c:v>
                </c:pt>
                <c:pt idx="322">
                  <c:v>121.59096571185</c:v>
                </c:pt>
                <c:pt idx="323">
                  <c:v>121.59096571185</c:v>
                </c:pt>
                <c:pt idx="324">
                  <c:v>121.59096571185</c:v>
                </c:pt>
                <c:pt idx="325">
                  <c:v>121.59096571185</c:v>
                </c:pt>
                <c:pt idx="326">
                  <c:v>121.59096571185</c:v>
                </c:pt>
                <c:pt idx="327">
                  <c:v>121.59096571185</c:v>
                </c:pt>
                <c:pt idx="328">
                  <c:v>121.59096571185</c:v>
                </c:pt>
                <c:pt idx="329">
                  <c:v>121.59096571185</c:v>
                </c:pt>
                <c:pt idx="330">
                  <c:v>121.59096571185</c:v>
                </c:pt>
                <c:pt idx="331">
                  <c:v>121.59096571185</c:v>
                </c:pt>
                <c:pt idx="332">
                  <c:v>121.59096571185</c:v>
                </c:pt>
                <c:pt idx="333">
                  <c:v>121.59096571185</c:v>
                </c:pt>
                <c:pt idx="334">
                  <c:v>121.59096571185</c:v>
                </c:pt>
                <c:pt idx="335">
                  <c:v>121.59096571185</c:v>
                </c:pt>
                <c:pt idx="336">
                  <c:v>121.59096571185</c:v>
                </c:pt>
                <c:pt idx="337">
                  <c:v>121.59096571185</c:v>
                </c:pt>
                <c:pt idx="338">
                  <c:v>121.59096571185</c:v>
                </c:pt>
                <c:pt idx="339">
                  <c:v>121.59096571185</c:v>
                </c:pt>
                <c:pt idx="340">
                  <c:v>121.59096571185</c:v>
                </c:pt>
                <c:pt idx="341">
                  <c:v>121.59096571185</c:v>
                </c:pt>
                <c:pt idx="342">
                  <c:v>121.59096571185</c:v>
                </c:pt>
                <c:pt idx="343">
                  <c:v>121.59096571185</c:v>
                </c:pt>
                <c:pt idx="344">
                  <c:v>121.59096571185</c:v>
                </c:pt>
                <c:pt idx="345">
                  <c:v>121.59096571185</c:v>
                </c:pt>
                <c:pt idx="346">
                  <c:v>121.59096571185</c:v>
                </c:pt>
                <c:pt idx="347">
                  <c:v>121.59096571185</c:v>
                </c:pt>
                <c:pt idx="348">
                  <c:v>121.59096571185</c:v>
                </c:pt>
                <c:pt idx="349">
                  <c:v>121.59096571185</c:v>
                </c:pt>
                <c:pt idx="350">
                  <c:v>121.59096571185</c:v>
                </c:pt>
                <c:pt idx="351">
                  <c:v>121.59096571185</c:v>
                </c:pt>
                <c:pt idx="352">
                  <c:v>121.59096571185</c:v>
                </c:pt>
                <c:pt idx="353">
                  <c:v>121.59096571185</c:v>
                </c:pt>
                <c:pt idx="354">
                  <c:v>121.59096571185</c:v>
                </c:pt>
                <c:pt idx="355">
                  <c:v>121.59096571185</c:v>
                </c:pt>
                <c:pt idx="356">
                  <c:v>121.59096571185</c:v>
                </c:pt>
                <c:pt idx="357">
                  <c:v>121.59096571185</c:v>
                </c:pt>
                <c:pt idx="358">
                  <c:v>121.59096571185</c:v>
                </c:pt>
                <c:pt idx="359">
                  <c:v>121.59096571185</c:v>
                </c:pt>
                <c:pt idx="360">
                  <c:v>121.59096571185</c:v>
                </c:pt>
                <c:pt idx="361">
                  <c:v>121.59096571185</c:v>
                </c:pt>
                <c:pt idx="362">
                  <c:v>121.59096571185</c:v>
                </c:pt>
                <c:pt idx="363">
                  <c:v>121.59096571185</c:v>
                </c:pt>
                <c:pt idx="364">
                  <c:v>121.59096571185</c:v>
                </c:pt>
                <c:pt idx="365">
                  <c:v>121.59096571185</c:v>
                </c:pt>
                <c:pt idx="366">
                  <c:v>121.59096571185</c:v>
                </c:pt>
                <c:pt idx="367">
                  <c:v>121.59096571185</c:v>
                </c:pt>
                <c:pt idx="368">
                  <c:v>121.59096571185</c:v>
                </c:pt>
                <c:pt idx="369">
                  <c:v>121.59096571185</c:v>
                </c:pt>
                <c:pt idx="370">
                  <c:v>121.59096571185</c:v>
                </c:pt>
                <c:pt idx="371">
                  <c:v>121.59096571185</c:v>
                </c:pt>
                <c:pt idx="372">
                  <c:v>121.59096571185</c:v>
                </c:pt>
                <c:pt idx="373">
                  <c:v>121.59096571185</c:v>
                </c:pt>
                <c:pt idx="374">
                  <c:v>121.59096571185</c:v>
                </c:pt>
                <c:pt idx="375">
                  <c:v>121.59096571185</c:v>
                </c:pt>
                <c:pt idx="376">
                  <c:v>121.59096571185</c:v>
                </c:pt>
                <c:pt idx="377">
                  <c:v>121.59096571185</c:v>
                </c:pt>
                <c:pt idx="378">
                  <c:v>121.59096571185</c:v>
                </c:pt>
                <c:pt idx="379">
                  <c:v>121.59096571185</c:v>
                </c:pt>
                <c:pt idx="380">
                  <c:v>121.59096571185</c:v>
                </c:pt>
                <c:pt idx="381">
                  <c:v>121.59096571185</c:v>
                </c:pt>
                <c:pt idx="382">
                  <c:v>121.59096571185</c:v>
                </c:pt>
                <c:pt idx="383">
                  <c:v>121.59096571185</c:v>
                </c:pt>
                <c:pt idx="384">
                  <c:v>121.59096571185</c:v>
                </c:pt>
                <c:pt idx="385">
                  <c:v>121.59096571185</c:v>
                </c:pt>
                <c:pt idx="386">
                  <c:v>121.59096571185</c:v>
                </c:pt>
                <c:pt idx="387">
                  <c:v>121.59096571185</c:v>
                </c:pt>
                <c:pt idx="388">
                  <c:v>121.59096571185</c:v>
                </c:pt>
                <c:pt idx="389">
                  <c:v>121.59096571185</c:v>
                </c:pt>
                <c:pt idx="390">
                  <c:v>121.59096571185</c:v>
                </c:pt>
                <c:pt idx="391">
                  <c:v>121.59096571185</c:v>
                </c:pt>
                <c:pt idx="392">
                  <c:v>121.59096571185</c:v>
                </c:pt>
                <c:pt idx="393">
                  <c:v>121.59096571185</c:v>
                </c:pt>
                <c:pt idx="394">
                  <c:v>121.59096571185</c:v>
                </c:pt>
                <c:pt idx="395">
                  <c:v>121.59096571185</c:v>
                </c:pt>
                <c:pt idx="396">
                  <c:v>121.59096571185</c:v>
                </c:pt>
                <c:pt idx="397">
                  <c:v>121.59096571185</c:v>
                </c:pt>
                <c:pt idx="398">
                  <c:v>121.59096571185</c:v>
                </c:pt>
                <c:pt idx="399">
                  <c:v>121.59096571185</c:v>
                </c:pt>
                <c:pt idx="400">
                  <c:v>121.59096571185</c:v>
                </c:pt>
                <c:pt idx="401">
                  <c:v>121.59096571185</c:v>
                </c:pt>
                <c:pt idx="402">
                  <c:v>121.59096571185</c:v>
                </c:pt>
                <c:pt idx="403">
                  <c:v>121.59096571185</c:v>
                </c:pt>
                <c:pt idx="404">
                  <c:v>121.59096571185</c:v>
                </c:pt>
                <c:pt idx="405">
                  <c:v>121.59096571185</c:v>
                </c:pt>
                <c:pt idx="406">
                  <c:v>121.59096571185</c:v>
                </c:pt>
                <c:pt idx="407">
                  <c:v>121.59096571185</c:v>
                </c:pt>
                <c:pt idx="408">
                  <c:v>121.59096571185</c:v>
                </c:pt>
                <c:pt idx="409">
                  <c:v>121.59096571185</c:v>
                </c:pt>
                <c:pt idx="410">
                  <c:v>121.59096571185</c:v>
                </c:pt>
                <c:pt idx="411">
                  <c:v>121.59096571185</c:v>
                </c:pt>
                <c:pt idx="412">
                  <c:v>121.59096571185</c:v>
                </c:pt>
                <c:pt idx="413">
                  <c:v>121.59096571185</c:v>
                </c:pt>
                <c:pt idx="414">
                  <c:v>121.59096571185</c:v>
                </c:pt>
                <c:pt idx="415">
                  <c:v>121.59096571185</c:v>
                </c:pt>
                <c:pt idx="416">
                  <c:v>121.59096571185</c:v>
                </c:pt>
                <c:pt idx="417">
                  <c:v>121.59096571185</c:v>
                </c:pt>
                <c:pt idx="418">
                  <c:v>121.59096571185</c:v>
                </c:pt>
                <c:pt idx="419">
                  <c:v>121.59096571185</c:v>
                </c:pt>
                <c:pt idx="420">
                  <c:v>121.59096571185</c:v>
                </c:pt>
                <c:pt idx="421">
                  <c:v>121.59096571185</c:v>
                </c:pt>
                <c:pt idx="422">
                  <c:v>121.59096571185</c:v>
                </c:pt>
                <c:pt idx="423">
                  <c:v>121.59096571185</c:v>
                </c:pt>
                <c:pt idx="424">
                  <c:v>121.59096571185</c:v>
                </c:pt>
                <c:pt idx="425">
                  <c:v>121.59096571185</c:v>
                </c:pt>
                <c:pt idx="426">
                  <c:v>121.59096571185</c:v>
                </c:pt>
                <c:pt idx="427">
                  <c:v>121.59096571185</c:v>
                </c:pt>
                <c:pt idx="428">
                  <c:v>121.59096571185</c:v>
                </c:pt>
                <c:pt idx="429">
                  <c:v>121.59096571185</c:v>
                </c:pt>
                <c:pt idx="430">
                  <c:v>110.171620896471</c:v>
                </c:pt>
                <c:pt idx="431">
                  <c:v>110.171620896471</c:v>
                </c:pt>
                <c:pt idx="432">
                  <c:v>110.171620896471</c:v>
                </c:pt>
                <c:pt idx="433">
                  <c:v>110.171620896471</c:v>
                </c:pt>
                <c:pt idx="434">
                  <c:v>110.171620896471</c:v>
                </c:pt>
                <c:pt idx="435">
                  <c:v>110.171620896471</c:v>
                </c:pt>
                <c:pt idx="436">
                  <c:v>106.892596213483</c:v>
                </c:pt>
                <c:pt idx="437">
                  <c:v>106.892596213483</c:v>
                </c:pt>
                <c:pt idx="438">
                  <c:v>106.892596213483</c:v>
                </c:pt>
                <c:pt idx="439">
                  <c:v>103.93715765442001</c:v>
                </c:pt>
                <c:pt idx="440">
                  <c:v>103.93715765442001</c:v>
                </c:pt>
                <c:pt idx="441">
                  <c:v>103.93715765442001</c:v>
                </c:pt>
                <c:pt idx="442">
                  <c:v>103.93715765442001</c:v>
                </c:pt>
                <c:pt idx="443">
                  <c:v>103.93715765442001</c:v>
                </c:pt>
                <c:pt idx="444">
                  <c:v>103.93715765442001</c:v>
                </c:pt>
                <c:pt idx="445">
                  <c:v>103.93715765442001</c:v>
                </c:pt>
                <c:pt idx="446">
                  <c:v>103.93715765442001</c:v>
                </c:pt>
                <c:pt idx="447">
                  <c:v>103.93715765442001</c:v>
                </c:pt>
                <c:pt idx="448">
                  <c:v>103.93715765442001</c:v>
                </c:pt>
                <c:pt idx="449">
                  <c:v>103.93715765442001</c:v>
                </c:pt>
                <c:pt idx="450">
                  <c:v>103.93715765442001</c:v>
                </c:pt>
                <c:pt idx="451">
                  <c:v>103.93715765442001</c:v>
                </c:pt>
                <c:pt idx="452">
                  <c:v>103.93715765442001</c:v>
                </c:pt>
                <c:pt idx="453">
                  <c:v>103.93715765442001</c:v>
                </c:pt>
                <c:pt idx="454">
                  <c:v>103.93715765442001</c:v>
                </c:pt>
                <c:pt idx="455">
                  <c:v>103.93715765442001</c:v>
                </c:pt>
                <c:pt idx="456">
                  <c:v>103.93715765442001</c:v>
                </c:pt>
                <c:pt idx="457">
                  <c:v>103.93715765442001</c:v>
                </c:pt>
                <c:pt idx="458">
                  <c:v>103.93715765442001</c:v>
                </c:pt>
                <c:pt idx="459">
                  <c:v>103.93715765442001</c:v>
                </c:pt>
                <c:pt idx="460">
                  <c:v>101.38444260028599</c:v>
                </c:pt>
                <c:pt idx="461">
                  <c:v>101.38444260028599</c:v>
                </c:pt>
                <c:pt idx="462">
                  <c:v>101.38444260028599</c:v>
                </c:pt>
                <c:pt idx="463">
                  <c:v>101.38444260028599</c:v>
                </c:pt>
                <c:pt idx="464">
                  <c:v>101.38444260028599</c:v>
                </c:pt>
                <c:pt idx="465">
                  <c:v>101.38444260028599</c:v>
                </c:pt>
                <c:pt idx="466">
                  <c:v>101.38444260028599</c:v>
                </c:pt>
                <c:pt idx="467">
                  <c:v>101.38444260028599</c:v>
                </c:pt>
                <c:pt idx="468">
                  <c:v>101.38444260028599</c:v>
                </c:pt>
                <c:pt idx="469">
                  <c:v>101.38444260028599</c:v>
                </c:pt>
                <c:pt idx="470">
                  <c:v>101.38444260028599</c:v>
                </c:pt>
                <c:pt idx="471">
                  <c:v>101.38444260028599</c:v>
                </c:pt>
                <c:pt idx="472">
                  <c:v>101.38444260028599</c:v>
                </c:pt>
                <c:pt idx="473">
                  <c:v>101.38444260028599</c:v>
                </c:pt>
                <c:pt idx="474">
                  <c:v>101.38444260028599</c:v>
                </c:pt>
                <c:pt idx="475">
                  <c:v>101.38444260028599</c:v>
                </c:pt>
                <c:pt idx="476">
                  <c:v>101.38444260028599</c:v>
                </c:pt>
                <c:pt idx="477">
                  <c:v>101.38444260028599</c:v>
                </c:pt>
                <c:pt idx="478">
                  <c:v>101.38444260028599</c:v>
                </c:pt>
                <c:pt idx="479">
                  <c:v>101.38444260028599</c:v>
                </c:pt>
                <c:pt idx="480">
                  <c:v>101.38444260028599</c:v>
                </c:pt>
                <c:pt idx="481">
                  <c:v>101.38444260028599</c:v>
                </c:pt>
                <c:pt idx="482">
                  <c:v>98.242241825034895</c:v>
                </c:pt>
                <c:pt idx="483">
                  <c:v>98.242241825034895</c:v>
                </c:pt>
                <c:pt idx="484">
                  <c:v>98.242241825034895</c:v>
                </c:pt>
                <c:pt idx="485">
                  <c:v>98.242241825034895</c:v>
                </c:pt>
                <c:pt idx="486">
                  <c:v>98.242241825034895</c:v>
                </c:pt>
                <c:pt idx="487">
                  <c:v>98.242241825034895</c:v>
                </c:pt>
                <c:pt idx="488">
                  <c:v>98.242241825034895</c:v>
                </c:pt>
                <c:pt idx="489">
                  <c:v>98.242241825034895</c:v>
                </c:pt>
                <c:pt idx="490">
                  <c:v>98.242241825034895</c:v>
                </c:pt>
                <c:pt idx="491">
                  <c:v>98.242241825034895</c:v>
                </c:pt>
                <c:pt idx="492">
                  <c:v>98.242241825034895</c:v>
                </c:pt>
                <c:pt idx="493">
                  <c:v>98.242241825034895</c:v>
                </c:pt>
                <c:pt idx="494">
                  <c:v>98.242241825034895</c:v>
                </c:pt>
                <c:pt idx="495">
                  <c:v>93.962643012582902</c:v>
                </c:pt>
                <c:pt idx="496">
                  <c:v>93.962643012582902</c:v>
                </c:pt>
                <c:pt idx="497">
                  <c:v>93.962643012582902</c:v>
                </c:pt>
                <c:pt idx="498">
                  <c:v>93.962643012582902</c:v>
                </c:pt>
                <c:pt idx="499">
                  <c:v>93.962643012582902</c:v>
                </c:pt>
                <c:pt idx="500">
                  <c:v>93.962643012582902</c:v>
                </c:pt>
                <c:pt idx="501">
                  <c:v>93.962643012582902</c:v>
                </c:pt>
                <c:pt idx="502">
                  <c:v>93.962643012582902</c:v>
                </c:pt>
                <c:pt idx="503">
                  <c:v>93.962643012582902</c:v>
                </c:pt>
                <c:pt idx="504">
                  <c:v>93.962643012582902</c:v>
                </c:pt>
                <c:pt idx="505">
                  <c:v>93.962643012582902</c:v>
                </c:pt>
                <c:pt idx="506">
                  <c:v>87.046168661390794</c:v>
                </c:pt>
                <c:pt idx="507">
                  <c:v>87.046168661390794</c:v>
                </c:pt>
                <c:pt idx="508">
                  <c:v>87.046168661390794</c:v>
                </c:pt>
                <c:pt idx="509">
                  <c:v>87.046168661390794</c:v>
                </c:pt>
                <c:pt idx="510">
                  <c:v>87.046168661390794</c:v>
                </c:pt>
                <c:pt idx="511">
                  <c:v>87.046168661390794</c:v>
                </c:pt>
                <c:pt idx="512">
                  <c:v>87.046168661390794</c:v>
                </c:pt>
                <c:pt idx="513">
                  <c:v>87.046168661390794</c:v>
                </c:pt>
                <c:pt idx="514">
                  <c:v>87.046168661390794</c:v>
                </c:pt>
                <c:pt idx="515">
                  <c:v>87.046168661390794</c:v>
                </c:pt>
                <c:pt idx="516">
                  <c:v>87.046168661390794</c:v>
                </c:pt>
                <c:pt idx="517">
                  <c:v>87.046168661390794</c:v>
                </c:pt>
                <c:pt idx="518">
                  <c:v>87.046168661390794</c:v>
                </c:pt>
                <c:pt idx="519">
                  <c:v>87.046168661390794</c:v>
                </c:pt>
                <c:pt idx="520">
                  <c:v>87.046168661390794</c:v>
                </c:pt>
                <c:pt idx="521">
                  <c:v>87.046168661390794</c:v>
                </c:pt>
                <c:pt idx="522">
                  <c:v>77.6539330536108</c:v>
                </c:pt>
                <c:pt idx="523">
                  <c:v>77.6539330536108</c:v>
                </c:pt>
                <c:pt idx="524">
                  <c:v>77.6539330536108</c:v>
                </c:pt>
                <c:pt idx="525">
                  <c:v>77.6539330536108</c:v>
                </c:pt>
                <c:pt idx="526">
                  <c:v>77.6539330536108</c:v>
                </c:pt>
                <c:pt idx="527">
                  <c:v>77.6539330536108</c:v>
                </c:pt>
                <c:pt idx="528">
                  <c:v>77.6539330536108</c:v>
                </c:pt>
                <c:pt idx="529">
                  <c:v>77.6539330536108</c:v>
                </c:pt>
                <c:pt idx="530">
                  <c:v>77.6539330536108</c:v>
                </c:pt>
                <c:pt idx="531">
                  <c:v>77.6539330536108</c:v>
                </c:pt>
                <c:pt idx="532">
                  <c:v>77.6539330536108</c:v>
                </c:pt>
                <c:pt idx="533">
                  <c:v>77.6539330536108</c:v>
                </c:pt>
                <c:pt idx="534">
                  <c:v>77.6539330536108</c:v>
                </c:pt>
                <c:pt idx="535">
                  <c:v>77.6539330536108</c:v>
                </c:pt>
                <c:pt idx="536">
                  <c:v>77.6539330536108</c:v>
                </c:pt>
                <c:pt idx="537">
                  <c:v>77.6539330536108</c:v>
                </c:pt>
                <c:pt idx="538">
                  <c:v>77.6539330536108</c:v>
                </c:pt>
                <c:pt idx="539">
                  <c:v>60.275189934847297</c:v>
                </c:pt>
                <c:pt idx="540">
                  <c:v>60.275189934847297</c:v>
                </c:pt>
                <c:pt idx="541">
                  <c:v>60.275189934847297</c:v>
                </c:pt>
                <c:pt idx="542">
                  <c:v>60.275189934847297</c:v>
                </c:pt>
                <c:pt idx="543">
                  <c:v>60.275189934847297</c:v>
                </c:pt>
                <c:pt idx="544">
                  <c:v>60.275189934847297</c:v>
                </c:pt>
                <c:pt idx="545">
                  <c:v>60.275189934847297</c:v>
                </c:pt>
                <c:pt idx="546">
                  <c:v>60.275189934847297</c:v>
                </c:pt>
                <c:pt idx="547">
                  <c:v>60.275189934847297</c:v>
                </c:pt>
                <c:pt idx="548">
                  <c:v>60.275189934847297</c:v>
                </c:pt>
                <c:pt idx="549">
                  <c:v>60.275189934847297</c:v>
                </c:pt>
                <c:pt idx="550">
                  <c:v>60.275189934847297</c:v>
                </c:pt>
                <c:pt idx="551">
                  <c:v>60.275189934847297</c:v>
                </c:pt>
                <c:pt idx="552">
                  <c:v>60.275189934847297</c:v>
                </c:pt>
                <c:pt idx="553">
                  <c:v>60.275189934847297</c:v>
                </c:pt>
                <c:pt idx="554">
                  <c:v>60.275189934847297</c:v>
                </c:pt>
                <c:pt idx="555">
                  <c:v>60.275189934847297</c:v>
                </c:pt>
                <c:pt idx="556">
                  <c:v>60.275189934847297</c:v>
                </c:pt>
                <c:pt idx="557">
                  <c:v>60.275189934847297</c:v>
                </c:pt>
                <c:pt idx="558">
                  <c:v>60.275189934847297</c:v>
                </c:pt>
                <c:pt idx="559">
                  <c:v>60.275189934847297</c:v>
                </c:pt>
                <c:pt idx="560">
                  <c:v>60.275189934847297</c:v>
                </c:pt>
                <c:pt idx="561">
                  <c:v>60.275189934847297</c:v>
                </c:pt>
                <c:pt idx="562">
                  <c:v>60.275189934847297</c:v>
                </c:pt>
                <c:pt idx="563">
                  <c:v>60.275189934847297</c:v>
                </c:pt>
                <c:pt idx="564">
                  <c:v>60.275189934847297</c:v>
                </c:pt>
                <c:pt idx="565">
                  <c:v>60.275189934847297</c:v>
                </c:pt>
                <c:pt idx="566">
                  <c:v>60.275189934847297</c:v>
                </c:pt>
                <c:pt idx="567">
                  <c:v>60.275189934847297</c:v>
                </c:pt>
                <c:pt idx="568">
                  <c:v>60.275189934847297</c:v>
                </c:pt>
                <c:pt idx="569">
                  <c:v>60.275189934847297</c:v>
                </c:pt>
                <c:pt idx="570">
                  <c:v>60.275189934847297</c:v>
                </c:pt>
                <c:pt idx="571">
                  <c:v>60.275189934847297</c:v>
                </c:pt>
                <c:pt idx="572">
                  <c:v>60.275189934847297</c:v>
                </c:pt>
                <c:pt idx="573">
                  <c:v>60.275189934847297</c:v>
                </c:pt>
                <c:pt idx="574">
                  <c:v>60.275189934847297</c:v>
                </c:pt>
                <c:pt idx="575">
                  <c:v>60.275189934847297</c:v>
                </c:pt>
                <c:pt idx="576">
                  <c:v>60.275189934847297</c:v>
                </c:pt>
                <c:pt idx="577">
                  <c:v>60.275189934847297</c:v>
                </c:pt>
                <c:pt idx="578">
                  <c:v>60.275189934847297</c:v>
                </c:pt>
                <c:pt idx="579">
                  <c:v>60.275189934847297</c:v>
                </c:pt>
                <c:pt idx="580">
                  <c:v>60.275189934847297</c:v>
                </c:pt>
                <c:pt idx="581">
                  <c:v>60.275189934847297</c:v>
                </c:pt>
                <c:pt idx="582">
                  <c:v>60.275189934847297</c:v>
                </c:pt>
                <c:pt idx="583">
                  <c:v>60.275189934847297</c:v>
                </c:pt>
                <c:pt idx="584">
                  <c:v>60.275189934847297</c:v>
                </c:pt>
                <c:pt idx="585">
                  <c:v>60.275189934847297</c:v>
                </c:pt>
                <c:pt idx="586">
                  <c:v>60.275189934847297</c:v>
                </c:pt>
                <c:pt idx="587">
                  <c:v>60.275189934847297</c:v>
                </c:pt>
                <c:pt idx="588">
                  <c:v>60.275189934847297</c:v>
                </c:pt>
                <c:pt idx="589">
                  <c:v>60.275189934847297</c:v>
                </c:pt>
                <c:pt idx="590">
                  <c:v>60.275189934847297</c:v>
                </c:pt>
                <c:pt idx="591">
                  <c:v>60.275189934847297</c:v>
                </c:pt>
                <c:pt idx="592">
                  <c:v>60.275189934847297</c:v>
                </c:pt>
                <c:pt idx="593">
                  <c:v>60.275189934847297</c:v>
                </c:pt>
                <c:pt idx="594">
                  <c:v>60.275189934847297</c:v>
                </c:pt>
                <c:pt idx="595">
                  <c:v>60.275189934847297</c:v>
                </c:pt>
                <c:pt idx="596">
                  <c:v>60.275189934847297</c:v>
                </c:pt>
                <c:pt idx="597">
                  <c:v>60.275189934847297</c:v>
                </c:pt>
                <c:pt idx="598">
                  <c:v>60.275189934847297</c:v>
                </c:pt>
                <c:pt idx="599">
                  <c:v>60.275189934847297</c:v>
                </c:pt>
                <c:pt idx="600">
                  <c:v>60.275189934847297</c:v>
                </c:pt>
                <c:pt idx="601">
                  <c:v>60.275189934847297</c:v>
                </c:pt>
                <c:pt idx="602">
                  <c:v>60.275189934847297</c:v>
                </c:pt>
                <c:pt idx="603">
                  <c:v>60.275189934847297</c:v>
                </c:pt>
                <c:pt idx="604">
                  <c:v>60.275189934847297</c:v>
                </c:pt>
                <c:pt idx="605">
                  <c:v>60.275189934847297</c:v>
                </c:pt>
                <c:pt idx="606">
                  <c:v>60.275189934847297</c:v>
                </c:pt>
                <c:pt idx="607">
                  <c:v>60.275189934847297</c:v>
                </c:pt>
                <c:pt idx="608">
                  <c:v>60.275189934847297</c:v>
                </c:pt>
                <c:pt idx="609">
                  <c:v>60.275189934847297</c:v>
                </c:pt>
                <c:pt idx="610">
                  <c:v>60.275189934847297</c:v>
                </c:pt>
                <c:pt idx="611">
                  <c:v>60.275189934847297</c:v>
                </c:pt>
                <c:pt idx="612">
                  <c:v>60.275189934847297</c:v>
                </c:pt>
                <c:pt idx="613">
                  <c:v>60.275189934847297</c:v>
                </c:pt>
                <c:pt idx="614">
                  <c:v>60.275189934847297</c:v>
                </c:pt>
                <c:pt idx="615">
                  <c:v>60.275189934847297</c:v>
                </c:pt>
                <c:pt idx="616">
                  <c:v>60.275189934847297</c:v>
                </c:pt>
                <c:pt idx="617">
                  <c:v>60.275189934847297</c:v>
                </c:pt>
                <c:pt idx="618">
                  <c:v>60.275189934847297</c:v>
                </c:pt>
                <c:pt idx="619">
                  <c:v>60.275189934847297</c:v>
                </c:pt>
                <c:pt idx="620">
                  <c:v>60.275189934847297</c:v>
                </c:pt>
                <c:pt idx="621">
                  <c:v>60.275189934847297</c:v>
                </c:pt>
                <c:pt idx="622">
                  <c:v>60.275189934847297</c:v>
                </c:pt>
                <c:pt idx="623">
                  <c:v>60.275189934847297</c:v>
                </c:pt>
                <c:pt idx="624">
                  <c:v>60.275189934847297</c:v>
                </c:pt>
                <c:pt idx="625">
                  <c:v>60.275189934847297</c:v>
                </c:pt>
                <c:pt idx="626">
                  <c:v>60.275189934847297</c:v>
                </c:pt>
                <c:pt idx="627">
                  <c:v>60.275189934847297</c:v>
                </c:pt>
                <c:pt idx="628">
                  <c:v>60.275189934847297</c:v>
                </c:pt>
                <c:pt idx="629">
                  <c:v>60.275189934847297</c:v>
                </c:pt>
                <c:pt idx="630">
                  <c:v>60.275189934847297</c:v>
                </c:pt>
                <c:pt idx="631">
                  <c:v>60.275189934847297</c:v>
                </c:pt>
                <c:pt idx="632">
                  <c:v>60.275189934847297</c:v>
                </c:pt>
                <c:pt idx="633">
                  <c:v>60.275189934847297</c:v>
                </c:pt>
                <c:pt idx="634">
                  <c:v>60.275189934847297</c:v>
                </c:pt>
                <c:pt idx="635">
                  <c:v>60.275189934847297</c:v>
                </c:pt>
                <c:pt idx="636">
                  <c:v>60.275189934847297</c:v>
                </c:pt>
                <c:pt idx="637">
                  <c:v>60.275189934847297</c:v>
                </c:pt>
                <c:pt idx="638">
                  <c:v>60.275189934847297</c:v>
                </c:pt>
                <c:pt idx="639">
                  <c:v>60.275189934847297</c:v>
                </c:pt>
                <c:pt idx="640">
                  <c:v>60.275189934847297</c:v>
                </c:pt>
                <c:pt idx="641">
                  <c:v>60.275189934847297</c:v>
                </c:pt>
                <c:pt idx="642">
                  <c:v>60.275189934847297</c:v>
                </c:pt>
                <c:pt idx="643">
                  <c:v>60.275189934847297</c:v>
                </c:pt>
                <c:pt idx="644">
                  <c:v>60.275189934847297</c:v>
                </c:pt>
                <c:pt idx="645">
                  <c:v>60.275189934847297</c:v>
                </c:pt>
                <c:pt idx="646">
                  <c:v>60.275189934847297</c:v>
                </c:pt>
                <c:pt idx="647">
                  <c:v>60.275189934847297</c:v>
                </c:pt>
                <c:pt idx="648">
                  <c:v>60.275189934847297</c:v>
                </c:pt>
                <c:pt idx="649">
                  <c:v>60.275189934847297</c:v>
                </c:pt>
                <c:pt idx="650">
                  <c:v>60.275189934847297</c:v>
                </c:pt>
                <c:pt idx="651">
                  <c:v>60.275189934847297</c:v>
                </c:pt>
                <c:pt idx="652">
                  <c:v>60.275189934847297</c:v>
                </c:pt>
                <c:pt idx="653">
                  <c:v>60.275189934847297</c:v>
                </c:pt>
                <c:pt idx="654">
                  <c:v>60.275189934847297</c:v>
                </c:pt>
                <c:pt idx="655">
                  <c:v>60.275189934847297</c:v>
                </c:pt>
                <c:pt idx="656">
                  <c:v>60.275189934847297</c:v>
                </c:pt>
                <c:pt idx="657">
                  <c:v>60.275189934847297</c:v>
                </c:pt>
                <c:pt idx="658">
                  <c:v>60.275189934847297</c:v>
                </c:pt>
                <c:pt idx="659">
                  <c:v>60.275189934847297</c:v>
                </c:pt>
                <c:pt idx="660">
                  <c:v>60.275189934847297</c:v>
                </c:pt>
                <c:pt idx="661">
                  <c:v>60.275189934847297</c:v>
                </c:pt>
                <c:pt idx="662">
                  <c:v>60.275189934847297</c:v>
                </c:pt>
                <c:pt idx="663">
                  <c:v>60.275189934847297</c:v>
                </c:pt>
                <c:pt idx="664">
                  <c:v>60.275189934847297</c:v>
                </c:pt>
                <c:pt idx="665">
                  <c:v>60.275189934847297</c:v>
                </c:pt>
                <c:pt idx="666">
                  <c:v>60.275189934847297</c:v>
                </c:pt>
                <c:pt idx="667">
                  <c:v>60.275189934847297</c:v>
                </c:pt>
                <c:pt idx="668">
                  <c:v>60.275189934847297</c:v>
                </c:pt>
                <c:pt idx="669">
                  <c:v>60.275189934847297</c:v>
                </c:pt>
                <c:pt idx="670">
                  <c:v>60.275189934847297</c:v>
                </c:pt>
                <c:pt idx="671">
                  <c:v>60.275189934847297</c:v>
                </c:pt>
                <c:pt idx="672">
                  <c:v>60.275189934847297</c:v>
                </c:pt>
                <c:pt idx="673">
                  <c:v>60.275189934847297</c:v>
                </c:pt>
                <c:pt idx="674">
                  <c:v>58.896978192808596</c:v>
                </c:pt>
                <c:pt idx="675">
                  <c:v>58.896978192808596</c:v>
                </c:pt>
                <c:pt idx="676">
                  <c:v>58.896978192808596</c:v>
                </c:pt>
                <c:pt idx="677">
                  <c:v>58.896978192808596</c:v>
                </c:pt>
                <c:pt idx="678">
                  <c:v>58.896978192808596</c:v>
                </c:pt>
                <c:pt idx="679">
                  <c:v>58.896978192808596</c:v>
                </c:pt>
                <c:pt idx="680">
                  <c:v>58.896978192808596</c:v>
                </c:pt>
                <c:pt idx="681">
                  <c:v>58.896978192808596</c:v>
                </c:pt>
                <c:pt idx="682">
                  <c:v>58.896978192808596</c:v>
                </c:pt>
                <c:pt idx="683">
                  <c:v>58.896978192808596</c:v>
                </c:pt>
                <c:pt idx="684">
                  <c:v>58.896978192808596</c:v>
                </c:pt>
                <c:pt idx="685">
                  <c:v>58.896978192808596</c:v>
                </c:pt>
                <c:pt idx="686">
                  <c:v>58.896978192808596</c:v>
                </c:pt>
                <c:pt idx="687">
                  <c:v>58.896978192808596</c:v>
                </c:pt>
                <c:pt idx="688">
                  <c:v>58.896978192808596</c:v>
                </c:pt>
                <c:pt idx="689">
                  <c:v>58.896978192808596</c:v>
                </c:pt>
                <c:pt idx="690">
                  <c:v>58.896978192808596</c:v>
                </c:pt>
                <c:pt idx="691">
                  <c:v>58.896978192808596</c:v>
                </c:pt>
                <c:pt idx="692">
                  <c:v>58.896978192808596</c:v>
                </c:pt>
                <c:pt idx="693">
                  <c:v>58.896978192808596</c:v>
                </c:pt>
                <c:pt idx="694">
                  <c:v>58.896978192808596</c:v>
                </c:pt>
                <c:pt idx="695">
                  <c:v>58.896978192808596</c:v>
                </c:pt>
                <c:pt idx="696">
                  <c:v>58.896978192808596</c:v>
                </c:pt>
                <c:pt idx="697">
                  <c:v>58.896978192808596</c:v>
                </c:pt>
                <c:pt idx="698">
                  <c:v>58.896978192808596</c:v>
                </c:pt>
                <c:pt idx="699">
                  <c:v>58.896978192808596</c:v>
                </c:pt>
                <c:pt idx="700">
                  <c:v>58.896978192808596</c:v>
                </c:pt>
                <c:pt idx="701">
                  <c:v>58.896978192808596</c:v>
                </c:pt>
                <c:pt idx="702">
                  <c:v>58.896978192808596</c:v>
                </c:pt>
                <c:pt idx="703">
                  <c:v>58.896978192808596</c:v>
                </c:pt>
                <c:pt idx="704">
                  <c:v>58.896978192808596</c:v>
                </c:pt>
                <c:pt idx="705">
                  <c:v>58.896978192808596</c:v>
                </c:pt>
                <c:pt idx="706">
                  <c:v>58.896978192808596</c:v>
                </c:pt>
                <c:pt idx="707">
                  <c:v>58.896978192808596</c:v>
                </c:pt>
                <c:pt idx="708">
                  <c:v>58.896978192808596</c:v>
                </c:pt>
                <c:pt idx="709">
                  <c:v>58.896978192808596</c:v>
                </c:pt>
                <c:pt idx="710">
                  <c:v>58.896978192808596</c:v>
                </c:pt>
                <c:pt idx="711">
                  <c:v>58.896978192808596</c:v>
                </c:pt>
                <c:pt idx="712">
                  <c:v>58.896978192808596</c:v>
                </c:pt>
                <c:pt idx="713">
                  <c:v>58.896978192808596</c:v>
                </c:pt>
                <c:pt idx="714">
                  <c:v>58.896978192808596</c:v>
                </c:pt>
                <c:pt idx="715">
                  <c:v>58.896978192808596</c:v>
                </c:pt>
                <c:pt idx="716">
                  <c:v>58.896978192808596</c:v>
                </c:pt>
                <c:pt idx="717">
                  <c:v>58.896978192808596</c:v>
                </c:pt>
                <c:pt idx="718">
                  <c:v>58.896978192808596</c:v>
                </c:pt>
                <c:pt idx="719">
                  <c:v>58.896978192808596</c:v>
                </c:pt>
                <c:pt idx="720">
                  <c:v>58.896978192808596</c:v>
                </c:pt>
                <c:pt idx="721">
                  <c:v>58.896978192808596</c:v>
                </c:pt>
                <c:pt idx="722">
                  <c:v>58.896978192808596</c:v>
                </c:pt>
                <c:pt idx="723">
                  <c:v>58.896978192808596</c:v>
                </c:pt>
                <c:pt idx="724">
                  <c:v>58.896978192808596</c:v>
                </c:pt>
                <c:pt idx="725">
                  <c:v>58.896978192808596</c:v>
                </c:pt>
                <c:pt idx="726">
                  <c:v>58.896978192808596</c:v>
                </c:pt>
                <c:pt idx="727">
                  <c:v>58.896978192808596</c:v>
                </c:pt>
                <c:pt idx="728">
                  <c:v>58.896978192808596</c:v>
                </c:pt>
                <c:pt idx="729">
                  <c:v>58.896978192808596</c:v>
                </c:pt>
                <c:pt idx="730">
                  <c:v>58.896978192808596</c:v>
                </c:pt>
                <c:pt idx="731">
                  <c:v>58.896978192808596</c:v>
                </c:pt>
                <c:pt idx="732">
                  <c:v>58.896978192808596</c:v>
                </c:pt>
                <c:pt idx="733">
                  <c:v>58.896978192808596</c:v>
                </c:pt>
                <c:pt idx="734">
                  <c:v>58.896978192808596</c:v>
                </c:pt>
                <c:pt idx="735">
                  <c:v>58.896978192808596</c:v>
                </c:pt>
                <c:pt idx="736">
                  <c:v>58.896978192808596</c:v>
                </c:pt>
                <c:pt idx="737">
                  <c:v>58.896978192808596</c:v>
                </c:pt>
                <c:pt idx="738">
                  <c:v>58.896978192808596</c:v>
                </c:pt>
                <c:pt idx="739">
                  <c:v>58.896978192808596</c:v>
                </c:pt>
                <c:pt idx="740">
                  <c:v>58.896978192808596</c:v>
                </c:pt>
                <c:pt idx="741">
                  <c:v>58.896978192808596</c:v>
                </c:pt>
                <c:pt idx="742">
                  <c:v>58.896978192808596</c:v>
                </c:pt>
                <c:pt idx="743">
                  <c:v>58.896978192808596</c:v>
                </c:pt>
                <c:pt idx="744">
                  <c:v>58.896978192808596</c:v>
                </c:pt>
                <c:pt idx="745">
                  <c:v>58.896978192808596</c:v>
                </c:pt>
                <c:pt idx="746">
                  <c:v>58.896978192808596</c:v>
                </c:pt>
                <c:pt idx="747">
                  <c:v>58.896978192808596</c:v>
                </c:pt>
                <c:pt idx="748">
                  <c:v>58.896978192808596</c:v>
                </c:pt>
                <c:pt idx="749">
                  <c:v>58.896978192808596</c:v>
                </c:pt>
                <c:pt idx="750">
                  <c:v>58.896978192808596</c:v>
                </c:pt>
                <c:pt idx="751">
                  <c:v>58.896978192808596</c:v>
                </c:pt>
                <c:pt idx="752">
                  <c:v>58.896978192808596</c:v>
                </c:pt>
                <c:pt idx="753">
                  <c:v>58.896978192808596</c:v>
                </c:pt>
                <c:pt idx="754">
                  <c:v>58.896978192808596</c:v>
                </c:pt>
                <c:pt idx="755">
                  <c:v>58.896978192808596</c:v>
                </c:pt>
                <c:pt idx="756">
                  <c:v>58.896978192808596</c:v>
                </c:pt>
                <c:pt idx="757">
                  <c:v>58.896978192808596</c:v>
                </c:pt>
                <c:pt idx="758">
                  <c:v>58.896978192808596</c:v>
                </c:pt>
                <c:pt idx="759">
                  <c:v>58.896978192808596</c:v>
                </c:pt>
                <c:pt idx="760">
                  <c:v>58.896978192808596</c:v>
                </c:pt>
                <c:pt idx="761">
                  <c:v>58.896978192808596</c:v>
                </c:pt>
                <c:pt idx="762">
                  <c:v>58.896978192808596</c:v>
                </c:pt>
                <c:pt idx="763">
                  <c:v>58.896978192808596</c:v>
                </c:pt>
                <c:pt idx="764">
                  <c:v>58.896978192808596</c:v>
                </c:pt>
                <c:pt idx="765">
                  <c:v>58.896978192808596</c:v>
                </c:pt>
                <c:pt idx="766">
                  <c:v>58.896978192808596</c:v>
                </c:pt>
                <c:pt idx="767">
                  <c:v>58.896978192808596</c:v>
                </c:pt>
                <c:pt idx="768">
                  <c:v>58.896978192808596</c:v>
                </c:pt>
                <c:pt idx="769">
                  <c:v>58.896978192808596</c:v>
                </c:pt>
                <c:pt idx="770">
                  <c:v>58.896978192808596</c:v>
                </c:pt>
                <c:pt idx="771">
                  <c:v>58.896978192808596</c:v>
                </c:pt>
                <c:pt idx="772">
                  <c:v>58.896978192808596</c:v>
                </c:pt>
                <c:pt idx="773">
                  <c:v>58.896978192808596</c:v>
                </c:pt>
                <c:pt idx="774">
                  <c:v>58.896978192808596</c:v>
                </c:pt>
                <c:pt idx="775">
                  <c:v>58.896978192808596</c:v>
                </c:pt>
                <c:pt idx="776">
                  <c:v>58.896978192808596</c:v>
                </c:pt>
                <c:pt idx="777">
                  <c:v>58.896978192808596</c:v>
                </c:pt>
                <c:pt idx="778">
                  <c:v>58.896978192808596</c:v>
                </c:pt>
                <c:pt idx="779">
                  <c:v>58.896978192808596</c:v>
                </c:pt>
                <c:pt idx="780">
                  <c:v>58.896978192808596</c:v>
                </c:pt>
                <c:pt idx="781">
                  <c:v>58.896978192808596</c:v>
                </c:pt>
                <c:pt idx="782">
                  <c:v>58.896978192808596</c:v>
                </c:pt>
                <c:pt idx="783">
                  <c:v>58.896978192808596</c:v>
                </c:pt>
                <c:pt idx="784">
                  <c:v>58.896978192808596</c:v>
                </c:pt>
                <c:pt idx="785">
                  <c:v>58.896978192808596</c:v>
                </c:pt>
                <c:pt idx="786">
                  <c:v>58.896978192808596</c:v>
                </c:pt>
                <c:pt idx="787">
                  <c:v>58.896978192808596</c:v>
                </c:pt>
                <c:pt idx="788">
                  <c:v>58.896978192808596</c:v>
                </c:pt>
                <c:pt idx="789">
                  <c:v>58.896978192808596</c:v>
                </c:pt>
                <c:pt idx="790">
                  <c:v>58.896978192808596</c:v>
                </c:pt>
                <c:pt idx="791">
                  <c:v>58.896978192808596</c:v>
                </c:pt>
                <c:pt idx="792">
                  <c:v>58.896978192808596</c:v>
                </c:pt>
                <c:pt idx="793">
                  <c:v>58.896978192808596</c:v>
                </c:pt>
                <c:pt idx="794">
                  <c:v>58.896978192808596</c:v>
                </c:pt>
                <c:pt idx="795">
                  <c:v>58.896978192808596</c:v>
                </c:pt>
                <c:pt idx="796">
                  <c:v>58.896978192808596</c:v>
                </c:pt>
                <c:pt idx="797">
                  <c:v>58.896978192808596</c:v>
                </c:pt>
                <c:pt idx="798">
                  <c:v>58.896978192808596</c:v>
                </c:pt>
                <c:pt idx="799">
                  <c:v>58.896978192808596</c:v>
                </c:pt>
                <c:pt idx="800">
                  <c:v>58.896978192808596</c:v>
                </c:pt>
                <c:pt idx="801">
                  <c:v>58.896978192808596</c:v>
                </c:pt>
                <c:pt idx="802">
                  <c:v>58.896978192808596</c:v>
                </c:pt>
                <c:pt idx="803">
                  <c:v>58.896978192808596</c:v>
                </c:pt>
                <c:pt idx="804">
                  <c:v>56.378584935858797</c:v>
                </c:pt>
                <c:pt idx="805">
                  <c:v>56.378584935858797</c:v>
                </c:pt>
                <c:pt idx="806">
                  <c:v>56.378584935858797</c:v>
                </c:pt>
                <c:pt idx="807">
                  <c:v>56.378584935858797</c:v>
                </c:pt>
                <c:pt idx="808">
                  <c:v>56.378584935858797</c:v>
                </c:pt>
                <c:pt idx="809">
                  <c:v>56.378584935858797</c:v>
                </c:pt>
                <c:pt idx="810">
                  <c:v>56.378584935858797</c:v>
                </c:pt>
                <c:pt idx="811">
                  <c:v>56.378584935858797</c:v>
                </c:pt>
                <c:pt idx="812">
                  <c:v>56.378584935858797</c:v>
                </c:pt>
                <c:pt idx="813">
                  <c:v>56.378584935858797</c:v>
                </c:pt>
                <c:pt idx="814">
                  <c:v>56.378584935858797</c:v>
                </c:pt>
                <c:pt idx="815">
                  <c:v>56.378584935858797</c:v>
                </c:pt>
                <c:pt idx="816">
                  <c:v>56.378584935858797</c:v>
                </c:pt>
                <c:pt idx="817">
                  <c:v>56.378584935858797</c:v>
                </c:pt>
                <c:pt idx="818">
                  <c:v>56.378584935858797</c:v>
                </c:pt>
                <c:pt idx="819">
                  <c:v>56.378584935858797</c:v>
                </c:pt>
                <c:pt idx="820">
                  <c:v>56.378584935858797</c:v>
                </c:pt>
                <c:pt idx="821">
                  <c:v>56.378584935858797</c:v>
                </c:pt>
                <c:pt idx="822">
                  <c:v>56.378584935858797</c:v>
                </c:pt>
                <c:pt idx="823">
                  <c:v>56.378584935858797</c:v>
                </c:pt>
                <c:pt idx="824">
                  <c:v>56.378584935858797</c:v>
                </c:pt>
                <c:pt idx="825">
                  <c:v>56.378584935858797</c:v>
                </c:pt>
                <c:pt idx="826">
                  <c:v>56.378584935858797</c:v>
                </c:pt>
                <c:pt idx="827">
                  <c:v>56.378584935858797</c:v>
                </c:pt>
                <c:pt idx="828">
                  <c:v>56.378584935858797</c:v>
                </c:pt>
                <c:pt idx="829">
                  <c:v>56.378584935858797</c:v>
                </c:pt>
                <c:pt idx="830">
                  <c:v>56.378584935858797</c:v>
                </c:pt>
                <c:pt idx="831">
                  <c:v>56.378584935858797</c:v>
                </c:pt>
                <c:pt idx="832">
                  <c:v>56.378584935858797</c:v>
                </c:pt>
                <c:pt idx="833">
                  <c:v>56.378584935858797</c:v>
                </c:pt>
                <c:pt idx="834">
                  <c:v>56.378584935858797</c:v>
                </c:pt>
                <c:pt idx="835">
                  <c:v>56.378584935858797</c:v>
                </c:pt>
                <c:pt idx="836">
                  <c:v>56.378584935858797</c:v>
                </c:pt>
                <c:pt idx="837">
                  <c:v>56.378584935858797</c:v>
                </c:pt>
                <c:pt idx="838">
                  <c:v>56.378584935858797</c:v>
                </c:pt>
                <c:pt idx="839">
                  <c:v>56.378584935858797</c:v>
                </c:pt>
                <c:pt idx="840">
                  <c:v>56.378584935858797</c:v>
                </c:pt>
                <c:pt idx="841">
                  <c:v>56.378584935858797</c:v>
                </c:pt>
                <c:pt idx="842">
                  <c:v>56.378584935858797</c:v>
                </c:pt>
                <c:pt idx="843">
                  <c:v>56.378584935858797</c:v>
                </c:pt>
                <c:pt idx="844">
                  <c:v>56.378584935858797</c:v>
                </c:pt>
                <c:pt idx="845">
                  <c:v>56.378584935858797</c:v>
                </c:pt>
                <c:pt idx="846">
                  <c:v>56.378584935858797</c:v>
                </c:pt>
                <c:pt idx="847">
                  <c:v>56.378584935858797</c:v>
                </c:pt>
                <c:pt idx="848">
                  <c:v>56.378584935858797</c:v>
                </c:pt>
                <c:pt idx="849">
                  <c:v>56.378584935858797</c:v>
                </c:pt>
                <c:pt idx="850">
                  <c:v>56.378584935858797</c:v>
                </c:pt>
                <c:pt idx="851">
                  <c:v>56.378584935858797</c:v>
                </c:pt>
                <c:pt idx="852">
                  <c:v>56.378584935858797</c:v>
                </c:pt>
                <c:pt idx="853">
                  <c:v>56.378584935858797</c:v>
                </c:pt>
                <c:pt idx="854">
                  <c:v>56.378584935858797</c:v>
                </c:pt>
                <c:pt idx="855">
                  <c:v>56.378584935858797</c:v>
                </c:pt>
                <c:pt idx="856">
                  <c:v>56.378584935858797</c:v>
                </c:pt>
                <c:pt idx="857">
                  <c:v>56.378584935858797</c:v>
                </c:pt>
                <c:pt idx="858">
                  <c:v>56.378584935858797</c:v>
                </c:pt>
                <c:pt idx="859">
                  <c:v>56.378584935858797</c:v>
                </c:pt>
                <c:pt idx="860">
                  <c:v>56.378584935858797</c:v>
                </c:pt>
                <c:pt idx="861">
                  <c:v>56.378584935858797</c:v>
                </c:pt>
                <c:pt idx="862">
                  <c:v>56.378584935858797</c:v>
                </c:pt>
                <c:pt idx="863">
                  <c:v>56.378584935858797</c:v>
                </c:pt>
                <c:pt idx="864">
                  <c:v>56.378584935858797</c:v>
                </c:pt>
                <c:pt idx="865">
                  <c:v>56.378584935858797</c:v>
                </c:pt>
                <c:pt idx="866">
                  <c:v>56.378584935858797</c:v>
                </c:pt>
                <c:pt idx="867">
                  <c:v>56.378584935858797</c:v>
                </c:pt>
                <c:pt idx="868">
                  <c:v>56.378584935858797</c:v>
                </c:pt>
                <c:pt idx="869">
                  <c:v>56.378584935858797</c:v>
                </c:pt>
                <c:pt idx="870">
                  <c:v>56.378584935858797</c:v>
                </c:pt>
                <c:pt idx="871">
                  <c:v>56.378584935858797</c:v>
                </c:pt>
                <c:pt idx="872">
                  <c:v>56.378584935858797</c:v>
                </c:pt>
                <c:pt idx="873">
                  <c:v>56.378584935858797</c:v>
                </c:pt>
                <c:pt idx="874">
                  <c:v>56.378584935858797</c:v>
                </c:pt>
                <c:pt idx="875">
                  <c:v>56.378584935858797</c:v>
                </c:pt>
                <c:pt idx="876">
                  <c:v>56.378584935858797</c:v>
                </c:pt>
                <c:pt idx="877">
                  <c:v>56.378584935858797</c:v>
                </c:pt>
                <c:pt idx="878">
                  <c:v>56.378584935858797</c:v>
                </c:pt>
                <c:pt idx="879">
                  <c:v>56.378584935858797</c:v>
                </c:pt>
                <c:pt idx="880">
                  <c:v>56.378584935858797</c:v>
                </c:pt>
                <c:pt idx="881">
                  <c:v>56.378584935858797</c:v>
                </c:pt>
                <c:pt idx="882">
                  <c:v>56.378584935858797</c:v>
                </c:pt>
                <c:pt idx="883">
                  <c:v>56.378584935858797</c:v>
                </c:pt>
                <c:pt idx="884">
                  <c:v>56.378584935858797</c:v>
                </c:pt>
                <c:pt idx="885">
                  <c:v>56.378584935858797</c:v>
                </c:pt>
                <c:pt idx="886">
                  <c:v>56.378584935858797</c:v>
                </c:pt>
                <c:pt idx="887">
                  <c:v>56.378584935858797</c:v>
                </c:pt>
                <c:pt idx="888">
                  <c:v>56.378584935858797</c:v>
                </c:pt>
                <c:pt idx="889">
                  <c:v>56.378584935858797</c:v>
                </c:pt>
                <c:pt idx="890">
                  <c:v>56.378584935858797</c:v>
                </c:pt>
                <c:pt idx="891">
                  <c:v>56.378584935858797</c:v>
                </c:pt>
                <c:pt idx="892">
                  <c:v>56.378584935858797</c:v>
                </c:pt>
                <c:pt idx="893">
                  <c:v>56.378584935858797</c:v>
                </c:pt>
                <c:pt idx="894">
                  <c:v>56.378584935858797</c:v>
                </c:pt>
                <c:pt idx="895">
                  <c:v>56.378584935858797</c:v>
                </c:pt>
                <c:pt idx="896">
                  <c:v>56.378584935858797</c:v>
                </c:pt>
                <c:pt idx="897">
                  <c:v>56.378584935858797</c:v>
                </c:pt>
                <c:pt idx="898">
                  <c:v>56.378584935858797</c:v>
                </c:pt>
                <c:pt idx="899">
                  <c:v>56.378584935858797</c:v>
                </c:pt>
                <c:pt idx="900">
                  <c:v>56.378584935858797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04-48BF-AD03-1BC62324E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871760"/>
        <c:axId val="816874000"/>
      </c:scatterChart>
      <c:valAx>
        <c:axId val="816871760"/>
        <c:scaling>
          <c:orientation val="minMax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6874000"/>
        <c:crosses val="autoZero"/>
        <c:crossBetween val="midCat"/>
      </c:valAx>
      <c:valAx>
        <c:axId val="81687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difference</a:t>
                </a:r>
                <a:r>
                  <a:rPr lang="en-US" baseline="0"/>
                  <a:t>/fitness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6871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'fitting graph'!$A$2:$A$159</c:f>
              <c:numCache>
                <c:formatCode>0.00</c:formatCode>
                <c:ptCount val="158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</c:numCache>
            </c:numRef>
          </c:xVal>
          <c:yVal>
            <c:numRef>
              <c:f>'fitting graph'!$B$2:$B$159</c:f>
              <c:numCache>
                <c:formatCode>0.000000000000000</c:formatCode>
                <c:ptCount val="158"/>
                <c:pt idx="0">
                  <c:v>-1</c:v>
                </c:pt>
                <c:pt idx="1">
                  <c:v>-0.98752606137435839</c:v>
                </c:pt>
                <c:pt idx="2">
                  <c:v>-0.9701169729624467</c:v>
                </c:pt>
                <c:pt idx="3">
                  <c:v>-0.94781084951384709</c:v>
                </c:pt>
                <c:pt idx="4">
                  <c:v>-0.92067099049431111</c:v>
                </c:pt>
                <c:pt idx="5">
                  <c:v>-0.88878554369632368</c:v>
                </c:pt>
                <c:pt idx="6">
                  <c:v>-0.85226703685836291</c:v>
                </c:pt>
                <c:pt idx="7">
                  <c:v>-0.81125177984034402</c:v>
                </c:pt>
                <c:pt idx="8">
                  <c:v>-0.76589914060641584</c:v>
                </c:pt>
                <c:pt idx="9">
                  <c:v>-0.71639069895201246</c:v>
                </c:pt>
                <c:pt idx="10">
                  <c:v>-0.66292928257610184</c:v>
                </c:pt>
                <c:pt idx="11">
                  <c:v>-0.60573789073818707</c:v>
                </c:pt>
                <c:pt idx="12">
                  <c:v>-0.54505851134936112</c:v>
                </c:pt>
                <c:pt idx="13">
                  <c:v>-0.48115083792417346</c:v>
                </c:pt>
                <c:pt idx="14">
                  <c:v>-0.41429089336209157</c:v>
                </c:pt>
                <c:pt idx="15">
                  <c:v>-0.34476956803093151</c:v>
                </c:pt>
                <c:pt idx="16">
                  <c:v>-0.27289108008702623</c:v>
                </c:pt>
                <c:pt idx="17">
                  <c:v>-0.1989713663855702</c:v>
                </c:pt>
                <c:pt idx="18">
                  <c:v>-0.12333641270719525</c:v>
                </c:pt>
                <c:pt idx="19">
                  <c:v>-4.6320532351393967E-2</c:v>
                </c:pt>
                <c:pt idx="20">
                  <c:v>3.1735397577884517E-2</c:v>
                </c:pt>
                <c:pt idx="21">
                  <c:v>0.11048573264578436</c:v>
                </c:pt>
                <c:pt idx="22">
                  <c:v>0.1895818805997404</c:v>
                </c:pt>
                <c:pt idx="23">
                  <c:v>0.26867413408548724</c:v>
                </c:pt>
                <c:pt idx="24">
                  <c:v>0.34741350666580972</c:v>
                </c:pt>
                <c:pt idx="25">
                  <c:v>0.42545356223313235</c:v>
                </c:pt>
                <c:pt idx="26">
                  <c:v>0.50245222795265487</c:v>
                </c:pt>
                <c:pt idx="27">
                  <c:v>0.57807358097251038</c:v>
                </c:pt>
                <c:pt idx="28">
                  <c:v>0.65198959929074918</c:v>
                </c:pt>
                <c:pt idx="29">
                  <c:v>0.72388186737497362</c:v>
                </c:pt>
                <c:pt idx="30">
                  <c:v>0.79344322738798745</c:v>
                </c:pt>
                <c:pt idx="31">
                  <c:v>0.86037936718041563</c:v>
                </c:pt>
                <c:pt idx="32">
                  <c:v>0.92441033656717497</c:v>
                </c:pt>
                <c:pt idx="33">
                  <c:v>0.98527198380689973</c:v>
                </c:pt>
                <c:pt idx="34">
                  <c:v>1.042717304649742</c:v>
                </c:pt>
                <c:pt idx="35">
                  <c:v>1.0965176968067989</c:v>
                </c:pt>
                <c:pt idx="36">
                  <c:v>1.1464641132211277</c:v>
                </c:pt>
                <c:pt idx="37">
                  <c:v>1.1923681080828348</c:v>
                </c:pt>
                <c:pt idx="38">
                  <c:v>1.2340627701260569</c:v>
                </c:pt>
                <c:pt idx="39">
                  <c:v>1.271403538370327</c:v>
                </c:pt>
                <c:pt idx="40">
                  <c:v>1.3042688961194719</c:v>
                </c:pt>
                <c:pt idx="41">
                  <c:v>1.3325609397041056</c:v>
                </c:pt>
                <c:pt idx="42">
                  <c:v>1.3562058191452733</c:v>
                </c:pt>
                <c:pt idx="43">
                  <c:v>1.3751540486229765</c:v>
                </c:pt>
                <c:pt idx="44">
                  <c:v>1.3893806853502675</c:v>
                </c:pt>
                <c:pt idx="45">
                  <c:v>1.3988853761773394</c:v>
                </c:pt>
                <c:pt idx="46">
                  <c:v>1.4036922719765514</c:v>
                </c:pt>
                <c:pt idx="47">
                  <c:v>1.4038498105845585</c:v>
                </c:pt>
                <c:pt idx="48">
                  <c:v>1.3994303697976826</c:v>
                </c:pt>
                <c:pt idx="49">
                  <c:v>1.3905297926273192</c:v>
                </c:pt>
                <c:pt idx="50">
                  <c:v>1.3772667877196474</c:v>
                </c:pt>
                <c:pt idx="51">
                  <c:v>1.3597822085242828</c:v>
                </c:pt>
                <c:pt idx="52">
                  <c:v>1.3382382154560859</c:v>
                </c:pt>
                <c:pt idx="53">
                  <c:v>1.3128173259293954</c:v>
                </c:pt>
                <c:pt idx="54">
                  <c:v>1.2837213577510862</c:v>
                </c:pt>
                <c:pt idx="55">
                  <c:v>1.2511702719346265</c:v>
                </c:pt>
                <c:pt idx="56">
                  <c:v>1.2154009215386159</c:v>
                </c:pt>
                <c:pt idx="57">
                  <c:v>1.1766657136371508</c:v>
                </c:pt>
                <c:pt idx="58">
                  <c:v>1.1352311919930056</c:v>
                </c:pt>
                <c:pt idx="59">
                  <c:v>1.0913765484255222</c:v>
                </c:pt>
                <c:pt idx="60">
                  <c:v>1.0453920712409821</c:v>
                </c:pt>
                <c:pt idx="61">
                  <c:v>0.99757753942203697</c:v>
                </c:pt>
                <c:pt idx="62">
                  <c:v>0.94824057155274843</c:v>
                </c:pt>
                <c:pt idx="63">
                  <c:v>0.89769493868542516</c:v>
                </c:pt>
                <c:pt idx="64">
                  <c:v>0.84625885053351002</c:v>
                </c:pt>
                <c:pt idx="65">
                  <c:v>0.79425322450039604</c:v>
                </c:pt>
                <c:pt idx="66">
                  <c:v>0.74199994712653161</c:v>
                </c:pt>
                <c:pt idx="67">
                  <c:v>0.68982013755624849</c:v>
                </c:pt>
                <c:pt idx="68">
                  <c:v>0.63803242259130455</c:v>
                </c:pt>
                <c:pt idx="69">
                  <c:v>0.58695123281052775</c:v>
                </c:pt>
                <c:pt idx="70">
                  <c:v>0.53688512909465325</c:v>
                </c:pt>
                <c:pt idx="71">
                  <c:v>0.48813516870339213</c:v>
                </c:pt>
                <c:pt idx="72">
                  <c:v>0.44099331980904599</c:v>
                </c:pt>
                <c:pt idx="73">
                  <c:v>0.395740933099053</c:v>
                </c:pt>
                <c:pt idx="74">
                  <c:v>0.35264727872041285</c:v>
                </c:pt>
                <c:pt idx="75">
                  <c:v>0.31196815645395048</c:v>
                </c:pt>
                <c:pt idx="76">
                  <c:v>0.27394458657804388</c:v>
                </c:pt>
                <c:pt idx="77">
                  <c:v>0.23880158841228005</c:v>
                </c:pt>
                <c:pt idx="78">
                  <c:v>0.20674705302413598</c:v>
                </c:pt>
                <c:pt idx="79">
                  <c:v>0.17797071603914139</c:v>
                </c:pt>
                <c:pt idx="80">
                  <c:v>0.15264323592017759</c:v>
                </c:pt>
                <c:pt idx="81">
                  <c:v>0.13091538247781831</c:v>
                </c:pt>
                <c:pt idx="82">
                  <c:v>0.11291733974442508</c:v>
                </c:pt>
                <c:pt idx="83">
                  <c:v>9.8758126693597292E-2</c:v>
                </c:pt>
                <c:pt idx="84">
                  <c:v>8.8525138617228771E-2</c:v>
                </c:pt>
                <c:pt idx="85">
                  <c:v>8.2283811288675124E-2</c:v>
                </c:pt>
                <c:pt idx="86">
                  <c:v>8.0077409346211659E-2</c:v>
                </c:pt>
                <c:pt idx="87">
                  <c:v>8.1926939629993201E-2</c:v>
                </c:pt>
                <c:pt idx="88">
                  <c:v>8.7831189502096341E-2</c:v>
                </c:pt>
                <c:pt idx="89">
                  <c:v>9.7766889476848418E-2</c:v>
                </c:pt>
                <c:pt idx="90">
                  <c:v>0.11168899879154659</c:v>
                </c:pt>
                <c:pt idx="91">
                  <c:v>0.12953111185971034</c:v>
                </c:pt>
                <c:pt idx="92">
                  <c:v>0.15120598287409426</c:v>
                </c:pt>
                <c:pt idx="93">
                  <c:v>0.17660616516860117</c:v>
                </c:pt>
                <c:pt idx="94">
                  <c:v>0.20560476131066974</c:v>
                </c:pt>
                <c:pt idx="95">
                  <c:v>0.23805627928223894</c:v>
                </c:pt>
                <c:pt idx="96">
                  <c:v>0.27379758952146516</c:v>
                </c:pt>
                <c:pt idx="97">
                  <c:v>0.31264897704225603</c:v>
                </c:pt>
                <c:pt idx="98">
                  <c:v>0.35441528232750696</c:v>
                </c:pt>
                <c:pt idx="99">
                  <c:v>0.39888712420757322</c:v>
                </c:pt>
                <c:pt idx="100">
                  <c:v>0.44584219749072052</c:v>
                </c:pt>
                <c:pt idx="101">
                  <c:v>0.49504663770953783</c:v>
                </c:pt>
                <c:pt idx="102">
                  <c:v>0.54625644498879722</c:v>
                </c:pt>
                <c:pt idx="103">
                  <c:v>0.59921895872804953</c:v>
                </c:pt>
                <c:pt idx="104">
                  <c:v>0.65367437452805488</c:v>
                </c:pt>
                <c:pt idx="105">
                  <c:v>0.70935729457544927</c:v>
                </c:pt>
                <c:pt idx="106">
                  <c:v>0.76599830253607126</c:v>
                </c:pt>
                <c:pt idx="107">
                  <c:v>0.82332555389498963</c:v>
                </c:pt>
                <c:pt idx="108">
                  <c:v>0.88106637262115683</c:v>
                </c:pt>
                <c:pt idx="109">
                  <c:v>0.93894884502713871</c:v>
                </c:pt>
                <c:pt idx="110">
                  <c:v>0.99670340173955019</c:v>
                </c:pt>
                <c:pt idx="111">
                  <c:v>1.0540643787935251</c:v>
                </c:pt>
                <c:pt idx="112">
                  <c:v>1.1107715490142365</c:v>
                </c:pt>
                <c:pt idx="113">
                  <c:v>1.1665716150494272</c:v>
                </c:pt>
                <c:pt idx="114">
                  <c:v>1.2212196556681398</c:v>
                </c:pt>
                <c:pt idx="115">
                  <c:v>1.2744805172409992</c:v>
                </c:pt>
                <c:pt idx="116">
                  <c:v>1.3261301426652026</c:v>
                </c:pt>
                <c:pt idx="117">
                  <c:v>1.3759568303908942</c:v>
                </c:pt>
                <c:pt idx="118">
                  <c:v>1.4237624166432197</c:v>
                </c:pt>
                <c:pt idx="119">
                  <c:v>1.4693633744138355</c:v>
                </c:pt>
                <c:pt idx="120">
                  <c:v>1.5125918233150111</c:v>
                </c:pt>
                <c:pt idx="121">
                  <c:v>1.5532964449463733</c:v>
                </c:pt>
                <c:pt idx="122">
                  <c:v>1.591343299016631</c:v>
                </c:pt>
                <c:pt idx="123">
                  <c:v>1.6266165360880116</c:v>
                </c:pt>
                <c:pt idx="124">
                  <c:v>1.6590190034676218</c:v>
                </c:pt>
                <c:pt idx="125">
                  <c:v>1.688472741455519</c:v>
                </c:pt>
                <c:pt idx="126">
                  <c:v>1.7149193678725205</c:v>
                </c:pt>
                <c:pt idx="127">
                  <c:v>1.7383203495305348</c:v>
                </c:pt>
                <c:pt idx="128">
                  <c:v>1.7586571600742043</c:v>
                </c:pt>
                <c:pt idx="129">
                  <c:v>1.7759313244155253</c:v>
                </c:pt>
                <c:pt idx="130">
                  <c:v>1.7901643508048974</c:v>
                </c:pt>
                <c:pt idx="131">
                  <c:v>1.8013975524366963</c:v>
                </c:pt>
                <c:pt idx="132">
                  <c:v>1.8096917613814889</c:v>
                </c:pt>
                <c:pt idx="133">
                  <c:v>1.8151269385806819</c:v>
                </c:pt>
                <c:pt idx="134">
                  <c:v>1.8178016846479474</c:v>
                </c:pt>
                <c:pt idx="135">
                  <c:v>1.8178326573178749</c:v>
                </c:pt>
                <c:pt idx="136">
                  <c:v>1.8153539025988128</c:v>
                </c:pt>
                <c:pt idx="137">
                  <c:v>1.8105161080718486</c:v>
                </c:pt>
                <c:pt idx="138">
                  <c:v>1.8034857884015358</c:v>
                </c:pt>
                <c:pt idx="139">
                  <c:v>1.7944444150898533</c:v>
                </c:pt>
                <c:pt idx="140">
                  <c:v>1.7835875049672949</c:v>
                </c:pt>
                <c:pt idx="141">
                  <c:v>1.7711236851074244</c:v>
                </c:pt>
                <c:pt idx="142">
                  <c:v>1.7572737561330107</c:v>
                </c:pt>
                <c:pt idx="143">
                  <c:v>1.7422697818175867</c:v>
                </c:pt>
                <c:pt idx="144">
                  <c:v>1.7263542413841759</c:v>
                </c:pt>
                <c:pt idx="145">
                  <c:v>1.7097792934642102</c:v>
                </c:pt>
                <c:pt idx="146">
                  <c:v>1.6928062198640987</c:v>
                </c:pt>
                <c:pt idx="147">
                  <c:v>1.6757051476180884</c:v>
                </c:pt>
                <c:pt idx="148">
                  <c:v>1.6587551976167032</c:v>
                </c:pt>
                <c:pt idx="149">
                  <c:v>1.6422452935031056</c:v>
                </c:pt>
                <c:pt idx="150">
                  <c:v>1.6264760185329952</c:v>
                </c:pt>
                <c:pt idx="151">
                  <c:v>1.6117632031973526</c:v>
                </c:pt>
                <c:pt idx="152">
                  <c:v>1.5984445362070907</c:v>
                </c:pt>
                <c:pt idx="153">
                  <c:v>1.5868918800137646</c:v>
                </c:pt>
                <c:pt idx="154">
                  <c:v>1.5775355766692571</c:v>
                </c:pt>
                <c:pt idx="155">
                  <c:v>1.5709183455886639</c:v>
                </c:pt>
                <c:pt idx="156">
                  <c:v>1.5678450256025558</c:v>
                </c:pt>
                <c:pt idx="157">
                  <c:v>1.5701573014629435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74-4914-8E0D-68A8B74A1C60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'fitting graph'!$A$2:$A$159</c:f>
              <c:numCache>
                <c:formatCode>0.00</c:formatCode>
                <c:ptCount val="158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</c:numCache>
            </c:numRef>
          </c:xVal>
          <c:yVal>
            <c:numRef>
              <c:f>'fitting graph'!$C$2:$C$159</c:f>
              <c:numCache>
                <c:formatCode>0.000000000000000</c:formatCode>
                <c:ptCount val="158"/>
                <c:pt idx="0">
                  <c:v>-0.64608608541388401</c:v>
                </c:pt>
                <c:pt idx="1">
                  <c:v>-0.55552557954769</c:v>
                </c:pt>
                <c:pt idx="2">
                  <c:v>-0.46682951640256248</c:v>
                </c:pt>
                <c:pt idx="3">
                  <c:v>-0.3800272084122498</c:v>
                </c:pt>
                <c:pt idx="4">
                  <c:v>-0.2951464166615741</c:v>
                </c:pt>
                <c:pt idx="5">
                  <c:v>-0.21221334032366349</c:v>
                </c:pt>
                <c:pt idx="6">
                  <c:v>-0.13125260691996027</c:v>
                </c:pt>
                <c:pt idx="7">
                  <c:v>-5.2287263403005053E-2</c:v>
                </c:pt>
                <c:pt idx="8">
                  <c:v>2.4661231938001005E-2</c:v>
                </c:pt>
                <c:pt idx="9">
                  <c:v>9.9573016748859516E-2</c:v>
                </c:pt>
                <c:pt idx="10">
                  <c:v>0.17242983105926021</c:v>
                </c:pt>
                <c:pt idx="11">
                  <c:v>0.24321502290888966</c:v>
                </c:pt>
                <c:pt idx="12">
                  <c:v>0.31191355315076463</c:v>
                </c:pt>
                <c:pt idx="13">
                  <c:v>0.37851199943178854</c:v>
                </c:pt>
                <c:pt idx="14">
                  <c:v>0.44299855935053073</c:v>
                </c:pt>
                <c:pt idx="15">
                  <c:v>0.50536305279222926</c:v>
                </c:pt>
                <c:pt idx="16">
                  <c:v>0.56559692344101886</c:v>
                </c:pt>
                <c:pt idx="17">
                  <c:v>0.62369323946937993</c:v>
                </c:pt>
                <c:pt idx="18">
                  <c:v>0.67964669340481276</c:v>
                </c:pt>
                <c:pt idx="19">
                  <c:v>0.7334536011737357</c:v>
                </c:pt>
                <c:pt idx="20">
                  <c:v>0.78511190032260292</c:v>
                </c:pt>
                <c:pt idx="21">
                  <c:v>0.83462114741625204</c:v>
                </c:pt>
                <c:pt idx="22">
                  <c:v>0.88198251461347021</c:v>
                </c:pt>
                <c:pt idx="23">
                  <c:v>0.92719878541978384</c:v>
                </c:pt>
                <c:pt idx="24">
                  <c:v>0.97027434961747661</c:v>
                </c:pt>
                <c:pt idx="25">
                  <c:v>1.0112151973728245</c:v>
                </c:pt>
                <c:pt idx="26">
                  <c:v>1.0500289125205593</c:v>
                </c:pt>
                <c:pt idx="27">
                  <c:v>1.0867246650255533</c:v>
                </c:pt>
                <c:pt idx="28">
                  <c:v>1.1213132026217263</c:v>
                </c:pt>
                <c:pt idx="29">
                  <c:v>1.1538068416281806</c:v>
                </c:pt>
                <c:pt idx="30">
                  <c:v>1.1842194569425553</c:v>
                </c:pt>
                <c:pt idx="31">
                  <c:v>1.212566471211604</c:v>
                </c:pt>
                <c:pt idx="32">
                  <c:v>1.2388648431789995</c:v>
                </c:pt>
                <c:pt idx="33">
                  <c:v>1.2631330552103588</c:v>
                </c:pt>
                <c:pt idx="34">
                  <c:v>1.2853910999954923</c:v>
                </c:pt>
                <c:pt idx="35">
                  <c:v>1.3056604664278788</c:v>
                </c:pt>
                <c:pt idx="36">
                  <c:v>1.32396412466136</c:v>
                </c:pt>
                <c:pt idx="37">
                  <c:v>1.3403265103440614</c:v>
                </c:pt>
                <c:pt idx="38">
                  <c:v>1.3547735080295344</c:v>
                </c:pt>
                <c:pt idx="39">
                  <c:v>1.3673324337651274</c:v>
                </c:pt>
                <c:pt idx="40">
                  <c:v>1.3780320168575706</c:v>
                </c:pt>
                <c:pt idx="41">
                  <c:v>1.3869023808157954</c:v>
                </c:pt>
                <c:pt idx="42">
                  <c:v>1.393975023470968</c:v>
                </c:pt>
                <c:pt idx="43">
                  <c:v>1.3992827962737535</c:v>
                </c:pt>
                <c:pt idx="44">
                  <c:v>1.4028598827687975</c:v>
                </c:pt>
                <c:pt idx="45">
                  <c:v>1.4047417762464338</c:v>
                </c:pt>
                <c:pt idx="46">
                  <c:v>1.4049652565716224</c:v>
                </c:pt>
                <c:pt idx="47">
                  <c:v>1.4035683661900948</c:v>
                </c:pt>
                <c:pt idx="48">
                  <c:v>1.4005903853117401</c:v>
                </c:pt>
                <c:pt idx="49">
                  <c:v>1.3960718062712023</c:v>
                </c:pt>
                <c:pt idx="50">
                  <c:v>1.3900543070657092</c:v>
                </c:pt>
                <c:pt idx="51">
                  <c:v>1.3825807240701184</c:v>
                </c:pt>
                <c:pt idx="52">
                  <c:v>1.3736950239291912</c:v>
                </c:pt>
                <c:pt idx="53">
                  <c:v>1.3634422746270902</c:v>
                </c:pt>
                <c:pt idx="54">
                  <c:v>1.3518686157340947</c:v>
                </c:pt>
                <c:pt idx="55">
                  <c:v>1.3390212278305449</c:v>
                </c:pt>
                <c:pt idx="56">
                  <c:v>1.3249483011080139</c:v>
                </c:pt>
                <c:pt idx="57">
                  <c:v>1.3096990031476881</c:v>
                </c:pt>
                <c:pt idx="58">
                  <c:v>1.2933234458759866</c:v>
                </c:pt>
                <c:pt idx="59">
                  <c:v>1.2758726516973999</c:v>
                </c:pt>
                <c:pt idx="60">
                  <c:v>1.2573985188045427</c:v>
                </c:pt>
                <c:pt idx="61">
                  <c:v>1.2379537856654448</c:v>
                </c:pt>
                <c:pt idx="62">
                  <c:v>1.2175919946880573</c:v>
                </c:pt>
                <c:pt idx="63">
                  <c:v>1.1963674550619794</c:v>
                </c:pt>
                <c:pt idx="64">
                  <c:v>1.1743352047774167</c:v>
                </c:pt>
                <c:pt idx="65">
                  <c:v>1.1515509718213588</c:v>
                </c:pt>
                <c:pt idx="66">
                  <c:v>1.1280711345509786</c:v>
                </c:pt>
                <c:pt idx="67">
                  <c:v>1.1039526812442571</c:v>
                </c:pt>
                <c:pt idx="68">
                  <c:v>1.0792531688278344</c:v>
                </c:pt>
                <c:pt idx="69">
                  <c:v>1.0540306807820814</c:v>
                </c:pt>
                <c:pt idx="70">
                  <c:v>1.0283437842233902</c:v>
                </c:pt>
                <c:pt idx="71">
                  <c:v>1.0022514861636993</c:v>
                </c:pt>
                <c:pt idx="72">
                  <c:v>0.97581318894722879</c:v>
                </c:pt>
                <c:pt idx="73">
                  <c:v>0.94908864486445621</c:v>
                </c:pt>
                <c:pt idx="74">
                  <c:v>0.92213790994329548</c:v>
                </c:pt>
                <c:pt idx="75">
                  <c:v>0.8950212969175132</c:v>
                </c:pt>
                <c:pt idx="76">
                  <c:v>0.86779932737237153</c:v>
                </c:pt>
                <c:pt idx="77">
                  <c:v>0.84053268306747531</c:v>
                </c:pt>
                <c:pt idx="78">
                  <c:v>0.8132821564368663</c:v>
                </c:pt>
                <c:pt idx="79">
                  <c:v>0.78610860026632345</c:v>
                </c:pt>
                <c:pt idx="80">
                  <c:v>0.75907287654789879</c:v>
                </c:pt>
                <c:pt idx="81">
                  <c:v>0.73223580451166415</c:v>
                </c:pt>
                <c:pt idx="82">
                  <c:v>0.70565810783469307</c:v>
                </c:pt>
                <c:pt idx="83">
                  <c:v>0.67940036102726009</c:v>
                </c:pt>
                <c:pt idx="84">
                  <c:v>0.65352293499626812</c:v>
                </c:pt>
                <c:pt idx="85">
                  <c:v>0.62808594178589006</c:v>
                </c:pt>
                <c:pt idx="86">
                  <c:v>0.60314917849544192</c:v>
                </c:pt>
                <c:pt idx="87">
                  <c:v>0.57877207037448397</c:v>
                </c:pt>
                <c:pt idx="88">
                  <c:v>0.55501361309513186</c:v>
                </c:pt>
                <c:pt idx="89">
                  <c:v>0.53193231420159259</c:v>
                </c:pt>
                <c:pt idx="90">
                  <c:v>0.5095861337369495</c:v>
                </c:pt>
                <c:pt idx="91">
                  <c:v>0.48803242404713187</c:v>
                </c:pt>
                <c:pt idx="92">
                  <c:v>0.46732786876213361</c:v>
                </c:pt>
                <c:pt idx="93">
                  <c:v>0.44752842095444945</c:v>
                </c:pt>
                <c:pt idx="94">
                  <c:v>0.42868924047473322</c:v>
                </c:pt>
                <c:pt idx="95">
                  <c:v>0.41086463046468613</c:v>
                </c:pt>
                <c:pt idx="96">
                  <c:v>0.39410797304714718</c:v>
                </c:pt>
                <c:pt idx="97">
                  <c:v>0.37847166419344214</c:v>
                </c:pt>
                <c:pt idx="98">
                  <c:v>0.36400704776792825</c:v>
                </c:pt>
                <c:pt idx="99">
                  <c:v>0.3507643487497627</c:v>
                </c:pt>
                <c:pt idx="100">
                  <c:v>0.33879260563191571</c:v>
                </c:pt>
                <c:pt idx="101">
                  <c:v>0.32813960199738723</c:v>
                </c:pt>
                <c:pt idx="102">
                  <c:v>0.31885179727265522</c:v>
                </c:pt>
                <c:pt idx="103">
                  <c:v>0.3109742566583471</c:v>
                </c:pt>
                <c:pt idx="104">
                  <c:v>0.30455058023713066</c:v>
                </c:pt>
                <c:pt idx="105">
                  <c:v>0.29962283125883693</c:v>
                </c:pt>
                <c:pt idx="106">
                  <c:v>0.29623146360280095</c:v>
                </c:pt>
                <c:pt idx="107">
                  <c:v>0.29441524841741451</c:v>
                </c:pt>
                <c:pt idx="108">
                  <c:v>0.29421119993693323</c:v>
                </c:pt>
                <c:pt idx="109">
                  <c:v>0.29565450047547071</c:v>
                </c:pt>
                <c:pt idx="110">
                  <c:v>0.29877842459823833</c:v>
                </c:pt>
                <c:pt idx="111">
                  <c:v>0.30361426247002088</c:v>
                </c:pt>
                <c:pt idx="112">
                  <c:v>0.3101912423808324</c:v>
                </c:pt>
                <c:pt idx="113">
                  <c:v>0.31853645244883477</c:v>
                </c:pt>
                <c:pt idx="114">
                  <c:v>0.32867476150046215</c:v>
                </c:pt>
                <c:pt idx="115">
                  <c:v>0.3406287391277818</c:v>
                </c:pt>
                <c:pt idx="116">
                  <c:v>0.35441857492306683</c:v>
                </c:pt>
                <c:pt idx="117">
                  <c:v>0.37006199689058494</c:v>
                </c:pt>
                <c:pt idx="118">
                  <c:v>0.38757418903563856</c:v>
                </c:pt>
                <c:pt idx="119">
                  <c:v>0.40696770813079297</c:v>
                </c:pt>
                <c:pt idx="120">
                  <c:v>0.4282523996593639</c:v>
                </c:pt>
                <c:pt idx="121">
                  <c:v>0.45143531293610195</c:v>
                </c:pt>
                <c:pt idx="122">
                  <c:v>0.4765206154051036</c:v>
                </c:pt>
                <c:pt idx="123">
                  <c:v>0.50350950611497458</c:v>
                </c:pt>
                <c:pt idx="124">
                  <c:v>0.53240012837114925</c:v>
                </c:pt>
                <c:pt idx="125">
                  <c:v>0.563187481565536</c:v>
                </c:pt>
                <c:pt idx="126">
                  <c:v>0.59586333218327869</c:v>
                </c:pt>
                <c:pt idx="127">
                  <c:v>0.63041612398682645</c:v>
                </c:pt>
                <c:pt idx="128">
                  <c:v>0.66683088737715668</c:v>
                </c:pt>
                <c:pt idx="129">
                  <c:v>0.70508914793229849</c:v>
                </c:pt>
                <c:pt idx="130">
                  <c:v>0.74516883412298807</c:v>
                </c:pt>
                <c:pt idx="131">
                  <c:v>0.78704418420564703</c:v>
                </c:pt>
                <c:pt idx="132">
                  <c:v>0.83068565229250257</c:v>
                </c:pt>
                <c:pt idx="133">
                  <c:v>0.87605981359895857</c:v>
                </c:pt>
                <c:pt idx="134">
                  <c:v>0.92312926886823377</c:v>
                </c:pt>
                <c:pt idx="135">
                  <c:v>0.97185254797312748</c:v>
                </c:pt>
                <c:pt idx="136">
                  <c:v>1.0221840126951127</c:v>
                </c:pt>
                <c:pt idx="137">
                  <c:v>1.0740737586805844</c:v>
                </c:pt>
                <c:pt idx="138">
                  <c:v>1.1274675165743568</c:v>
                </c:pt>
                <c:pt idx="139">
                  <c:v>1.1823065523303793</c:v>
                </c:pt>
                <c:pt idx="140">
                  <c:v>1.2385275666996609</c:v>
                </c:pt>
                <c:pt idx="141">
                  <c:v>1.2960625938954813</c:v>
                </c:pt>
                <c:pt idx="142">
                  <c:v>1.3548388994356984</c:v>
                </c:pt>
                <c:pt idx="143">
                  <c:v>1.4147788771624406</c:v>
                </c:pt>
                <c:pt idx="144">
                  <c:v>1.4757999454388937</c:v>
                </c:pt>
                <c:pt idx="145">
                  <c:v>1.5378144425233611</c:v>
                </c:pt>
                <c:pt idx="146">
                  <c:v>1.600729521120563</c:v>
                </c:pt>
                <c:pt idx="147">
                  <c:v>1.6644470421101278</c:v>
                </c:pt>
                <c:pt idx="148">
                  <c:v>1.7288634674523191</c:v>
                </c:pt>
                <c:pt idx="149">
                  <c:v>1.7938697522709806</c:v>
                </c:pt>
                <c:pt idx="150">
                  <c:v>1.8593512361137385</c:v>
                </c:pt>
                <c:pt idx="151">
                  <c:v>1.9251875333893729</c:v>
                </c:pt>
                <c:pt idx="152">
                  <c:v>1.9912524229824395</c:v>
                </c:pt>
                <c:pt idx="153">
                  <c:v>2.0574137370451311</c:v>
                </c:pt>
                <c:pt idx="154">
                  <c:v>2.1235332489663321</c:v>
                </c:pt>
                <c:pt idx="155">
                  <c:v>2.1894665605179409</c:v>
                </c:pt>
                <c:pt idx="156">
                  <c:v>2.2550629881783202</c:v>
                </c:pt>
                <c:pt idx="157">
                  <c:v>2.320165448633098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74-4914-8E0D-68A8B74A1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865360"/>
        <c:axId val="816865680"/>
      </c:scatterChart>
      <c:valAx>
        <c:axId val="81686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6865680"/>
        <c:crosses val="autoZero"/>
        <c:crossBetween val="midCat"/>
      </c:valAx>
      <c:valAx>
        <c:axId val="81686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000000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6865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9T21:51:07.1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C9E35-4DED-4B93-A4B0-0ABC62623E51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51053F7-B976-4AD2-89A4-EDED28F8A05F}">
      <dgm:prSet/>
      <dgm:spPr/>
      <dgm:t>
        <a:bodyPr/>
        <a:lstStyle/>
        <a:p>
          <a:r>
            <a:rPr lang="en-US" dirty="0"/>
            <a:t>1. Introduction</a:t>
          </a:r>
        </a:p>
      </dgm:t>
    </dgm:pt>
    <dgm:pt modelId="{66E36CFA-A370-4267-B45F-86B178D647B7}" type="parTrans" cxnId="{6B338229-C768-4643-8FFB-C922D2EE78B8}">
      <dgm:prSet/>
      <dgm:spPr/>
      <dgm:t>
        <a:bodyPr/>
        <a:lstStyle/>
        <a:p>
          <a:endParaRPr lang="en-US"/>
        </a:p>
      </dgm:t>
    </dgm:pt>
    <dgm:pt modelId="{97997D9B-83F5-496D-A787-521387E58CD2}" type="sibTrans" cxnId="{6B338229-C768-4643-8FFB-C922D2EE78B8}">
      <dgm:prSet/>
      <dgm:spPr/>
      <dgm:t>
        <a:bodyPr/>
        <a:lstStyle/>
        <a:p>
          <a:endParaRPr lang="en-US"/>
        </a:p>
      </dgm:t>
    </dgm:pt>
    <dgm:pt modelId="{E7E9D7C4-F001-4638-8433-BD705FE86B65}">
      <dgm:prSet/>
      <dgm:spPr/>
      <dgm:t>
        <a:bodyPr/>
        <a:lstStyle/>
        <a:p>
          <a:r>
            <a:rPr lang="en-US"/>
            <a:t>2. Genetic Code</a:t>
          </a:r>
        </a:p>
      </dgm:t>
    </dgm:pt>
    <dgm:pt modelId="{70AB03B3-0A60-4785-8A17-1B3CBE6BC22F}" type="parTrans" cxnId="{5E6CD4CF-9280-4943-A750-CF50EDAA6B0E}">
      <dgm:prSet/>
      <dgm:spPr/>
      <dgm:t>
        <a:bodyPr/>
        <a:lstStyle/>
        <a:p>
          <a:endParaRPr lang="en-US"/>
        </a:p>
      </dgm:t>
    </dgm:pt>
    <dgm:pt modelId="{5054A955-53A5-4540-9137-EDD1B23060EA}" type="sibTrans" cxnId="{5E6CD4CF-9280-4943-A750-CF50EDAA6B0E}">
      <dgm:prSet/>
      <dgm:spPr/>
      <dgm:t>
        <a:bodyPr/>
        <a:lstStyle/>
        <a:p>
          <a:endParaRPr lang="en-US"/>
        </a:p>
      </dgm:t>
    </dgm:pt>
    <dgm:pt modelId="{7348B6EB-48FF-4B80-9F93-F2BCBA7E42B7}">
      <dgm:prSet/>
      <dgm:spPr/>
      <dgm:t>
        <a:bodyPr/>
        <a:lstStyle/>
        <a:p>
          <a:r>
            <a:rPr lang="en-US"/>
            <a:t>3. Mutation</a:t>
          </a:r>
        </a:p>
      </dgm:t>
    </dgm:pt>
    <dgm:pt modelId="{5909E741-73CC-4D54-820A-4F144B5E2027}" type="parTrans" cxnId="{7F9B1B39-D032-48D8-B7ED-39E328B632BD}">
      <dgm:prSet/>
      <dgm:spPr/>
      <dgm:t>
        <a:bodyPr/>
        <a:lstStyle/>
        <a:p>
          <a:endParaRPr lang="en-US"/>
        </a:p>
      </dgm:t>
    </dgm:pt>
    <dgm:pt modelId="{BDB65789-C881-459F-B240-7276D1AC7352}" type="sibTrans" cxnId="{7F9B1B39-D032-48D8-B7ED-39E328B632BD}">
      <dgm:prSet/>
      <dgm:spPr/>
      <dgm:t>
        <a:bodyPr/>
        <a:lstStyle/>
        <a:p>
          <a:endParaRPr lang="en-US"/>
        </a:p>
      </dgm:t>
    </dgm:pt>
    <dgm:pt modelId="{B973E826-27E5-4476-B8E3-AC3C65348A15}">
      <dgm:prSet/>
      <dgm:spPr/>
      <dgm:t>
        <a:bodyPr/>
        <a:lstStyle/>
        <a:p>
          <a:r>
            <a:rPr lang="en-US"/>
            <a:t>4. Crossover</a:t>
          </a:r>
        </a:p>
      </dgm:t>
    </dgm:pt>
    <dgm:pt modelId="{49597794-83CA-41A2-BC1D-5D4C178196B3}" type="parTrans" cxnId="{171C4D7E-CA67-42FD-B02F-8437182BB66F}">
      <dgm:prSet/>
      <dgm:spPr/>
      <dgm:t>
        <a:bodyPr/>
        <a:lstStyle/>
        <a:p>
          <a:endParaRPr lang="en-US"/>
        </a:p>
      </dgm:t>
    </dgm:pt>
    <dgm:pt modelId="{47459479-D263-4AA8-ABA1-4C95C9B8D0D1}" type="sibTrans" cxnId="{171C4D7E-CA67-42FD-B02F-8437182BB66F}">
      <dgm:prSet/>
      <dgm:spPr/>
      <dgm:t>
        <a:bodyPr/>
        <a:lstStyle/>
        <a:p>
          <a:endParaRPr lang="en-US"/>
        </a:p>
      </dgm:t>
    </dgm:pt>
    <dgm:pt modelId="{DB9179FD-0371-407A-BFE8-9A5262974C82}">
      <dgm:prSet/>
      <dgm:spPr/>
      <dgm:t>
        <a:bodyPr/>
        <a:lstStyle/>
        <a:p>
          <a:r>
            <a:rPr lang="en-US"/>
            <a:t>5. Fitness</a:t>
          </a:r>
        </a:p>
      </dgm:t>
    </dgm:pt>
    <dgm:pt modelId="{394E89BF-FFBB-4CA7-A1A4-FC00E122180C}" type="parTrans" cxnId="{491A1581-D5AB-422E-AB7A-01466392269B}">
      <dgm:prSet/>
      <dgm:spPr/>
      <dgm:t>
        <a:bodyPr/>
        <a:lstStyle/>
        <a:p>
          <a:endParaRPr lang="en-US"/>
        </a:p>
      </dgm:t>
    </dgm:pt>
    <dgm:pt modelId="{DB6A92EE-1FC4-4C0A-981D-FDF76187B608}" type="sibTrans" cxnId="{491A1581-D5AB-422E-AB7A-01466392269B}">
      <dgm:prSet/>
      <dgm:spPr/>
      <dgm:t>
        <a:bodyPr/>
        <a:lstStyle/>
        <a:p>
          <a:endParaRPr lang="en-US"/>
        </a:p>
      </dgm:t>
    </dgm:pt>
    <dgm:pt modelId="{33437C41-38D7-4A68-B8B4-6AAB1C41FEA8}">
      <dgm:prSet/>
      <dgm:spPr/>
      <dgm:t>
        <a:bodyPr/>
        <a:lstStyle/>
        <a:p>
          <a:r>
            <a:rPr lang="en-US"/>
            <a:t>6. Selection</a:t>
          </a:r>
        </a:p>
      </dgm:t>
    </dgm:pt>
    <dgm:pt modelId="{DBDB1AEF-6AE9-4087-8DD1-63AA0B45CE9F}" type="parTrans" cxnId="{F92CA60B-FE1B-449B-A3B6-F832A9649BDD}">
      <dgm:prSet/>
      <dgm:spPr/>
      <dgm:t>
        <a:bodyPr/>
        <a:lstStyle/>
        <a:p>
          <a:endParaRPr lang="en-US"/>
        </a:p>
      </dgm:t>
    </dgm:pt>
    <dgm:pt modelId="{1F6D95A6-DC0C-479C-B9B5-5076D08E07FF}" type="sibTrans" cxnId="{F92CA60B-FE1B-449B-A3B6-F832A9649BDD}">
      <dgm:prSet/>
      <dgm:spPr/>
      <dgm:t>
        <a:bodyPr/>
        <a:lstStyle/>
        <a:p>
          <a:endParaRPr lang="en-US"/>
        </a:p>
      </dgm:t>
    </dgm:pt>
    <dgm:pt modelId="{A2F00D22-E787-4FD2-92CF-83F6F734E508}">
      <dgm:prSet/>
      <dgm:spPr/>
      <dgm:t>
        <a:bodyPr/>
        <a:lstStyle/>
        <a:p>
          <a:r>
            <a:rPr lang="en-US" dirty="0"/>
            <a:t>7. Observations &amp; Analyses</a:t>
          </a:r>
        </a:p>
      </dgm:t>
    </dgm:pt>
    <dgm:pt modelId="{F30F249D-A518-4614-B8ED-125CC68F94AC}" type="parTrans" cxnId="{7C235EF1-F5F1-4027-883C-15BC58BC4DDD}">
      <dgm:prSet/>
      <dgm:spPr/>
      <dgm:t>
        <a:bodyPr/>
        <a:lstStyle/>
        <a:p>
          <a:endParaRPr lang="en-US"/>
        </a:p>
      </dgm:t>
    </dgm:pt>
    <dgm:pt modelId="{5D02C9AF-59A7-420C-9F3C-48F2509AC2A8}" type="sibTrans" cxnId="{7C235EF1-F5F1-4027-883C-15BC58BC4DDD}">
      <dgm:prSet/>
      <dgm:spPr/>
      <dgm:t>
        <a:bodyPr/>
        <a:lstStyle/>
        <a:p>
          <a:endParaRPr lang="en-US"/>
        </a:p>
      </dgm:t>
    </dgm:pt>
    <dgm:pt modelId="{54C96755-2F57-4804-A4C3-43C17A4404C1}" type="pres">
      <dgm:prSet presAssocID="{543C9E35-4DED-4B93-A4B0-0ABC62623E51}" presName="linear" presStyleCnt="0">
        <dgm:presLayoutVars>
          <dgm:animLvl val="lvl"/>
          <dgm:resizeHandles val="exact"/>
        </dgm:presLayoutVars>
      </dgm:prSet>
      <dgm:spPr/>
    </dgm:pt>
    <dgm:pt modelId="{96346E79-FFA2-4E3A-A536-20B35A1D6643}" type="pres">
      <dgm:prSet presAssocID="{F51053F7-B976-4AD2-89A4-EDED28F8A05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D563706-88D3-495B-9F0A-5E4830F5526B}" type="pres">
      <dgm:prSet presAssocID="{97997D9B-83F5-496D-A787-521387E58CD2}" presName="spacer" presStyleCnt="0"/>
      <dgm:spPr/>
    </dgm:pt>
    <dgm:pt modelId="{4233DAFC-C3CE-4E1C-A398-947378472E58}" type="pres">
      <dgm:prSet presAssocID="{E7E9D7C4-F001-4638-8433-BD705FE86B6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502E234-18D9-44B5-834A-F5A2F79896AD}" type="pres">
      <dgm:prSet presAssocID="{5054A955-53A5-4540-9137-EDD1B23060EA}" presName="spacer" presStyleCnt="0"/>
      <dgm:spPr/>
    </dgm:pt>
    <dgm:pt modelId="{4F723BD4-38CC-4A72-88E4-2F927E826386}" type="pres">
      <dgm:prSet presAssocID="{7348B6EB-48FF-4B80-9F93-F2BCBA7E42B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18155AA-4581-4BA0-8B81-5F52E149FCA9}" type="pres">
      <dgm:prSet presAssocID="{BDB65789-C881-459F-B240-7276D1AC7352}" presName="spacer" presStyleCnt="0"/>
      <dgm:spPr/>
    </dgm:pt>
    <dgm:pt modelId="{01680561-3A37-4BD8-9E99-EADB00632628}" type="pres">
      <dgm:prSet presAssocID="{B973E826-27E5-4476-B8E3-AC3C65348A1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028A3A3-7CD0-4AF5-A737-E419C8285505}" type="pres">
      <dgm:prSet presAssocID="{47459479-D263-4AA8-ABA1-4C95C9B8D0D1}" presName="spacer" presStyleCnt="0"/>
      <dgm:spPr/>
    </dgm:pt>
    <dgm:pt modelId="{A15BD2C0-BBE5-4217-AF52-9ED22F426C1B}" type="pres">
      <dgm:prSet presAssocID="{DB9179FD-0371-407A-BFE8-9A5262974C8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8698711-2B84-404E-966B-51CE29AD419A}" type="pres">
      <dgm:prSet presAssocID="{DB6A92EE-1FC4-4C0A-981D-FDF76187B608}" presName="spacer" presStyleCnt="0"/>
      <dgm:spPr/>
    </dgm:pt>
    <dgm:pt modelId="{65890533-6C95-433D-B1D4-42EB564002BC}" type="pres">
      <dgm:prSet presAssocID="{33437C41-38D7-4A68-B8B4-6AAB1C41FEA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D8292F7-DE4A-45C0-B4AF-604ED5F1B438}" type="pres">
      <dgm:prSet presAssocID="{1F6D95A6-DC0C-479C-B9B5-5076D08E07FF}" presName="spacer" presStyleCnt="0"/>
      <dgm:spPr/>
    </dgm:pt>
    <dgm:pt modelId="{54545A9E-437F-43DF-9DB6-53F3A72964B3}" type="pres">
      <dgm:prSet presAssocID="{A2F00D22-E787-4FD2-92CF-83F6F734E50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92CA60B-FE1B-449B-A3B6-F832A9649BDD}" srcId="{543C9E35-4DED-4B93-A4B0-0ABC62623E51}" destId="{33437C41-38D7-4A68-B8B4-6AAB1C41FEA8}" srcOrd="5" destOrd="0" parTransId="{DBDB1AEF-6AE9-4087-8DD1-63AA0B45CE9F}" sibTransId="{1F6D95A6-DC0C-479C-B9B5-5076D08E07FF}"/>
    <dgm:cxn modelId="{6B338229-C768-4643-8FFB-C922D2EE78B8}" srcId="{543C9E35-4DED-4B93-A4B0-0ABC62623E51}" destId="{F51053F7-B976-4AD2-89A4-EDED28F8A05F}" srcOrd="0" destOrd="0" parTransId="{66E36CFA-A370-4267-B45F-86B178D647B7}" sibTransId="{97997D9B-83F5-496D-A787-521387E58CD2}"/>
    <dgm:cxn modelId="{105AB333-6FE0-4A0C-AE9B-37F4FF1B5688}" type="presOf" srcId="{7348B6EB-48FF-4B80-9F93-F2BCBA7E42B7}" destId="{4F723BD4-38CC-4A72-88E4-2F927E826386}" srcOrd="0" destOrd="0" presId="urn:microsoft.com/office/officeart/2005/8/layout/vList2"/>
    <dgm:cxn modelId="{7F9B1B39-D032-48D8-B7ED-39E328B632BD}" srcId="{543C9E35-4DED-4B93-A4B0-0ABC62623E51}" destId="{7348B6EB-48FF-4B80-9F93-F2BCBA7E42B7}" srcOrd="2" destOrd="0" parTransId="{5909E741-73CC-4D54-820A-4F144B5E2027}" sibTransId="{BDB65789-C881-459F-B240-7276D1AC7352}"/>
    <dgm:cxn modelId="{97BEFC43-9F1F-4E96-A439-CCE0FB73E143}" type="presOf" srcId="{B973E826-27E5-4476-B8E3-AC3C65348A15}" destId="{01680561-3A37-4BD8-9E99-EADB00632628}" srcOrd="0" destOrd="0" presId="urn:microsoft.com/office/officeart/2005/8/layout/vList2"/>
    <dgm:cxn modelId="{6C90B949-E2A9-41F6-B2BF-FCC74F751832}" type="presOf" srcId="{33437C41-38D7-4A68-B8B4-6AAB1C41FEA8}" destId="{65890533-6C95-433D-B1D4-42EB564002BC}" srcOrd="0" destOrd="0" presId="urn:microsoft.com/office/officeart/2005/8/layout/vList2"/>
    <dgm:cxn modelId="{3BC83754-C6A5-45F0-AF77-4FD46FD67FF5}" type="presOf" srcId="{DB9179FD-0371-407A-BFE8-9A5262974C82}" destId="{A15BD2C0-BBE5-4217-AF52-9ED22F426C1B}" srcOrd="0" destOrd="0" presId="urn:microsoft.com/office/officeart/2005/8/layout/vList2"/>
    <dgm:cxn modelId="{BF3A3370-92C5-4E7D-B7DC-3F5202F363F1}" type="presOf" srcId="{E7E9D7C4-F001-4638-8433-BD705FE86B65}" destId="{4233DAFC-C3CE-4E1C-A398-947378472E58}" srcOrd="0" destOrd="0" presId="urn:microsoft.com/office/officeart/2005/8/layout/vList2"/>
    <dgm:cxn modelId="{171C4D7E-CA67-42FD-B02F-8437182BB66F}" srcId="{543C9E35-4DED-4B93-A4B0-0ABC62623E51}" destId="{B973E826-27E5-4476-B8E3-AC3C65348A15}" srcOrd="3" destOrd="0" parTransId="{49597794-83CA-41A2-BC1D-5D4C178196B3}" sibTransId="{47459479-D263-4AA8-ABA1-4C95C9B8D0D1}"/>
    <dgm:cxn modelId="{491A1581-D5AB-422E-AB7A-01466392269B}" srcId="{543C9E35-4DED-4B93-A4B0-0ABC62623E51}" destId="{DB9179FD-0371-407A-BFE8-9A5262974C82}" srcOrd="4" destOrd="0" parTransId="{394E89BF-FFBB-4CA7-A1A4-FC00E122180C}" sibTransId="{DB6A92EE-1FC4-4C0A-981D-FDF76187B608}"/>
    <dgm:cxn modelId="{E2851F87-2706-4AE1-8FF1-3F4D7B4BC6AD}" type="presOf" srcId="{F51053F7-B976-4AD2-89A4-EDED28F8A05F}" destId="{96346E79-FFA2-4E3A-A536-20B35A1D6643}" srcOrd="0" destOrd="0" presId="urn:microsoft.com/office/officeart/2005/8/layout/vList2"/>
    <dgm:cxn modelId="{3B46C4C2-B7A1-4919-BED0-E8AE98B969B3}" type="presOf" srcId="{A2F00D22-E787-4FD2-92CF-83F6F734E508}" destId="{54545A9E-437F-43DF-9DB6-53F3A72964B3}" srcOrd="0" destOrd="0" presId="urn:microsoft.com/office/officeart/2005/8/layout/vList2"/>
    <dgm:cxn modelId="{F59B4BC4-EB29-4329-9A21-DD7F729ACB7E}" type="presOf" srcId="{543C9E35-4DED-4B93-A4B0-0ABC62623E51}" destId="{54C96755-2F57-4804-A4C3-43C17A4404C1}" srcOrd="0" destOrd="0" presId="urn:microsoft.com/office/officeart/2005/8/layout/vList2"/>
    <dgm:cxn modelId="{5E6CD4CF-9280-4943-A750-CF50EDAA6B0E}" srcId="{543C9E35-4DED-4B93-A4B0-0ABC62623E51}" destId="{E7E9D7C4-F001-4638-8433-BD705FE86B65}" srcOrd="1" destOrd="0" parTransId="{70AB03B3-0A60-4785-8A17-1B3CBE6BC22F}" sibTransId="{5054A955-53A5-4540-9137-EDD1B23060EA}"/>
    <dgm:cxn modelId="{7C235EF1-F5F1-4027-883C-15BC58BC4DDD}" srcId="{543C9E35-4DED-4B93-A4B0-0ABC62623E51}" destId="{A2F00D22-E787-4FD2-92CF-83F6F734E508}" srcOrd="6" destOrd="0" parTransId="{F30F249D-A518-4614-B8ED-125CC68F94AC}" sibTransId="{5D02C9AF-59A7-420C-9F3C-48F2509AC2A8}"/>
    <dgm:cxn modelId="{8A0E8E0B-528A-499D-A305-284F94C91D18}" type="presParOf" srcId="{54C96755-2F57-4804-A4C3-43C17A4404C1}" destId="{96346E79-FFA2-4E3A-A536-20B35A1D6643}" srcOrd="0" destOrd="0" presId="urn:microsoft.com/office/officeart/2005/8/layout/vList2"/>
    <dgm:cxn modelId="{BDE0C3A1-0B98-450D-A1AE-5D87AFE8B357}" type="presParOf" srcId="{54C96755-2F57-4804-A4C3-43C17A4404C1}" destId="{ED563706-88D3-495B-9F0A-5E4830F5526B}" srcOrd="1" destOrd="0" presId="urn:microsoft.com/office/officeart/2005/8/layout/vList2"/>
    <dgm:cxn modelId="{1D9C10E3-8348-4414-9361-324998F709AC}" type="presParOf" srcId="{54C96755-2F57-4804-A4C3-43C17A4404C1}" destId="{4233DAFC-C3CE-4E1C-A398-947378472E58}" srcOrd="2" destOrd="0" presId="urn:microsoft.com/office/officeart/2005/8/layout/vList2"/>
    <dgm:cxn modelId="{27194253-49ED-4D66-85E9-45FD2CFA44C9}" type="presParOf" srcId="{54C96755-2F57-4804-A4C3-43C17A4404C1}" destId="{5502E234-18D9-44B5-834A-F5A2F79896AD}" srcOrd="3" destOrd="0" presId="urn:microsoft.com/office/officeart/2005/8/layout/vList2"/>
    <dgm:cxn modelId="{37F0768A-526C-4151-B3CF-11EFA655AEE7}" type="presParOf" srcId="{54C96755-2F57-4804-A4C3-43C17A4404C1}" destId="{4F723BD4-38CC-4A72-88E4-2F927E826386}" srcOrd="4" destOrd="0" presId="urn:microsoft.com/office/officeart/2005/8/layout/vList2"/>
    <dgm:cxn modelId="{0B6954B6-F615-4DED-8A31-F49D4E6B49F4}" type="presParOf" srcId="{54C96755-2F57-4804-A4C3-43C17A4404C1}" destId="{F18155AA-4581-4BA0-8B81-5F52E149FCA9}" srcOrd="5" destOrd="0" presId="urn:microsoft.com/office/officeart/2005/8/layout/vList2"/>
    <dgm:cxn modelId="{1DACB8DC-7720-4D2F-81F0-A0760328DA90}" type="presParOf" srcId="{54C96755-2F57-4804-A4C3-43C17A4404C1}" destId="{01680561-3A37-4BD8-9E99-EADB00632628}" srcOrd="6" destOrd="0" presId="urn:microsoft.com/office/officeart/2005/8/layout/vList2"/>
    <dgm:cxn modelId="{EBE14800-9F57-4371-8F12-CA5010C35D14}" type="presParOf" srcId="{54C96755-2F57-4804-A4C3-43C17A4404C1}" destId="{E028A3A3-7CD0-4AF5-A737-E419C8285505}" srcOrd="7" destOrd="0" presId="urn:microsoft.com/office/officeart/2005/8/layout/vList2"/>
    <dgm:cxn modelId="{03FC0CD0-5891-4D8E-8315-D28CB9FCFFA6}" type="presParOf" srcId="{54C96755-2F57-4804-A4C3-43C17A4404C1}" destId="{A15BD2C0-BBE5-4217-AF52-9ED22F426C1B}" srcOrd="8" destOrd="0" presId="urn:microsoft.com/office/officeart/2005/8/layout/vList2"/>
    <dgm:cxn modelId="{53B12A38-55DC-43BA-9549-DC853CBE4AE6}" type="presParOf" srcId="{54C96755-2F57-4804-A4C3-43C17A4404C1}" destId="{E8698711-2B84-404E-966B-51CE29AD419A}" srcOrd="9" destOrd="0" presId="urn:microsoft.com/office/officeart/2005/8/layout/vList2"/>
    <dgm:cxn modelId="{37123120-C1C3-45ED-8B26-336C8A71870B}" type="presParOf" srcId="{54C96755-2F57-4804-A4C3-43C17A4404C1}" destId="{65890533-6C95-433D-B1D4-42EB564002BC}" srcOrd="10" destOrd="0" presId="urn:microsoft.com/office/officeart/2005/8/layout/vList2"/>
    <dgm:cxn modelId="{D8B9CFB5-C681-482A-88AC-5E034BB8AAB1}" type="presParOf" srcId="{54C96755-2F57-4804-A4C3-43C17A4404C1}" destId="{8D8292F7-DE4A-45C0-B4AF-604ED5F1B438}" srcOrd="11" destOrd="0" presId="urn:microsoft.com/office/officeart/2005/8/layout/vList2"/>
    <dgm:cxn modelId="{BCC687F1-D357-4737-80E2-1B4CC9EA0C60}" type="presParOf" srcId="{54C96755-2F57-4804-A4C3-43C17A4404C1}" destId="{54545A9E-437F-43DF-9DB6-53F3A72964B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46E79-FFA2-4E3A-A536-20B35A1D6643}">
      <dsp:nvSpPr>
        <dsp:cNvPr id="0" name=""/>
        <dsp:cNvSpPr/>
      </dsp:nvSpPr>
      <dsp:spPr>
        <a:xfrm>
          <a:off x="0" y="89208"/>
          <a:ext cx="5914209" cy="655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Introduction</a:t>
          </a:r>
        </a:p>
      </dsp:txBody>
      <dsp:txXfrm>
        <a:off x="31984" y="121192"/>
        <a:ext cx="5850241" cy="591232"/>
      </dsp:txXfrm>
    </dsp:sp>
    <dsp:sp modelId="{4233DAFC-C3CE-4E1C-A398-947378472E58}">
      <dsp:nvSpPr>
        <dsp:cNvPr id="0" name=""/>
        <dsp:cNvSpPr/>
      </dsp:nvSpPr>
      <dsp:spPr>
        <a:xfrm>
          <a:off x="0" y="825048"/>
          <a:ext cx="5914209" cy="655200"/>
        </a:xfrm>
        <a:prstGeom prst="roundRect">
          <a:avLst/>
        </a:prstGeom>
        <a:gradFill rotWithShape="0">
          <a:gsLst>
            <a:gs pos="0">
              <a:schemeClr val="accent5">
                <a:hueOff val="165528"/>
                <a:satOff val="96"/>
                <a:lumOff val="948"/>
                <a:alphaOff val="0"/>
                <a:tint val="60000"/>
                <a:lumMod val="110000"/>
              </a:schemeClr>
            </a:gs>
            <a:gs pos="100000">
              <a:schemeClr val="accent5">
                <a:hueOff val="165528"/>
                <a:satOff val="96"/>
                <a:lumOff val="948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Genetic Code</a:t>
          </a:r>
        </a:p>
      </dsp:txBody>
      <dsp:txXfrm>
        <a:off x="31984" y="857032"/>
        <a:ext cx="5850241" cy="591232"/>
      </dsp:txXfrm>
    </dsp:sp>
    <dsp:sp modelId="{4F723BD4-38CC-4A72-88E4-2F927E826386}">
      <dsp:nvSpPr>
        <dsp:cNvPr id="0" name=""/>
        <dsp:cNvSpPr/>
      </dsp:nvSpPr>
      <dsp:spPr>
        <a:xfrm>
          <a:off x="0" y="1560888"/>
          <a:ext cx="5914209" cy="655200"/>
        </a:xfrm>
        <a:prstGeom prst="roundRect">
          <a:avLst/>
        </a:prstGeom>
        <a:gradFill rotWithShape="0">
          <a:gsLst>
            <a:gs pos="0">
              <a:schemeClr val="accent5">
                <a:hueOff val="331055"/>
                <a:satOff val="192"/>
                <a:lumOff val="1895"/>
                <a:alphaOff val="0"/>
                <a:tint val="60000"/>
                <a:lumMod val="110000"/>
              </a:schemeClr>
            </a:gs>
            <a:gs pos="100000">
              <a:schemeClr val="accent5">
                <a:hueOff val="331055"/>
                <a:satOff val="192"/>
                <a:lumOff val="1895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Mutation</a:t>
          </a:r>
        </a:p>
      </dsp:txBody>
      <dsp:txXfrm>
        <a:off x="31984" y="1592872"/>
        <a:ext cx="5850241" cy="591232"/>
      </dsp:txXfrm>
    </dsp:sp>
    <dsp:sp modelId="{01680561-3A37-4BD8-9E99-EADB00632628}">
      <dsp:nvSpPr>
        <dsp:cNvPr id="0" name=""/>
        <dsp:cNvSpPr/>
      </dsp:nvSpPr>
      <dsp:spPr>
        <a:xfrm>
          <a:off x="0" y="2296728"/>
          <a:ext cx="5914209" cy="655200"/>
        </a:xfrm>
        <a:prstGeom prst="roundRect">
          <a:avLst/>
        </a:prstGeom>
        <a:gradFill rotWithShape="0">
          <a:gsLst>
            <a:gs pos="0">
              <a:schemeClr val="accent5">
                <a:hueOff val="496582"/>
                <a:satOff val="288"/>
                <a:lumOff val="2843"/>
                <a:alphaOff val="0"/>
                <a:tint val="60000"/>
                <a:lumMod val="110000"/>
              </a:schemeClr>
            </a:gs>
            <a:gs pos="100000">
              <a:schemeClr val="accent5">
                <a:hueOff val="496582"/>
                <a:satOff val="288"/>
                <a:lumOff val="2843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4. Crossover</a:t>
          </a:r>
        </a:p>
      </dsp:txBody>
      <dsp:txXfrm>
        <a:off x="31984" y="2328712"/>
        <a:ext cx="5850241" cy="591232"/>
      </dsp:txXfrm>
    </dsp:sp>
    <dsp:sp modelId="{A15BD2C0-BBE5-4217-AF52-9ED22F426C1B}">
      <dsp:nvSpPr>
        <dsp:cNvPr id="0" name=""/>
        <dsp:cNvSpPr/>
      </dsp:nvSpPr>
      <dsp:spPr>
        <a:xfrm>
          <a:off x="0" y="3032568"/>
          <a:ext cx="5914209" cy="655200"/>
        </a:xfrm>
        <a:prstGeom prst="roundRect">
          <a:avLst/>
        </a:prstGeom>
        <a:gradFill rotWithShape="0">
          <a:gsLst>
            <a:gs pos="0">
              <a:schemeClr val="accent5">
                <a:hueOff val="662110"/>
                <a:satOff val="384"/>
                <a:lumOff val="3791"/>
                <a:alphaOff val="0"/>
                <a:tint val="60000"/>
                <a:lumMod val="110000"/>
              </a:schemeClr>
            </a:gs>
            <a:gs pos="100000">
              <a:schemeClr val="accent5">
                <a:hueOff val="662110"/>
                <a:satOff val="384"/>
                <a:lumOff val="3791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5. Fitness</a:t>
          </a:r>
        </a:p>
      </dsp:txBody>
      <dsp:txXfrm>
        <a:off x="31984" y="3064552"/>
        <a:ext cx="5850241" cy="591232"/>
      </dsp:txXfrm>
    </dsp:sp>
    <dsp:sp modelId="{65890533-6C95-433D-B1D4-42EB564002BC}">
      <dsp:nvSpPr>
        <dsp:cNvPr id="0" name=""/>
        <dsp:cNvSpPr/>
      </dsp:nvSpPr>
      <dsp:spPr>
        <a:xfrm>
          <a:off x="0" y="3768408"/>
          <a:ext cx="5914209" cy="655200"/>
        </a:xfrm>
        <a:prstGeom prst="roundRect">
          <a:avLst/>
        </a:prstGeom>
        <a:gradFill rotWithShape="0">
          <a:gsLst>
            <a:gs pos="0">
              <a:schemeClr val="accent5">
                <a:hueOff val="827637"/>
                <a:satOff val="480"/>
                <a:lumOff val="4738"/>
                <a:alphaOff val="0"/>
                <a:tint val="60000"/>
                <a:lumMod val="110000"/>
              </a:schemeClr>
            </a:gs>
            <a:gs pos="100000">
              <a:schemeClr val="accent5">
                <a:hueOff val="827637"/>
                <a:satOff val="480"/>
                <a:lumOff val="4738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6. Selection</a:t>
          </a:r>
        </a:p>
      </dsp:txBody>
      <dsp:txXfrm>
        <a:off x="31984" y="3800392"/>
        <a:ext cx="5850241" cy="591232"/>
      </dsp:txXfrm>
    </dsp:sp>
    <dsp:sp modelId="{54545A9E-437F-43DF-9DB6-53F3A72964B3}">
      <dsp:nvSpPr>
        <dsp:cNvPr id="0" name=""/>
        <dsp:cNvSpPr/>
      </dsp:nvSpPr>
      <dsp:spPr>
        <a:xfrm>
          <a:off x="0" y="4504248"/>
          <a:ext cx="5914209" cy="655200"/>
        </a:xfrm>
        <a:prstGeom prst="roundRect">
          <a:avLst/>
        </a:prstGeom>
        <a:gradFill rotWithShape="0">
          <a:gsLst>
            <a:gs pos="0">
              <a:schemeClr val="accent5">
                <a:hueOff val="993165"/>
                <a:satOff val="576"/>
                <a:lumOff val="5686"/>
                <a:alphaOff val="0"/>
                <a:tint val="60000"/>
                <a:lumMod val="110000"/>
              </a:schemeClr>
            </a:gs>
            <a:gs pos="100000">
              <a:schemeClr val="accent5">
                <a:hueOff val="993165"/>
                <a:satOff val="576"/>
                <a:lumOff val="5686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7. Observations &amp; Analyses</a:t>
          </a:r>
        </a:p>
      </dsp:txBody>
      <dsp:txXfrm>
        <a:off x="31984" y="4536232"/>
        <a:ext cx="5850241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4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57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305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241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094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027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102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1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9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6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3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8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21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7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6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8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8D64-6397-47AA-B79D-1E395FD73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Polynomial Curve Fitting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6F1BBE7-896E-EF42-BD51-0EBBC13A5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6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22FCAC-D7EC-4A52-B153-FF761E2235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462E7-1698-4B21-BE89-AEFAC7C2FE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43D98-F2DA-4A7F-8E69-105F1DB5C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35910" y="1421613"/>
            <a:ext cx="6098041" cy="396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5BB84E-D8ED-4073-BB75-22A32628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6.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D6396-C075-46B5-B0B9-6683B1E9F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141" y="2430471"/>
            <a:ext cx="2835464" cy="3552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</a:rPr>
              <a:t>During each generation, the fittest one will be directly copied into the next generation.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And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the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next</a:t>
            </a:r>
            <a:r>
              <a:rPr lang="zh-CN" altLang="en-US" sz="1800" dirty="0">
                <a:solidFill>
                  <a:srgbClr val="262626"/>
                </a:solidFill>
              </a:rPr>
              <a:t> </a:t>
            </a:r>
            <a:r>
              <a:rPr lang="en-US" altLang="zh-CN" sz="1800" dirty="0">
                <a:solidFill>
                  <a:srgbClr val="262626"/>
                </a:solidFill>
              </a:rPr>
              <a:t>generation’s population size will continue increasing either by crossing over two randomly selected survivors’ genes or mutating a survivor’s genes until it reaches the predefined scale.</a:t>
            </a:r>
            <a:endParaRPr lang="en-US" sz="1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7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14">
            <a:extLst>
              <a:ext uri="{FF2B5EF4-FFF2-40B4-BE49-F238E27FC236}">
                <a16:creationId xmlns:a16="http://schemas.microsoft.com/office/drawing/2014/main" id="{3D6DABB5-1FC3-4E21-AC84-4685B03C9F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FC5790B5-250E-45E6-A05D-C3D1D459BC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68158C4B-1BFE-4F6D-B2C1-0066FA11935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0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2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319AF2-886A-4C5D-B34C-17FCB0267EE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64F88E-8ABB-4C38-95F0-51BB4163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7. Observations &amp; Analyses</a:t>
            </a:r>
          </a:p>
        </p:txBody>
      </p:sp>
    </p:spTree>
    <p:extLst>
      <p:ext uri="{BB962C8B-B14F-4D97-AF65-F5344CB8AC3E}">
        <p14:creationId xmlns:p14="http://schemas.microsoft.com/office/powerpoint/2010/main" val="302710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6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8" name="Straight Connector 32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34">
            <a:extLst>
              <a:ext uri="{FF2B5EF4-FFF2-40B4-BE49-F238E27FC236}">
                <a16:creationId xmlns:a16="http://schemas.microsoft.com/office/drawing/2014/main" id="{9401732C-37EE-4B98-A709-9530173F3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36">
            <a:extLst>
              <a:ext uri="{FF2B5EF4-FFF2-40B4-BE49-F238E27FC236}">
                <a16:creationId xmlns:a16="http://schemas.microsoft.com/office/drawing/2014/main" id="{654E48C8-2A00-4C54-BC9C-B18EE49E9C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B49B01-8C2D-41BF-94B7-3DF067C67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26" y="1065394"/>
            <a:ext cx="10885484" cy="5143389"/>
          </a:xfrm>
          <a:prstGeom prst="rect">
            <a:avLst/>
          </a:prstGeom>
          <a:ln w="57150" cmpd="thickThin">
            <a:noFill/>
            <a:miter lim="8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8D9DCD-06BF-4BCC-BB29-93B98598D0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390" y="618186"/>
            <a:ext cx="4094017" cy="6126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dirty="0">
                <a:solidFill>
                  <a:srgbClr val="262626"/>
                </a:solidFill>
              </a:rPr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193873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9DCD-06BF-4BCC-BB29-93B98598D0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390" y="618186"/>
            <a:ext cx="4094017" cy="6126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dirty="0">
                <a:solidFill>
                  <a:srgbClr val="262626"/>
                </a:solidFill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20E96-17D7-4160-A6CF-6E148C94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0" y="1230835"/>
            <a:ext cx="8794942" cy="499144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73A2E-D074-4D84-9931-E2317BFA37E6}"/>
              </a:ext>
            </a:extLst>
          </p:cNvPr>
          <p:cNvSpPr/>
          <p:nvPr/>
        </p:nvSpPr>
        <p:spPr>
          <a:xfrm>
            <a:off x="694394" y="5087639"/>
            <a:ext cx="8532108" cy="1443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48D4A-FAEC-419E-9231-4BA13A486E94}"/>
              </a:ext>
            </a:extLst>
          </p:cNvPr>
          <p:cNvSpPr txBox="1"/>
          <p:nvPr/>
        </p:nvSpPr>
        <p:spPr>
          <a:xfrm>
            <a:off x="4874508" y="4718307"/>
            <a:ext cx="186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Fittest coefficients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EC01484-72CB-494C-B266-C4F5FD716413}"/>
              </a:ext>
            </a:extLst>
          </p:cNvPr>
          <p:cNvSpPr/>
          <p:nvPr/>
        </p:nvSpPr>
        <p:spPr>
          <a:xfrm>
            <a:off x="2248186" y="1127531"/>
            <a:ext cx="2385691" cy="498451"/>
          </a:xfrm>
          <a:prstGeom prst="wedgeEllipseCallout">
            <a:avLst>
              <a:gd name="adj1" fmla="val -75809"/>
              <a:gd name="adj2" fmla="val 52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Difference/Fitness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1FF0F44-C0E5-4B32-BC63-5F8DBE5868A4}"/>
              </a:ext>
            </a:extLst>
          </p:cNvPr>
          <p:cNvSpPr/>
          <p:nvPr/>
        </p:nvSpPr>
        <p:spPr>
          <a:xfrm>
            <a:off x="645390" y="1100030"/>
            <a:ext cx="1437792" cy="391886"/>
          </a:xfrm>
          <a:prstGeom prst="wedgeEllipseCallout">
            <a:avLst>
              <a:gd name="adj1" fmla="val -38838"/>
              <a:gd name="adj2" fmla="val 90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87715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E3CED3-8830-45C9-8D6C-F4ECADD4F1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F2D62A-C66C-42DF-8C05-99B0B1A8BE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F642AC7-C303-454A-AC0D-3103E3F26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823816"/>
              </p:ext>
            </p:extLst>
          </p:nvPr>
        </p:nvGraphicFramePr>
        <p:xfrm>
          <a:off x="634457" y="666795"/>
          <a:ext cx="10923087" cy="5524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416DA9-E772-43F7-9D8E-C788D5701168}"/>
              </a:ext>
            </a:extLst>
          </p:cNvPr>
          <p:cNvSpPr txBox="1"/>
          <p:nvPr/>
        </p:nvSpPr>
        <p:spPr>
          <a:xfrm>
            <a:off x="728133" y="350556"/>
            <a:ext cx="1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Analysis</a:t>
            </a:r>
          </a:p>
        </p:txBody>
      </p:sp>
    </p:spTree>
    <p:extLst>
      <p:ext uri="{BB962C8B-B14F-4D97-AF65-F5344CB8AC3E}">
        <p14:creationId xmlns:p14="http://schemas.microsoft.com/office/powerpoint/2010/main" val="414141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E3CED3-8830-45C9-8D6C-F4ECADD4F1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F2D62A-C66C-42DF-8C05-99B0B1A8BE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F850C0-F9DB-4A5D-8D30-31F3B779C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408408"/>
              </p:ext>
            </p:extLst>
          </p:nvPr>
        </p:nvGraphicFramePr>
        <p:xfrm>
          <a:off x="634457" y="666795"/>
          <a:ext cx="10923087" cy="5524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7E5E66-B200-4B53-A36A-4DAFE031BC1D}"/>
              </a:ext>
            </a:extLst>
          </p:cNvPr>
          <p:cNvSpPr txBox="1"/>
          <p:nvPr/>
        </p:nvSpPr>
        <p:spPr>
          <a:xfrm>
            <a:off x="728133" y="350556"/>
            <a:ext cx="1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Analysis</a:t>
            </a:r>
          </a:p>
        </p:txBody>
      </p:sp>
    </p:spTree>
    <p:extLst>
      <p:ext uri="{BB962C8B-B14F-4D97-AF65-F5344CB8AC3E}">
        <p14:creationId xmlns:p14="http://schemas.microsoft.com/office/powerpoint/2010/main" val="166332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E3CED3-8830-45C9-8D6C-F4ECADD4F1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F2D62A-C66C-42DF-8C05-99B0B1A8BE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E71F90-AE02-463A-8DEF-06D851E31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577588"/>
              </p:ext>
            </p:extLst>
          </p:nvPr>
        </p:nvGraphicFramePr>
        <p:xfrm>
          <a:off x="634457" y="666795"/>
          <a:ext cx="10923087" cy="5524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2F117F-42D6-48B1-8F88-43067382803A}"/>
              </a:ext>
            </a:extLst>
          </p:cNvPr>
          <p:cNvSpPr txBox="1"/>
          <p:nvPr/>
        </p:nvSpPr>
        <p:spPr>
          <a:xfrm>
            <a:off x="10098060" y="1764598"/>
            <a:ext cx="155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0FBA5-0251-464D-928F-D701216F6380}"/>
              </a:ext>
            </a:extLst>
          </p:cNvPr>
          <p:cNvSpPr txBox="1"/>
          <p:nvPr/>
        </p:nvSpPr>
        <p:spPr>
          <a:xfrm>
            <a:off x="10175683" y="846365"/>
            <a:ext cx="162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function</a:t>
            </a:r>
          </a:p>
        </p:txBody>
      </p:sp>
    </p:spTree>
    <p:extLst>
      <p:ext uri="{BB962C8B-B14F-4D97-AF65-F5344CB8AC3E}">
        <p14:creationId xmlns:p14="http://schemas.microsoft.com/office/powerpoint/2010/main" val="237100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4F8F-736C-4750-85E2-7DE9A43E6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736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407EC4-5D16-4845-9840-4E28622B65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84719-90BB-4D0C-92D8-61DC5512B3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19B46-8B4D-4750-A521-9D300B08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10E808-A7C2-4084-AC62-F728A2306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00256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402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3F6D81C7-B083-478E-82FE-089A8CB72EB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6B54F2-CD11-4359-A7D6-DA7C76C091A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9AEE9-8174-48ED-9120-B87B0C56C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739" y="2895599"/>
            <a:ext cx="2739728" cy="113138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5D4C70-058B-4DA2-8DB8-5CB94883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262626"/>
                </a:solidFill>
              </a:rPr>
              <a:t>1.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E4D5-71BC-4916-813A-E6CD6C90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Principle:</a:t>
            </a:r>
          </a:p>
          <a:p>
            <a:pPr algn="l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In mathematics, a Taylor series is a representation of a function as an infinite sum of terms that are calculated from the values of the function’s derivatives at a single point. A function can be approximated by using a finite number of terms of its Taylor series.</a:t>
            </a:r>
          </a:p>
          <a:p>
            <a:pPr algn="l">
              <a:buFont typeface="Arial"/>
              <a:buChar char="•"/>
            </a:pP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0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4C70-058B-4DA2-8DB8-5CB94883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262626"/>
                </a:solidFill>
              </a:rPr>
              <a:t>1.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E4D5-71BC-4916-813A-E6CD6C9072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The goal of this project is to use genetic algorithm to find a set of coefficients for a polynomial function which fits a series of given data well.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308BD8-E332-4DB2-A9EB-93EAC28720CD}"/>
                  </a:ext>
                </a:extLst>
              </p:cNvPr>
              <p:cNvSpPr/>
              <p:nvPr/>
            </p:nvSpPr>
            <p:spPr>
              <a:xfrm>
                <a:off x="7259771" y="2694436"/>
                <a:ext cx="2475614" cy="1268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308BD8-E332-4DB2-A9EB-93EAC2872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771" y="2694436"/>
                <a:ext cx="2475614" cy="1268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81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FFF2-FF92-4781-8650-75BB2C57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/>
          <a:lstStyle/>
          <a:p>
            <a:r>
              <a:rPr lang="en-US" dirty="0"/>
              <a:t>2. Genetic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4CFA6-019F-4DDC-B7AE-B6D7554F8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Genotype:</a:t>
            </a:r>
          </a:p>
          <a:p>
            <a:pPr algn="l"/>
            <a:r>
              <a:rPr lang="en-US" sz="2000" dirty="0"/>
              <a:t>A double array of coefficients. </a:t>
            </a:r>
          </a:p>
          <a:p>
            <a:pPr algn="l"/>
            <a:r>
              <a:rPr lang="en-US" sz="2000" dirty="0"/>
              <a:t>The index of coefficient is equivalent to each term's degree.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7F8E3B72-B3AD-4A54-9448-EACBAE35A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075501"/>
            <a:ext cx="5470525" cy="27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5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FFF2-FF92-4781-8650-75BB2C57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Genetic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E24CFA6-019F-4DDC-B7AE-B6D7554F815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2000" dirty="0"/>
                  <a:t>Phenotype: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algn="l"/>
                <a:r>
                  <a:rPr lang="en-US" sz="2000" dirty="0"/>
                  <a:t>This also describes how the genes are expressed.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E24CFA6-019F-4DDC-B7AE-B6D7554F8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63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15F313-4F49-4F8E-ABF3-81BE577D7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8138" y="1656619"/>
            <a:ext cx="5470525" cy="3544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4776FE-0262-4E62-8264-386FDA985DDE}"/>
              </a:ext>
            </a:extLst>
          </p:cNvPr>
          <p:cNvSpPr txBox="1"/>
          <p:nvPr/>
        </p:nvSpPr>
        <p:spPr>
          <a:xfrm>
            <a:off x="5418137" y="1103869"/>
            <a:ext cx="547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Expression:</a:t>
            </a:r>
          </a:p>
        </p:txBody>
      </p:sp>
    </p:spTree>
    <p:extLst>
      <p:ext uri="{BB962C8B-B14F-4D97-AF65-F5344CB8AC3E}">
        <p14:creationId xmlns:p14="http://schemas.microsoft.com/office/powerpoint/2010/main" val="93985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929E8D-BEFC-400C-AF63-0D25CFC7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3. Mutation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8DA603-BF26-4074-95E9-D91E7B84B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689873"/>
            <a:ext cx="5470525" cy="347825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831213-5961-43BA-87FE-F2AF27061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</a:rPr>
              <a:t>Mutation rate: p</a:t>
            </a:r>
          </a:p>
          <a:p>
            <a:pPr algn="l"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</a:rPr>
              <a:t>Option 1: change coefficient value</a:t>
            </a:r>
          </a:p>
          <a:p>
            <a:pPr algn="l"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</a:rPr>
              <a:t>Option 2: swap two coefficients</a:t>
            </a:r>
          </a:p>
        </p:txBody>
      </p:sp>
    </p:spTree>
    <p:extLst>
      <p:ext uri="{BB962C8B-B14F-4D97-AF65-F5344CB8AC3E}">
        <p14:creationId xmlns:p14="http://schemas.microsoft.com/office/powerpoint/2010/main" val="18795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2478-3265-42E6-AFBB-94C54448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Crossover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D3BEE06-5166-4E07-A895-44BFD1833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417366"/>
            <a:ext cx="5470525" cy="2023269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2DB5E71-4D88-4395-9E7C-3D07ACC92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/>
              <a:t>For each gene/coefficient, a child inherits father’s or mother’s with equal possibility.</a:t>
            </a:r>
          </a:p>
        </p:txBody>
      </p:sp>
    </p:spTree>
    <p:extLst>
      <p:ext uri="{BB962C8B-B14F-4D97-AF65-F5344CB8AC3E}">
        <p14:creationId xmlns:p14="http://schemas.microsoft.com/office/powerpoint/2010/main" val="120361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5037-72B0-4132-9D9F-2D181696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883832"/>
            <a:ext cx="4800601" cy="563035"/>
          </a:xfrm>
        </p:spPr>
        <p:txBody>
          <a:bodyPr/>
          <a:lstStyle/>
          <a:p>
            <a:r>
              <a:rPr lang="en-US" dirty="0"/>
              <a:t>5. Fitness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9152-6DBD-4E99-852D-4F62AF13D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2446867"/>
            <a:ext cx="4800601" cy="2637365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Using the method of least squares, the difference between the calculated value and the actual value on the Y axis is compared and added point by point. Therefore, the larger the differences, the higher the value of fitness would be. In each population, which is implemented by a priority queue, the top one is the best with the smallest fitness value.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170B8-12DA-4BF8-9045-F3B1DD77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66" y="699558"/>
            <a:ext cx="4141222" cy="2729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418F2-C5AE-4A4E-81F1-E0DDB427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966" y="3511851"/>
            <a:ext cx="4141222" cy="26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04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354</Words>
  <Application>Microsoft Macintosh PowerPoint</Application>
  <PresentationFormat>宽屏</PresentationFormat>
  <Paragraphs>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方正舒体</vt:lpstr>
      <vt:lpstr>Arial</vt:lpstr>
      <vt:lpstr>Cambria Math</vt:lpstr>
      <vt:lpstr>Garamond</vt:lpstr>
      <vt:lpstr>Organic</vt:lpstr>
      <vt:lpstr>Polynomial Curve Fitting</vt:lpstr>
      <vt:lpstr>Contents</vt:lpstr>
      <vt:lpstr>1. Introduction</vt:lpstr>
      <vt:lpstr>1. Introduction</vt:lpstr>
      <vt:lpstr>2. Genetic Code</vt:lpstr>
      <vt:lpstr>2. Genetic Code</vt:lpstr>
      <vt:lpstr>3. Mutation</vt:lpstr>
      <vt:lpstr>4. Crossover</vt:lpstr>
      <vt:lpstr>5. Fitness</vt:lpstr>
      <vt:lpstr>6. Selection</vt:lpstr>
      <vt:lpstr>7. Observations &amp; Analyses</vt:lpstr>
      <vt:lpstr>Unit Tests</vt:lpstr>
      <vt:lpstr>Output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Curve Fitting</dc:title>
  <dc:creator>Meng Tan</dc:creator>
  <cp:lastModifiedBy>黄蜂</cp:lastModifiedBy>
  <cp:revision>49</cp:revision>
  <dcterms:created xsi:type="dcterms:W3CDTF">2018-04-19T01:57:19Z</dcterms:created>
  <dcterms:modified xsi:type="dcterms:W3CDTF">2018-05-11T18:38:13Z</dcterms:modified>
</cp:coreProperties>
</file>