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Genetic</a:t>
            </a:r>
            <a:r>
              <a:rPr lang="en-US" altLang="zh-CN" baseline="0" dirty="0"/>
              <a:t> Draw</a:t>
            </a:r>
            <a:endParaRPr lang="mr-IN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Y-值 1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工作表1!$A$2:$A$2001</c:f>
              <c:numCache>
                <c:formatCode>General</c:formatCode>
                <c:ptCount val="2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</c:numCache>
            </c:numRef>
          </c:xVal>
          <c:yVal>
            <c:numRef>
              <c:f>工作表1!$B$2:$B$2001</c:f>
              <c:numCache>
                <c:formatCode>0.00E+00</c:formatCode>
                <c:ptCount val="2000"/>
                <c:pt idx="0">
                  <c:v>26938293</c:v>
                </c:pt>
                <c:pt idx="1">
                  <c:v>26681510</c:v>
                </c:pt>
                <c:pt idx="2">
                  <c:v>25586410</c:v>
                </c:pt>
                <c:pt idx="3">
                  <c:v>23545905</c:v>
                </c:pt>
                <c:pt idx="4">
                  <c:v>23157462</c:v>
                </c:pt>
                <c:pt idx="5">
                  <c:v>22548698</c:v>
                </c:pt>
                <c:pt idx="6">
                  <c:v>21659529</c:v>
                </c:pt>
                <c:pt idx="7">
                  <c:v>21110099</c:v>
                </c:pt>
                <c:pt idx="8">
                  <c:v>20653783</c:v>
                </c:pt>
                <c:pt idx="9">
                  <c:v>19944537</c:v>
                </c:pt>
                <c:pt idx="10">
                  <c:v>19832576</c:v>
                </c:pt>
                <c:pt idx="11">
                  <c:v>19305818</c:v>
                </c:pt>
                <c:pt idx="12">
                  <c:v>19382658</c:v>
                </c:pt>
                <c:pt idx="13">
                  <c:v>19122156</c:v>
                </c:pt>
                <c:pt idx="14">
                  <c:v>18590940</c:v>
                </c:pt>
                <c:pt idx="15">
                  <c:v>18859987</c:v>
                </c:pt>
                <c:pt idx="16">
                  <c:v>18334725</c:v>
                </c:pt>
                <c:pt idx="17">
                  <c:v>18292444</c:v>
                </c:pt>
                <c:pt idx="18">
                  <c:v>17991991</c:v>
                </c:pt>
                <c:pt idx="19">
                  <c:v>17453926</c:v>
                </c:pt>
                <c:pt idx="20">
                  <c:v>17521885</c:v>
                </c:pt>
                <c:pt idx="21">
                  <c:v>17336568</c:v>
                </c:pt>
                <c:pt idx="22">
                  <c:v>17022851</c:v>
                </c:pt>
                <c:pt idx="23">
                  <c:v>17069340</c:v>
                </c:pt>
                <c:pt idx="24">
                  <c:v>16808504</c:v>
                </c:pt>
                <c:pt idx="25">
                  <c:v>16751173</c:v>
                </c:pt>
                <c:pt idx="26">
                  <c:v>16509676</c:v>
                </c:pt>
                <c:pt idx="27">
                  <c:v>16369928</c:v>
                </c:pt>
                <c:pt idx="28">
                  <c:v>16117169</c:v>
                </c:pt>
                <c:pt idx="29">
                  <c:v>16160853</c:v>
                </c:pt>
                <c:pt idx="30">
                  <c:v>16049512</c:v>
                </c:pt>
                <c:pt idx="31">
                  <c:v>15916460</c:v>
                </c:pt>
                <c:pt idx="32">
                  <c:v>15849436</c:v>
                </c:pt>
                <c:pt idx="33">
                  <c:v>15660534</c:v>
                </c:pt>
                <c:pt idx="34">
                  <c:v>15643413</c:v>
                </c:pt>
                <c:pt idx="35">
                  <c:v>15617841</c:v>
                </c:pt>
                <c:pt idx="36">
                  <c:v>15443680</c:v>
                </c:pt>
                <c:pt idx="37">
                  <c:v>15351093</c:v>
                </c:pt>
                <c:pt idx="38">
                  <c:v>15283326</c:v>
                </c:pt>
                <c:pt idx="39">
                  <c:v>15193306</c:v>
                </c:pt>
                <c:pt idx="40">
                  <c:v>14894077</c:v>
                </c:pt>
                <c:pt idx="41">
                  <c:v>15073107</c:v>
                </c:pt>
                <c:pt idx="42">
                  <c:v>14838858</c:v>
                </c:pt>
                <c:pt idx="43">
                  <c:v>14817304</c:v>
                </c:pt>
                <c:pt idx="44">
                  <c:v>14666555</c:v>
                </c:pt>
                <c:pt idx="45">
                  <c:v>14693811</c:v>
                </c:pt>
                <c:pt idx="46">
                  <c:v>14638657</c:v>
                </c:pt>
                <c:pt idx="47">
                  <c:v>14248678</c:v>
                </c:pt>
                <c:pt idx="48">
                  <c:v>14278702</c:v>
                </c:pt>
                <c:pt idx="49">
                  <c:v>14162736</c:v>
                </c:pt>
                <c:pt idx="50">
                  <c:v>14307927</c:v>
                </c:pt>
                <c:pt idx="51">
                  <c:v>14074027</c:v>
                </c:pt>
                <c:pt idx="52">
                  <c:v>14098571</c:v>
                </c:pt>
                <c:pt idx="53">
                  <c:v>13904826</c:v>
                </c:pt>
                <c:pt idx="54">
                  <c:v>13961663</c:v>
                </c:pt>
                <c:pt idx="55">
                  <c:v>13677613</c:v>
                </c:pt>
                <c:pt idx="56">
                  <c:v>13637883</c:v>
                </c:pt>
                <c:pt idx="57">
                  <c:v>13665583</c:v>
                </c:pt>
                <c:pt idx="58">
                  <c:v>13600738</c:v>
                </c:pt>
                <c:pt idx="59">
                  <c:v>13422709</c:v>
                </c:pt>
                <c:pt idx="60">
                  <c:v>13459213</c:v>
                </c:pt>
                <c:pt idx="61">
                  <c:v>13313409</c:v>
                </c:pt>
                <c:pt idx="62">
                  <c:v>13156145</c:v>
                </c:pt>
                <c:pt idx="63">
                  <c:v>13391127</c:v>
                </c:pt>
                <c:pt idx="64">
                  <c:v>13307283</c:v>
                </c:pt>
                <c:pt idx="65">
                  <c:v>13259743</c:v>
                </c:pt>
                <c:pt idx="66">
                  <c:v>13153955</c:v>
                </c:pt>
                <c:pt idx="67">
                  <c:v>13109188</c:v>
                </c:pt>
                <c:pt idx="68">
                  <c:v>13036698</c:v>
                </c:pt>
                <c:pt idx="69">
                  <c:v>12767562</c:v>
                </c:pt>
                <c:pt idx="70">
                  <c:v>12916469</c:v>
                </c:pt>
                <c:pt idx="71">
                  <c:v>12783890</c:v>
                </c:pt>
                <c:pt idx="72">
                  <c:v>12602272</c:v>
                </c:pt>
                <c:pt idx="73">
                  <c:v>12602272</c:v>
                </c:pt>
                <c:pt idx="74">
                  <c:v>12632844</c:v>
                </c:pt>
                <c:pt idx="75">
                  <c:v>12672724</c:v>
                </c:pt>
                <c:pt idx="76">
                  <c:v>12691040</c:v>
                </c:pt>
                <c:pt idx="77">
                  <c:v>12564886</c:v>
                </c:pt>
                <c:pt idx="78">
                  <c:v>12497513</c:v>
                </c:pt>
                <c:pt idx="79">
                  <c:v>12575678</c:v>
                </c:pt>
                <c:pt idx="80">
                  <c:v>12339032</c:v>
                </c:pt>
                <c:pt idx="81">
                  <c:v>12368415</c:v>
                </c:pt>
                <c:pt idx="82">
                  <c:v>12287999</c:v>
                </c:pt>
                <c:pt idx="83">
                  <c:v>12316127</c:v>
                </c:pt>
                <c:pt idx="84">
                  <c:v>12235431</c:v>
                </c:pt>
                <c:pt idx="85">
                  <c:v>12234621</c:v>
                </c:pt>
                <c:pt idx="86">
                  <c:v>12234621</c:v>
                </c:pt>
                <c:pt idx="87">
                  <c:v>12128408</c:v>
                </c:pt>
                <c:pt idx="88">
                  <c:v>12128408</c:v>
                </c:pt>
                <c:pt idx="89">
                  <c:v>12104738</c:v>
                </c:pt>
                <c:pt idx="90">
                  <c:v>12051852</c:v>
                </c:pt>
                <c:pt idx="91">
                  <c:v>12039796</c:v>
                </c:pt>
                <c:pt idx="92">
                  <c:v>12022909</c:v>
                </c:pt>
                <c:pt idx="93">
                  <c:v>12022803</c:v>
                </c:pt>
                <c:pt idx="94">
                  <c:v>11947358</c:v>
                </c:pt>
                <c:pt idx="95">
                  <c:v>11953051</c:v>
                </c:pt>
                <c:pt idx="96">
                  <c:v>11983842</c:v>
                </c:pt>
                <c:pt idx="97">
                  <c:v>11954628</c:v>
                </c:pt>
                <c:pt idx="98">
                  <c:v>11955836</c:v>
                </c:pt>
                <c:pt idx="99">
                  <c:v>12003758</c:v>
                </c:pt>
                <c:pt idx="100">
                  <c:v>11941599</c:v>
                </c:pt>
                <c:pt idx="101">
                  <c:v>11612970</c:v>
                </c:pt>
                <c:pt idx="102">
                  <c:v>11498263</c:v>
                </c:pt>
                <c:pt idx="103">
                  <c:v>11706399</c:v>
                </c:pt>
                <c:pt idx="104">
                  <c:v>11671394</c:v>
                </c:pt>
                <c:pt idx="105">
                  <c:v>11547991</c:v>
                </c:pt>
                <c:pt idx="106">
                  <c:v>11624426</c:v>
                </c:pt>
                <c:pt idx="107">
                  <c:v>11528195</c:v>
                </c:pt>
                <c:pt idx="108">
                  <c:v>11513465</c:v>
                </c:pt>
                <c:pt idx="109">
                  <c:v>11381802</c:v>
                </c:pt>
                <c:pt idx="110">
                  <c:v>11321233</c:v>
                </c:pt>
                <c:pt idx="111">
                  <c:v>11366718</c:v>
                </c:pt>
                <c:pt idx="112">
                  <c:v>11409191</c:v>
                </c:pt>
                <c:pt idx="113">
                  <c:v>11377699</c:v>
                </c:pt>
                <c:pt idx="114">
                  <c:v>11382905</c:v>
                </c:pt>
                <c:pt idx="115">
                  <c:v>11217541</c:v>
                </c:pt>
                <c:pt idx="116">
                  <c:v>11156290</c:v>
                </c:pt>
                <c:pt idx="117">
                  <c:v>11213333</c:v>
                </c:pt>
                <c:pt idx="118">
                  <c:v>11264331</c:v>
                </c:pt>
                <c:pt idx="119">
                  <c:v>11133439</c:v>
                </c:pt>
                <c:pt idx="120">
                  <c:v>11196943</c:v>
                </c:pt>
                <c:pt idx="121">
                  <c:v>11128114</c:v>
                </c:pt>
                <c:pt idx="122">
                  <c:v>11097538</c:v>
                </c:pt>
                <c:pt idx="123">
                  <c:v>11093839</c:v>
                </c:pt>
                <c:pt idx="124">
                  <c:v>11123407</c:v>
                </c:pt>
                <c:pt idx="125">
                  <c:v>11144399</c:v>
                </c:pt>
                <c:pt idx="126">
                  <c:v>11083476</c:v>
                </c:pt>
                <c:pt idx="127">
                  <c:v>11002027</c:v>
                </c:pt>
                <c:pt idx="128">
                  <c:v>10973631</c:v>
                </c:pt>
                <c:pt idx="129">
                  <c:v>10990521</c:v>
                </c:pt>
                <c:pt idx="130">
                  <c:v>11065502</c:v>
                </c:pt>
                <c:pt idx="131">
                  <c:v>10941833</c:v>
                </c:pt>
                <c:pt idx="132">
                  <c:v>11075948</c:v>
                </c:pt>
                <c:pt idx="133">
                  <c:v>10953269</c:v>
                </c:pt>
                <c:pt idx="134">
                  <c:v>10917354</c:v>
                </c:pt>
                <c:pt idx="135">
                  <c:v>10916145</c:v>
                </c:pt>
                <c:pt idx="136">
                  <c:v>10924014</c:v>
                </c:pt>
                <c:pt idx="137">
                  <c:v>10951640</c:v>
                </c:pt>
                <c:pt idx="138">
                  <c:v>10877926</c:v>
                </c:pt>
                <c:pt idx="139">
                  <c:v>10896970</c:v>
                </c:pt>
                <c:pt idx="140">
                  <c:v>10835522</c:v>
                </c:pt>
                <c:pt idx="141">
                  <c:v>10748588</c:v>
                </c:pt>
                <c:pt idx="142">
                  <c:v>10743145</c:v>
                </c:pt>
                <c:pt idx="143">
                  <c:v>10798346</c:v>
                </c:pt>
                <c:pt idx="144">
                  <c:v>10650012</c:v>
                </c:pt>
                <c:pt idx="145">
                  <c:v>10672670</c:v>
                </c:pt>
                <c:pt idx="146">
                  <c:v>10748454</c:v>
                </c:pt>
                <c:pt idx="147">
                  <c:v>10685045</c:v>
                </c:pt>
                <c:pt idx="148">
                  <c:v>10616720</c:v>
                </c:pt>
                <c:pt idx="149">
                  <c:v>10702514</c:v>
                </c:pt>
                <c:pt idx="150">
                  <c:v>10618601</c:v>
                </c:pt>
                <c:pt idx="151">
                  <c:v>10531943</c:v>
                </c:pt>
                <c:pt idx="152">
                  <c:v>10531867</c:v>
                </c:pt>
                <c:pt idx="153">
                  <c:v>10536834</c:v>
                </c:pt>
                <c:pt idx="154">
                  <c:v>10504970</c:v>
                </c:pt>
                <c:pt idx="155">
                  <c:v>10451977</c:v>
                </c:pt>
                <c:pt idx="156">
                  <c:v>10483136</c:v>
                </c:pt>
                <c:pt idx="157">
                  <c:v>10490794</c:v>
                </c:pt>
                <c:pt idx="158">
                  <c:v>10382636</c:v>
                </c:pt>
                <c:pt idx="159">
                  <c:v>10360906</c:v>
                </c:pt>
                <c:pt idx="160">
                  <c:v>10332878</c:v>
                </c:pt>
                <c:pt idx="161">
                  <c:v>10288746</c:v>
                </c:pt>
                <c:pt idx="162">
                  <c:v>10287343</c:v>
                </c:pt>
                <c:pt idx="163">
                  <c:v>10346498</c:v>
                </c:pt>
                <c:pt idx="164">
                  <c:v>10332161</c:v>
                </c:pt>
                <c:pt idx="165">
                  <c:v>10332161</c:v>
                </c:pt>
                <c:pt idx="166">
                  <c:v>10357438</c:v>
                </c:pt>
                <c:pt idx="167">
                  <c:v>10350912</c:v>
                </c:pt>
                <c:pt idx="168">
                  <c:v>10316080</c:v>
                </c:pt>
                <c:pt idx="169">
                  <c:v>10309545</c:v>
                </c:pt>
                <c:pt idx="170">
                  <c:v>10317267</c:v>
                </c:pt>
                <c:pt idx="171">
                  <c:v>10231971</c:v>
                </c:pt>
                <c:pt idx="172">
                  <c:v>10231106</c:v>
                </c:pt>
                <c:pt idx="173">
                  <c:v>10191322</c:v>
                </c:pt>
                <c:pt idx="174">
                  <c:v>10232125</c:v>
                </c:pt>
                <c:pt idx="175">
                  <c:v>10264058</c:v>
                </c:pt>
                <c:pt idx="176">
                  <c:v>10245809</c:v>
                </c:pt>
                <c:pt idx="177">
                  <c:v>10245809</c:v>
                </c:pt>
                <c:pt idx="178">
                  <c:v>10228343</c:v>
                </c:pt>
                <c:pt idx="179">
                  <c:v>10230602</c:v>
                </c:pt>
                <c:pt idx="180">
                  <c:v>10215085</c:v>
                </c:pt>
                <c:pt idx="181">
                  <c:v>10189302</c:v>
                </c:pt>
                <c:pt idx="182">
                  <c:v>10133563</c:v>
                </c:pt>
                <c:pt idx="183">
                  <c:v>10157813</c:v>
                </c:pt>
                <c:pt idx="184">
                  <c:v>10156991</c:v>
                </c:pt>
                <c:pt idx="185">
                  <c:v>10107107</c:v>
                </c:pt>
                <c:pt idx="186">
                  <c:v>10107107</c:v>
                </c:pt>
                <c:pt idx="187">
                  <c:v>10048931</c:v>
                </c:pt>
                <c:pt idx="188">
                  <c:v>10046071</c:v>
                </c:pt>
                <c:pt idx="189">
                  <c:v>10047432</c:v>
                </c:pt>
                <c:pt idx="190">
                  <c:v>10080737</c:v>
                </c:pt>
                <c:pt idx="191">
                  <c:v>10047379</c:v>
                </c:pt>
                <c:pt idx="192">
                  <c:v>10020315</c:v>
                </c:pt>
                <c:pt idx="193" formatCode="General">
                  <c:v>9952996</c:v>
                </c:pt>
                <c:pt idx="194" formatCode="General">
                  <c:v>9858121</c:v>
                </c:pt>
                <c:pt idx="195" formatCode="General">
                  <c:v>9858121</c:v>
                </c:pt>
                <c:pt idx="196" formatCode="General">
                  <c:v>9909126</c:v>
                </c:pt>
                <c:pt idx="197" formatCode="General">
                  <c:v>9971301</c:v>
                </c:pt>
                <c:pt idx="198" formatCode="General">
                  <c:v>9897011</c:v>
                </c:pt>
                <c:pt idx="199" formatCode="General">
                  <c:v>9904022</c:v>
                </c:pt>
                <c:pt idx="200" formatCode="General">
                  <c:v>9860633</c:v>
                </c:pt>
                <c:pt idx="201" formatCode="General">
                  <c:v>9865661</c:v>
                </c:pt>
                <c:pt idx="202" formatCode="General">
                  <c:v>9865661</c:v>
                </c:pt>
                <c:pt idx="203" formatCode="General">
                  <c:v>9808389</c:v>
                </c:pt>
                <c:pt idx="204" formatCode="General">
                  <c:v>9821358</c:v>
                </c:pt>
                <c:pt idx="205" formatCode="General">
                  <c:v>9838728</c:v>
                </c:pt>
                <c:pt idx="206" formatCode="General">
                  <c:v>9857428</c:v>
                </c:pt>
                <c:pt idx="207" formatCode="General">
                  <c:v>9791084</c:v>
                </c:pt>
                <c:pt idx="208" formatCode="General">
                  <c:v>9721013</c:v>
                </c:pt>
                <c:pt idx="209" formatCode="General">
                  <c:v>9727084</c:v>
                </c:pt>
                <c:pt idx="210" formatCode="General">
                  <c:v>9724336</c:v>
                </c:pt>
                <c:pt idx="211" formatCode="General">
                  <c:v>9724993</c:v>
                </c:pt>
                <c:pt idx="212" formatCode="General">
                  <c:v>9715431</c:v>
                </c:pt>
                <c:pt idx="213" formatCode="General">
                  <c:v>9711383</c:v>
                </c:pt>
                <c:pt idx="214" formatCode="General">
                  <c:v>9711383</c:v>
                </c:pt>
                <c:pt idx="215" formatCode="General">
                  <c:v>9718444</c:v>
                </c:pt>
                <c:pt idx="216" formatCode="General">
                  <c:v>9738267</c:v>
                </c:pt>
                <c:pt idx="217" formatCode="General">
                  <c:v>9696304</c:v>
                </c:pt>
                <c:pt idx="218" formatCode="General">
                  <c:v>9696206</c:v>
                </c:pt>
                <c:pt idx="219" formatCode="General">
                  <c:v>9710985</c:v>
                </c:pt>
                <c:pt idx="220" formatCode="General">
                  <c:v>9755369</c:v>
                </c:pt>
                <c:pt idx="221" formatCode="General">
                  <c:v>9683766</c:v>
                </c:pt>
                <c:pt idx="222" formatCode="General">
                  <c:v>9675358</c:v>
                </c:pt>
                <c:pt idx="223" formatCode="General">
                  <c:v>9694468</c:v>
                </c:pt>
                <c:pt idx="224" formatCode="General">
                  <c:v>9673673</c:v>
                </c:pt>
                <c:pt idx="225" formatCode="General">
                  <c:v>9707243</c:v>
                </c:pt>
                <c:pt idx="226" formatCode="General">
                  <c:v>9705241</c:v>
                </c:pt>
                <c:pt idx="227" formatCode="General">
                  <c:v>9687847</c:v>
                </c:pt>
                <c:pt idx="228" formatCode="General">
                  <c:v>9674323</c:v>
                </c:pt>
                <c:pt idx="229" formatCode="General">
                  <c:v>9656013</c:v>
                </c:pt>
                <c:pt idx="230" formatCode="General">
                  <c:v>9660402</c:v>
                </c:pt>
                <c:pt idx="231" formatCode="General">
                  <c:v>9668046</c:v>
                </c:pt>
                <c:pt idx="232" formatCode="General">
                  <c:v>9653863</c:v>
                </c:pt>
                <c:pt idx="233" formatCode="General">
                  <c:v>9618517</c:v>
                </c:pt>
                <c:pt idx="234" formatCode="General">
                  <c:v>9627268</c:v>
                </c:pt>
                <c:pt idx="235" formatCode="General">
                  <c:v>9590996</c:v>
                </c:pt>
                <c:pt idx="236" formatCode="General">
                  <c:v>9590996</c:v>
                </c:pt>
                <c:pt idx="237" formatCode="General">
                  <c:v>9580358</c:v>
                </c:pt>
                <c:pt idx="238" formatCode="General">
                  <c:v>9580603</c:v>
                </c:pt>
                <c:pt idx="239" formatCode="General">
                  <c:v>9595267</c:v>
                </c:pt>
                <c:pt idx="240" formatCode="General">
                  <c:v>9576156</c:v>
                </c:pt>
                <c:pt idx="241" formatCode="General">
                  <c:v>9608055</c:v>
                </c:pt>
                <c:pt idx="242" formatCode="General">
                  <c:v>9601633</c:v>
                </c:pt>
                <c:pt idx="243" formatCode="General">
                  <c:v>9612940</c:v>
                </c:pt>
                <c:pt idx="244" formatCode="General">
                  <c:v>9524705</c:v>
                </c:pt>
                <c:pt idx="245" formatCode="General">
                  <c:v>9537448</c:v>
                </c:pt>
                <c:pt idx="246" formatCode="General">
                  <c:v>9568286</c:v>
                </c:pt>
                <c:pt idx="247" formatCode="General">
                  <c:v>9564436</c:v>
                </c:pt>
                <c:pt idx="248" formatCode="General">
                  <c:v>9571816</c:v>
                </c:pt>
                <c:pt idx="249" formatCode="General">
                  <c:v>9521365</c:v>
                </c:pt>
                <c:pt idx="250" formatCode="General">
                  <c:v>9487177</c:v>
                </c:pt>
                <c:pt idx="251" formatCode="General">
                  <c:v>9505128</c:v>
                </c:pt>
                <c:pt idx="252" formatCode="General">
                  <c:v>9506748</c:v>
                </c:pt>
                <c:pt idx="253" formatCode="General">
                  <c:v>9456870</c:v>
                </c:pt>
                <c:pt idx="254" formatCode="General">
                  <c:v>9465228</c:v>
                </c:pt>
                <c:pt idx="255" formatCode="General">
                  <c:v>9482893</c:v>
                </c:pt>
                <c:pt idx="256" formatCode="General">
                  <c:v>9478293</c:v>
                </c:pt>
                <c:pt idx="257" formatCode="General">
                  <c:v>9514998</c:v>
                </c:pt>
                <c:pt idx="258" formatCode="General">
                  <c:v>9506963</c:v>
                </c:pt>
                <c:pt idx="259" formatCode="General">
                  <c:v>9469867</c:v>
                </c:pt>
                <c:pt idx="260" formatCode="General">
                  <c:v>9435690</c:v>
                </c:pt>
                <c:pt idx="261" formatCode="General">
                  <c:v>9421544</c:v>
                </c:pt>
                <c:pt idx="262" formatCode="General">
                  <c:v>9461766</c:v>
                </c:pt>
                <c:pt idx="263" formatCode="General">
                  <c:v>9410586</c:v>
                </c:pt>
                <c:pt idx="264" formatCode="General">
                  <c:v>9436438</c:v>
                </c:pt>
                <c:pt idx="265" formatCode="General">
                  <c:v>9436438</c:v>
                </c:pt>
                <c:pt idx="266" formatCode="General">
                  <c:v>9455167</c:v>
                </c:pt>
                <c:pt idx="267" formatCode="General">
                  <c:v>9469684</c:v>
                </c:pt>
                <c:pt idx="268" formatCode="General">
                  <c:v>9448228</c:v>
                </c:pt>
                <c:pt idx="269" formatCode="General">
                  <c:v>9415618</c:v>
                </c:pt>
                <c:pt idx="270" formatCode="General">
                  <c:v>9386045</c:v>
                </c:pt>
                <c:pt idx="271" formatCode="General">
                  <c:v>9429104</c:v>
                </c:pt>
                <c:pt idx="272" formatCode="General">
                  <c:v>9416746</c:v>
                </c:pt>
                <c:pt idx="273" formatCode="General">
                  <c:v>9406824</c:v>
                </c:pt>
                <c:pt idx="274" formatCode="General">
                  <c:v>9409780</c:v>
                </c:pt>
                <c:pt idx="275" formatCode="General">
                  <c:v>9419298</c:v>
                </c:pt>
                <c:pt idx="276" formatCode="General">
                  <c:v>9391408</c:v>
                </c:pt>
                <c:pt idx="277" formatCode="General">
                  <c:v>9363145</c:v>
                </c:pt>
                <c:pt idx="278" formatCode="General">
                  <c:v>9306839</c:v>
                </c:pt>
                <c:pt idx="279" formatCode="General">
                  <c:v>9340156</c:v>
                </c:pt>
                <c:pt idx="280" formatCode="General">
                  <c:v>9375189</c:v>
                </c:pt>
                <c:pt idx="281" formatCode="General">
                  <c:v>9358705</c:v>
                </c:pt>
                <c:pt idx="282" formatCode="General">
                  <c:v>9358705</c:v>
                </c:pt>
                <c:pt idx="283" formatCode="General">
                  <c:v>9358705</c:v>
                </c:pt>
                <c:pt idx="284" formatCode="General">
                  <c:v>9297457</c:v>
                </c:pt>
                <c:pt idx="285" formatCode="General">
                  <c:v>9334621</c:v>
                </c:pt>
                <c:pt idx="286" formatCode="General">
                  <c:v>9300843</c:v>
                </c:pt>
                <c:pt idx="287" formatCode="General">
                  <c:v>9300843</c:v>
                </c:pt>
                <c:pt idx="288" formatCode="General">
                  <c:v>9284196</c:v>
                </c:pt>
                <c:pt idx="289" formatCode="General">
                  <c:v>9284195</c:v>
                </c:pt>
                <c:pt idx="290" formatCode="General">
                  <c:v>9284195</c:v>
                </c:pt>
                <c:pt idx="291" formatCode="General">
                  <c:v>9316665</c:v>
                </c:pt>
                <c:pt idx="292" formatCode="General">
                  <c:v>9308569</c:v>
                </c:pt>
                <c:pt idx="293" formatCode="General">
                  <c:v>9295293</c:v>
                </c:pt>
                <c:pt idx="294" formatCode="General">
                  <c:v>9355370</c:v>
                </c:pt>
                <c:pt idx="295" formatCode="General">
                  <c:v>9320876</c:v>
                </c:pt>
                <c:pt idx="296" formatCode="General">
                  <c:v>9321961</c:v>
                </c:pt>
                <c:pt idx="297" formatCode="General">
                  <c:v>9328952</c:v>
                </c:pt>
                <c:pt idx="298" formatCode="General">
                  <c:v>9334491</c:v>
                </c:pt>
                <c:pt idx="299" formatCode="General">
                  <c:v>9306025</c:v>
                </c:pt>
                <c:pt idx="300" formatCode="General">
                  <c:v>9226067</c:v>
                </c:pt>
                <c:pt idx="301" formatCode="General">
                  <c:v>9241647</c:v>
                </c:pt>
                <c:pt idx="302" formatCode="General">
                  <c:v>9243676</c:v>
                </c:pt>
                <c:pt idx="303" formatCode="General">
                  <c:v>9247824</c:v>
                </c:pt>
                <c:pt idx="304" formatCode="General">
                  <c:v>9272284</c:v>
                </c:pt>
                <c:pt idx="305" formatCode="General">
                  <c:v>9259211</c:v>
                </c:pt>
                <c:pt idx="306" formatCode="General">
                  <c:v>9303030</c:v>
                </c:pt>
                <c:pt idx="307" formatCode="General">
                  <c:v>9264323</c:v>
                </c:pt>
                <c:pt idx="308" formatCode="General">
                  <c:v>9272585</c:v>
                </c:pt>
                <c:pt idx="309" formatCode="General">
                  <c:v>9250970</c:v>
                </c:pt>
                <c:pt idx="310" formatCode="General">
                  <c:v>9220801</c:v>
                </c:pt>
                <c:pt idx="311" formatCode="General">
                  <c:v>9198916</c:v>
                </c:pt>
                <c:pt idx="312" formatCode="General">
                  <c:v>9210980</c:v>
                </c:pt>
                <c:pt idx="313" formatCode="General">
                  <c:v>9209422</c:v>
                </c:pt>
                <c:pt idx="314" formatCode="General">
                  <c:v>9219066</c:v>
                </c:pt>
                <c:pt idx="315" formatCode="General">
                  <c:v>9135391</c:v>
                </c:pt>
                <c:pt idx="316" formatCode="General">
                  <c:v>9164035</c:v>
                </c:pt>
                <c:pt idx="317" formatCode="General">
                  <c:v>9210004</c:v>
                </c:pt>
                <c:pt idx="318" formatCode="General">
                  <c:v>9174826</c:v>
                </c:pt>
                <c:pt idx="319" formatCode="General">
                  <c:v>9208402</c:v>
                </c:pt>
                <c:pt idx="320" formatCode="General">
                  <c:v>9185576</c:v>
                </c:pt>
                <c:pt idx="321" formatCode="General">
                  <c:v>9189238</c:v>
                </c:pt>
                <c:pt idx="322" formatCode="General">
                  <c:v>9207125</c:v>
                </c:pt>
                <c:pt idx="323" formatCode="General">
                  <c:v>9171893</c:v>
                </c:pt>
                <c:pt idx="324" formatCode="General">
                  <c:v>9235021</c:v>
                </c:pt>
                <c:pt idx="325" formatCode="General">
                  <c:v>9184201</c:v>
                </c:pt>
                <c:pt idx="326" formatCode="General">
                  <c:v>9174368</c:v>
                </c:pt>
                <c:pt idx="327" formatCode="General">
                  <c:v>9128450</c:v>
                </c:pt>
                <c:pt idx="328" formatCode="General">
                  <c:v>9128450</c:v>
                </c:pt>
                <c:pt idx="329" formatCode="General">
                  <c:v>9153140</c:v>
                </c:pt>
                <c:pt idx="330" formatCode="General">
                  <c:v>9152770</c:v>
                </c:pt>
                <c:pt idx="331" formatCode="General">
                  <c:v>9156113</c:v>
                </c:pt>
                <c:pt idx="332" formatCode="General">
                  <c:v>9142539</c:v>
                </c:pt>
                <c:pt idx="333" formatCode="General">
                  <c:v>9151328</c:v>
                </c:pt>
                <c:pt idx="334" formatCode="General">
                  <c:v>9149243</c:v>
                </c:pt>
                <c:pt idx="335" formatCode="General">
                  <c:v>9087761</c:v>
                </c:pt>
                <c:pt idx="336" formatCode="General">
                  <c:v>9098038</c:v>
                </c:pt>
                <c:pt idx="337" formatCode="General">
                  <c:v>9097404</c:v>
                </c:pt>
                <c:pt idx="338" formatCode="General">
                  <c:v>9138400</c:v>
                </c:pt>
                <c:pt idx="339" formatCode="General">
                  <c:v>9126190</c:v>
                </c:pt>
                <c:pt idx="340" formatCode="General">
                  <c:v>9155370</c:v>
                </c:pt>
                <c:pt idx="341" formatCode="General">
                  <c:v>9114834</c:v>
                </c:pt>
                <c:pt idx="342" formatCode="General">
                  <c:v>9087104</c:v>
                </c:pt>
                <c:pt idx="343" formatCode="General">
                  <c:v>9111078</c:v>
                </c:pt>
                <c:pt idx="344" formatCode="General">
                  <c:v>9065897</c:v>
                </c:pt>
                <c:pt idx="345" formatCode="General">
                  <c:v>9076222</c:v>
                </c:pt>
                <c:pt idx="346" formatCode="General">
                  <c:v>9076222</c:v>
                </c:pt>
                <c:pt idx="347" formatCode="General">
                  <c:v>9084520</c:v>
                </c:pt>
                <c:pt idx="348" formatCode="General">
                  <c:v>9036519</c:v>
                </c:pt>
                <c:pt idx="349" formatCode="General">
                  <c:v>9029037</c:v>
                </c:pt>
                <c:pt idx="350" formatCode="General">
                  <c:v>9028816</c:v>
                </c:pt>
                <c:pt idx="351" formatCode="General">
                  <c:v>9028922</c:v>
                </c:pt>
                <c:pt idx="352" formatCode="General">
                  <c:v>9059919</c:v>
                </c:pt>
                <c:pt idx="353" formatCode="General">
                  <c:v>9062497</c:v>
                </c:pt>
                <c:pt idx="354" formatCode="General">
                  <c:v>9037135</c:v>
                </c:pt>
                <c:pt idx="355" formatCode="General">
                  <c:v>9024670</c:v>
                </c:pt>
                <c:pt idx="356" formatCode="General">
                  <c:v>9024533</c:v>
                </c:pt>
                <c:pt idx="357" formatCode="General">
                  <c:v>9009447</c:v>
                </c:pt>
                <c:pt idx="358" formatCode="General">
                  <c:v>8972679</c:v>
                </c:pt>
                <c:pt idx="359" formatCode="General">
                  <c:v>9005714</c:v>
                </c:pt>
                <c:pt idx="360" formatCode="General">
                  <c:v>8966482</c:v>
                </c:pt>
                <c:pt idx="361" formatCode="General">
                  <c:v>8995236</c:v>
                </c:pt>
                <c:pt idx="362" formatCode="General">
                  <c:v>8993665</c:v>
                </c:pt>
                <c:pt idx="363" formatCode="General">
                  <c:v>9005526</c:v>
                </c:pt>
                <c:pt idx="364" formatCode="General">
                  <c:v>9015222</c:v>
                </c:pt>
                <c:pt idx="365" formatCode="General">
                  <c:v>9015222</c:v>
                </c:pt>
                <c:pt idx="366" formatCode="General">
                  <c:v>8972959</c:v>
                </c:pt>
                <c:pt idx="367" formatCode="General">
                  <c:v>8982222</c:v>
                </c:pt>
                <c:pt idx="368" formatCode="General">
                  <c:v>8967011</c:v>
                </c:pt>
                <c:pt idx="369" formatCode="General">
                  <c:v>8981449</c:v>
                </c:pt>
                <c:pt idx="370" formatCode="General">
                  <c:v>9027397</c:v>
                </c:pt>
                <c:pt idx="371" formatCode="General">
                  <c:v>9017653</c:v>
                </c:pt>
                <c:pt idx="372" formatCode="General">
                  <c:v>8971907</c:v>
                </c:pt>
                <c:pt idx="373" formatCode="General">
                  <c:v>9005182</c:v>
                </c:pt>
                <c:pt idx="374" formatCode="General">
                  <c:v>8994719</c:v>
                </c:pt>
                <c:pt idx="375" formatCode="General">
                  <c:v>8952956</c:v>
                </c:pt>
                <c:pt idx="376" formatCode="General">
                  <c:v>8965239</c:v>
                </c:pt>
                <c:pt idx="377" formatCode="General">
                  <c:v>9000687</c:v>
                </c:pt>
                <c:pt idx="378" formatCode="General">
                  <c:v>8962225</c:v>
                </c:pt>
                <c:pt idx="379" formatCode="General">
                  <c:v>8951177</c:v>
                </c:pt>
                <c:pt idx="380" formatCode="General">
                  <c:v>8948262</c:v>
                </c:pt>
                <c:pt idx="381" formatCode="General">
                  <c:v>8933535</c:v>
                </c:pt>
                <c:pt idx="382" formatCode="General">
                  <c:v>8935478</c:v>
                </c:pt>
                <c:pt idx="383" formatCode="General">
                  <c:v>8915232</c:v>
                </c:pt>
                <c:pt idx="384" formatCode="General">
                  <c:v>8907848</c:v>
                </c:pt>
                <c:pt idx="385" formatCode="General">
                  <c:v>8934329</c:v>
                </c:pt>
                <c:pt idx="386" formatCode="General">
                  <c:v>8945479</c:v>
                </c:pt>
                <c:pt idx="387" formatCode="General">
                  <c:v>8945484</c:v>
                </c:pt>
                <c:pt idx="388" formatCode="General">
                  <c:v>8912833</c:v>
                </c:pt>
                <c:pt idx="389" formatCode="General">
                  <c:v>8926507</c:v>
                </c:pt>
                <c:pt idx="390" formatCode="General">
                  <c:v>8932621</c:v>
                </c:pt>
                <c:pt idx="391" formatCode="General">
                  <c:v>8875981</c:v>
                </c:pt>
                <c:pt idx="392" formatCode="General">
                  <c:v>8875389</c:v>
                </c:pt>
                <c:pt idx="393" formatCode="General">
                  <c:v>8876026</c:v>
                </c:pt>
                <c:pt idx="394" formatCode="General">
                  <c:v>8912474</c:v>
                </c:pt>
                <c:pt idx="395" formatCode="General">
                  <c:v>8890528</c:v>
                </c:pt>
                <c:pt idx="396" formatCode="General">
                  <c:v>8906930</c:v>
                </c:pt>
                <c:pt idx="397" formatCode="General">
                  <c:v>8890247</c:v>
                </c:pt>
                <c:pt idx="398" formatCode="General">
                  <c:v>8881274</c:v>
                </c:pt>
                <c:pt idx="399" formatCode="General">
                  <c:v>8833316</c:v>
                </c:pt>
                <c:pt idx="400" formatCode="General">
                  <c:v>8854242</c:v>
                </c:pt>
                <c:pt idx="401" formatCode="General">
                  <c:v>8870617</c:v>
                </c:pt>
                <c:pt idx="402" formatCode="General">
                  <c:v>8848774</c:v>
                </c:pt>
                <c:pt idx="403" formatCode="General">
                  <c:v>8844987</c:v>
                </c:pt>
                <c:pt idx="404" formatCode="General">
                  <c:v>8819310</c:v>
                </c:pt>
                <c:pt idx="405" formatCode="General">
                  <c:v>8798127</c:v>
                </c:pt>
                <c:pt idx="406" formatCode="General">
                  <c:v>8832656</c:v>
                </c:pt>
                <c:pt idx="407" formatCode="General">
                  <c:v>8831210</c:v>
                </c:pt>
                <c:pt idx="408" formatCode="General">
                  <c:v>8810875</c:v>
                </c:pt>
                <c:pt idx="409" formatCode="General">
                  <c:v>8805914</c:v>
                </c:pt>
                <c:pt idx="410" formatCode="General">
                  <c:v>8820199</c:v>
                </c:pt>
                <c:pt idx="411" formatCode="General">
                  <c:v>8889240</c:v>
                </c:pt>
                <c:pt idx="412" formatCode="General">
                  <c:v>8878916</c:v>
                </c:pt>
                <c:pt idx="413" formatCode="General">
                  <c:v>8897632</c:v>
                </c:pt>
                <c:pt idx="414" formatCode="General">
                  <c:v>8846846</c:v>
                </c:pt>
                <c:pt idx="415" formatCode="General">
                  <c:v>8818784</c:v>
                </c:pt>
                <c:pt idx="416" formatCode="General">
                  <c:v>8821083</c:v>
                </c:pt>
                <c:pt idx="417" formatCode="General">
                  <c:v>8830618</c:v>
                </c:pt>
                <c:pt idx="418" formatCode="General">
                  <c:v>8851326</c:v>
                </c:pt>
                <c:pt idx="419" formatCode="General">
                  <c:v>8809076</c:v>
                </c:pt>
                <c:pt idx="420" formatCode="General">
                  <c:v>8860976</c:v>
                </c:pt>
                <c:pt idx="421" formatCode="General">
                  <c:v>8856087</c:v>
                </c:pt>
                <c:pt idx="422" formatCode="General">
                  <c:v>8852528</c:v>
                </c:pt>
                <c:pt idx="423" formatCode="General">
                  <c:v>8890732</c:v>
                </c:pt>
                <c:pt idx="424" formatCode="General">
                  <c:v>8847581</c:v>
                </c:pt>
                <c:pt idx="425" formatCode="General">
                  <c:v>8846304</c:v>
                </c:pt>
                <c:pt idx="426" formatCode="General">
                  <c:v>8842135</c:v>
                </c:pt>
                <c:pt idx="427" formatCode="General">
                  <c:v>8813756</c:v>
                </c:pt>
                <c:pt idx="428" formatCode="General">
                  <c:v>8814852</c:v>
                </c:pt>
                <c:pt idx="429" formatCode="General">
                  <c:v>8805940</c:v>
                </c:pt>
                <c:pt idx="430" formatCode="General">
                  <c:v>8784599</c:v>
                </c:pt>
                <c:pt idx="431" formatCode="General">
                  <c:v>8808809</c:v>
                </c:pt>
                <c:pt idx="432" formatCode="General">
                  <c:v>8808229</c:v>
                </c:pt>
                <c:pt idx="433" formatCode="General">
                  <c:v>8864443</c:v>
                </c:pt>
                <c:pt idx="434" formatCode="General">
                  <c:v>8857334</c:v>
                </c:pt>
                <c:pt idx="435" formatCode="General">
                  <c:v>8850589</c:v>
                </c:pt>
                <c:pt idx="436" formatCode="General">
                  <c:v>8817199</c:v>
                </c:pt>
                <c:pt idx="437" formatCode="General">
                  <c:v>8834959</c:v>
                </c:pt>
                <c:pt idx="438" formatCode="General">
                  <c:v>8831303</c:v>
                </c:pt>
                <c:pt idx="439" formatCode="General">
                  <c:v>8807820</c:v>
                </c:pt>
                <c:pt idx="440" formatCode="General">
                  <c:v>8802976</c:v>
                </c:pt>
                <c:pt idx="441" formatCode="General">
                  <c:v>8802976</c:v>
                </c:pt>
                <c:pt idx="442" formatCode="General">
                  <c:v>8749331</c:v>
                </c:pt>
                <c:pt idx="443" formatCode="General">
                  <c:v>8744067</c:v>
                </c:pt>
                <c:pt idx="444" formatCode="General">
                  <c:v>8740586</c:v>
                </c:pt>
                <c:pt idx="445" formatCode="General">
                  <c:v>8745796</c:v>
                </c:pt>
                <c:pt idx="446" formatCode="General">
                  <c:v>8775259</c:v>
                </c:pt>
                <c:pt idx="447" formatCode="General">
                  <c:v>8768616</c:v>
                </c:pt>
                <c:pt idx="448" formatCode="General">
                  <c:v>8803214</c:v>
                </c:pt>
                <c:pt idx="449" formatCode="General">
                  <c:v>8774144</c:v>
                </c:pt>
                <c:pt idx="450" formatCode="General">
                  <c:v>8782341</c:v>
                </c:pt>
                <c:pt idx="451" formatCode="General">
                  <c:v>8755399</c:v>
                </c:pt>
                <c:pt idx="452" formatCode="General">
                  <c:v>8755742</c:v>
                </c:pt>
                <c:pt idx="453" formatCode="General">
                  <c:v>8755742</c:v>
                </c:pt>
                <c:pt idx="454" formatCode="General">
                  <c:v>8752487</c:v>
                </c:pt>
                <c:pt idx="455" formatCode="General">
                  <c:v>8760189</c:v>
                </c:pt>
                <c:pt idx="456" formatCode="General">
                  <c:v>8736011</c:v>
                </c:pt>
                <c:pt idx="457" formatCode="General">
                  <c:v>8724336</c:v>
                </c:pt>
                <c:pt idx="458" formatCode="General">
                  <c:v>8766678</c:v>
                </c:pt>
                <c:pt idx="459" formatCode="General">
                  <c:v>8692992</c:v>
                </c:pt>
                <c:pt idx="460" formatCode="General">
                  <c:v>8701626</c:v>
                </c:pt>
                <c:pt idx="461" formatCode="General">
                  <c:v>8711273</c:v>
                </c:pt>
                <c:pt idx="462" formatCode="General">
                  <c:v>8704868</c:v>
                </c:pt>
                <c:pt idx="463" formatCode="General">
                  <c:v>8728730</c:v>
                </c:pt>
                <c:pt idx="464" formatCode="General">
                  <c:v>8722893</c:v>
                </c:pt>
                <c:pt idx="465" formatCode="General">
                  <c:v>8707680</c:v>
                </c:pt>
                <c:pt idx="466" formatCode="General">
                  <c:v>8725154</c:v>
                </c:pt>
                <c:pt idx="467" formatCode="General">
                  <c:v>8708858</c:v>
                </c:pt>
                <c:pt idx="468" formatCode="General">
                  <c:v>8678411</c:v>
                </c:pt>
                <c:pt idx="469" formatCode="General">
                  <c:v>8734793</c:v>
                </c:pt>
                <c:pt idx="470" formatCode="General">
                  <c:v>8727920</c:v>
                </c:pt>
                <c:pt idx="471" formatCode="General">
                  <c:v>8704298</c:v>
                </c:pt>
                <c:pt idx="472" formatCode="General">
                  <c:v>8715213</c:v>
                </c:pt>
                <c:pt idx="473" formatCode="General">
                  <c:v>8693039</c:v>
                </c:pt>
                <c:pt idx="474" formatCode="General">
                  <c:v>8693039</c:v>
                </c:pt>
                <c:pt idx="475" formatCode="General">
                  <c:v>8693039</c:v>
                </c:pt>
                <c:pt idx="476" formatCode="General">
                  <c:v>8671964</c:v>
                </c:pt>
                <c:pt idx="477" formatCode="General">
                  <c:v>8693457</c:v>
                </c:pt>
                <c:pt idx="478" formatCode="General">
                  <c:v>8622053</c:v>
                </c:pt>
                <c:pt idx="479" formatCode="General">
                  <c:v>8678542</c:v>
                </c:pt>
                <c:pt idx="480" formatCode="General">
                  <c:v>8660546</c:v>
                </c:pt>
                <c:pt idx="481" formatCode="General">
                  <c:v>8642994</c:v>
                </c:pt>
                <c:pt idx="482" formatCode="General">
                  <c:v>8666963</c:v>
                </c:pt>
                <c:pt idx="483" formatCode="General">
                  <c:v>8660741</c:v>
                </c:pt>
                <c:pt idx="484" formatCode="General">
                  <c:v>8667665</c:v>
                </c:pt>
                <c:pt idx="485" formatCode="General">
                  <c:v>8660432</c:v>
                </c:pt>
                <c:pt idx="486" formatCode="General">
                  <c:v>8680712</c:v>
                </c:pt>
                <c:pt idx="487" formatCode="General">
                  <c:v>8660920</c:v>
                </c:pt>
                <c:pt idx="488" formatCode="General">
                  <c:v>8663243</c:v>
                </c:pt>
                <c:pt idx="489" formatCode="General">
                  <c:v>8660471</c:v>
                </c:pt>
                <c:pt idx="490" formatCode="General">
                  <c:v>8629038</c:v>
                </c:pt>
                <c:pt idx="491" formatCode="General">
                  <c:v>8672665</c:v>
                </c:pt>
                <c:pt idx="492" formatCode="General">
                  <c:v>8665261</c:v>
                </c:pt>
                <c:pt idx="493" formatCode="General">
                  <c:v>8656235</c:v>
                </c:pt>
                <c:pt idx="494" formatCode="General">
                  <c:v>8674504</c:v>
                </c:pt>
                <c:pt idx="495" formatCode="General">
                  <c:v>8650863</c:v>
                </c:pt>
                <c:pt idx="496" formatCode="General">
                  <c:v>8653119</c:v>
                </c:pt>
                <c:pt idx="497" formatCode="General">
                  <c:v>8663534</c:v>
                </c:pt>
                <c:pt idx="498" formatCode="General">
                  <c:v>8663501</c:v>
                </c:pt>
                <c:pt idx="499" formatCode="General">
                  <c:v>8636635</c:v>
                </c:pt>
                <c:pt idx="500" formatCode="General">
                  <c:v>8634989</c:v>
                </c:pt>
                <c:pt idx="501" formatCode="General">
                  <c:v>8634423</c:v>
                </c:pt>
                <c:pt idx="502" formatCode="General">
                  <c:v>8639275</c:v>
                </c:pt>
                <c:pt idx="503" formatCode="General">
                  <c:v>8631192</c:v>
                </c:pt>
                <c:pt idx="504" formatCode="General">
                  <c:v>8634678</c:v>
                </c:pt>
                <c:pt idx="505" formatCode="General">
                  <c:v>8644483</c:v>
                </c:pt>
                <c:pt idx="506" formatCode="General">
                  <c:v>8642842</c:v>
                </c:pt>
                <c:pt idx="507" formatCode="General">
                  <c:v>8640441</c:v>
                </c:pt>
                <c:pt idx="508" formatCode="General">
                  <c:v>8627711</c:v>
                </c:pt>
                <c:pt idx="509" formatCode="General">
                  <c:v>8631491</c:v>
                </c:pt>
                <c:pt idx="510" formatCode="General">
                  <c:v>8636511</c:v>
                </c:pt>
                <c:pt idx="511" formatCode="General">
                  <c:v>8641810</c:v>
                </c:pt>
                <c:pt idx="512" formatCode="General">
                  <c:v>8651396</c:v>
                </c:pt>
                <c:pt idx="513" formatCode="General">
                  <c:v>8634909</c:v>
                </c:pt>
                <c:pt idx="514" formatCode="General">
                  <c:v>8614990</c:v>
                </c:pt>
                <c:pt idx="515" formatCode="General">
                  <c:v>8610635</c:v>
                </c:pt>
                <c:pt idx="516" formatCode="General">
                  <c:v>8510197</c:v>
                </c:pt>
                <c:pt idx="517" formatCode="General">
                  <c:v>8588071</c:v>
                </c:pt>
                <c:pt idx="518" formatCode="General">
                  <c:v>8603794</c:v>
                </c:pt>
                <c:pt idx="519" formatCode="General">
                  <c:v>8603794</c:v>
                </c:pt>
                <c:pt idx="520" formatCode="General">
                  <c:v>8617260</c:v>
                </c:pt>
                <c:pt idx="521" formatCode="General">
                  <c:v>8612048</c:v>
                </c:pt>
                <c:pt idx="522" formatCode="General">
                  <c:v>8627039</c:v>
                </c:pt>
                <c:pt idx="523" formatCode="General">
                  <c:v>8597894</c:v>
                </c:pt>
                <c:pt idx="524" formatCode="General">
                  <c:v>8597101</c:v>
                </c:pt>
                <c:pt idx="525" formatCode="General">
                  <c:v>8597101</c:v>
                </c:pt>
                <c:pt idx="526" formatCode="General">
                  <c:v>8582586</c:v>
                </c:pt>
                <c:pt idx="527" formatCode="General">
                  <c:v>8636023</c:v>
                </c:pt>
                <c:pt idx="528" formatCode="General">
                  <c:v>8551275</c:v>
                </c:pt>
                <c:pt idx="529" formatCode="General">
                  <c:v>8554329</c:v>
                </c:pt>
                <c:pt idx="530" formatCode="General">
                  <c:v>8564105</c:v>
                </c:pt>
                <c:pt idx="531" formatCode="General">
                  <c:v>8564105</c:v>
                </c:pt>
                <c:pt idx="532" formatCode="General">
                  <c:v>8557117</c:v>
                </c:pt>
                <c:pt idx="533" formatCode="General">
                  <c:v>8602151</c:v>
                </c:pt>
                <c:pt idx="534" formatCode="General">
                  <c:v>8584715</c:v>
                </c:pt>
                <c:pt idx="535" formatCode="General">
                  <c:v>8628841</c:v>
                </c:pt>
                <c:pt idx="536" formatCode="General">
                  <c:v>8556640</c:v>
                </c:pt>
                <c:pt idx="537" formatCode="General">
                  <c:v>8571439</c:v>
                </c:pt>
                <c:pt idx="538" formatCode="General">
                  <c:v>8570227</c:v>
                </c:pt>
                <c:pt idx="539" formatCode="General">
                  <c:v>8553857</c:v>
                </c:pt>
                <c:pt idx="540" formatCode="General">
                  <c:v>8515328</c:v>
                </c:pt>
                <c:pt idx="541" formatCode="General">
                  <c:v>8534923</c:v>
                </c:pt>
                <c:pt idx="542" formatCode="General">
                  <c:v>8536271</c:v>
                </c:pt>
                <c:pt idx="543" formatCode="General">
                  <c:v>8565320</c:v>
                </c:pt>
                <c:pt idx="544" formatCode="General">
                  <c:v>8516234</c:v>
                </c:pt>
                <c:pt idx="545" formatCode="General">
                  <c:v>8575718</c:v>
                </c:pt>
                <c:pt idx="546" formatCode="General">
                  <c:v>8577250</c:v>
                </c:pt>
                <c:pt idx="547" formatCode="General">
                  <c:v>8575979</c:v>
                </c:pt>
                <c:pt idx="548" formatCode="General">
                  <c:v>8556657</c:v>
                </c:pt>
                <c:pt idx="549" formatCode="General">
                  <c:v>8556657</c:v>
                </c:pt>
                <c:pt idx="550" formatCode="General">
                  <c:v>8553168</c:v>
                </c:pt>
                <c:pt idx="551" formatCode="General">
                  <c:v>8528910</c:v>
                </c:pt>
                <c:pt idx="552" formatCode="General">
                  <c:v>8559995</c:v>
                </c:pt>
                <c:pt idx="553" formatCode="General">
                  <c:v>8565149</c:v>
                </c:pt>
                <c:pt idx="554" formatCode="General">
                  <c:v>8565155</c:v>
                </c:pt>
                <c:pt idx="555" formatCode="General">
                  <c:v>8520311</c:v>
                </c:pt>
                <c:pt idx="556" formatCode="General">
                  <c:v>8512582</c:v>
                </c:pt>
                <c:pt idx="557" formatCode="General">
                  <c:v>8551012</c:v>
                </c:pt>
                <c:pt idx="558" formatCode="General">
                  <c:v>8544725</c:v>
                </c:pt>
                <c:pt idx="559" formatCode="General">
                  <c:v>8532776</c:v>
                </c:pt>
                <c:pt idx="560" formatCode="General">
                  <c:v>8532776</c:v>
                </c:pt>
                <c:pt idx="561" formatCode="General">
                  <c:v>8535843</c:v>
                </c:pt>
                <c:pt idx="562" formatCode="General">
                  <c:v>8519050</c:v>
                </c:pt>
                <c:pt idx="563" formatCode="General">
                  <c:v>8532357</c:v>
                </c:pt>
                <c:pt idx="564" formatCode="General">
                  <c:v>8533355</c:v>
                </c:pt>
                <c:pt idx="565" formatCode="General">
                  <c:v>8525090</c:v>
                </c:pt>
                <c:pt idx="566" formatCode="General">
                  <c:v>8509667</c:v>
                </c:pt>
                <c:pt idx="567" formatCode="General">
                  <c:v>8517219</c:v>
                </c:pt>
                <c:pt idx="568" formatCode="General">
                  <c:v>8518529</c:v>
                </c:pt>
                <c:pt idx="569" formatCode="General">
                  <c:v>8526341</c:v>
                </c:pt>
                <c:pt idx="570" formatCode="General">
                  <c:v>8520013</c:v>
                </c:pt>
                <c:pt idx="571" formatCode="General">
                  <c:v>8480138</c:v>
                </c:pt>
                <c:pt idx="572" formatCode="General">
                  <c:v>8479753</c:v>
                </c:pt>
                <c:pt idx="573" formatCode="General">
                  <c:v>8479753</c:v>
                </c:pt>
                <c:pt idx="574" formatCode="General">
                  <c:v>8479753</c:v>
                </c:pt>
                <c:pt idx="575" formatCode="General">
                  <c:v>8508475</c:v>
                </c:pt>
                <c:pt idx="576" formatCode="General">
                  <c:v>8503175</c:v>
                </c:pt>
                <c:pt idx="577" formatCode="General">
                  <c:v>8496896</c:v>
                </c:pt>
                <c:pt idx="578" formatCode="General">
                  <c:v>8518584</c:v>
                </c:pt>
                <c:pt idx="579" formatCode="General">
                  <c:v>8526595</c:v>
                </c:pt>
                <c:pt idx="580" formatCode="General">
                  <c:v>8459514</c:v>
                </c:pt>
                <c:pt idx="581" formatCode="General">
                  <c:v>8464920</c:v>
                </c:pt>
                <c:pt idx="582" formatCode="General">
                  <c:v>8499784</c:v>
                </c:pt>
                <c:pt idx="583" formatCode="General">
                  <c:v>8501481</c:v>
                </c:pt>
                <c:pt idx="584" formatCode="General">
                  <c:v>8498195</c:v>
                </c:pt>
                <c:pt idx="585" formatCode="General">
                  <c:v>8508906</c:v>
                </c:pt>
                <c:pt idx="586" formatCode="General">
                  <c:v>8456647</c:v>
                </c:pt>
                <c:pt idx="587" formatCode="General">
                  <c:v>8454820</c:v>
                </c:pt>
                <c:pt idx="588" formatCode="General">
                  <c:v>8496622</c:v>
                </c:pt>
                <c:pt idx="589" formatCode="General">
                  <c:v>8459338</c:v>
                </c:pt>
                <c:pt idx="590" formatCode="General">
                  <c:v>8490514</c:v>
                </c:pt>
                <c:pt idx="591" formatCode="General">
                  <c:v>8480527</c:v>
                </c:pt>
                <c:pt idx="592" formatCode="General">
                  <c:v>8478564</c:v>
                </c:pt>
                <c:pt idx="593" formatCode="General">
                  <c:v>8478305</c:v>
                </c:pt>
                <c:pt idx="594" formatCode="General">
                  <c:v>8501916</c:v>
                </c:pt>
                <c:pt idx="595" formatCode="General">
                  <c:v>8501111</c:v>
                </c:pt>
                <c:pt idx="596" formatCode="General">
                  <c:v>8513392</c:v>
                </c:pt>
                <c:pt idx="597" formatCode="General">
                  <c:v>8494451</c:v>
                </c:pt>
                <c:pt idx="598" formatCode="General">
                  <c:v>8446410</c:v>
                </c:pt>
                <c:pt idx="599" formatCode="General">
                  <c:v>8471061</c:v>
                </c:pt>
                <c:pt idx="600" formatCode="General">
                  <c:v>8431909</c:v>
                </c:pt>
                <c:pt idx="601" formatCode="General">
                  <c:v>8411531</c:v>
                </c:pt>
                <c:pt idx="602" formatCode="General">
                  <c:v>8455305</c:v>
                </c:pt>
                <c:pt idx="603" formatCode="General">
                  <c:v>8437632</c:v>
                </c:pt>
                <c:pt idx="604" formatCode="General">
                  <c:v>8428315</c:v>
                </c:pt>
                <c:pt idx="605" formatCode="General">
                  <c:v>8457457</c:v>
                </c:pt>
                <c:pt idx="606" formatCode="General">
                  <c:v>8456889</c:v>
                </c:pt>
                <c:pt idx="607" formatCode="General">
                  <c:v>8415365</c:v>
                </c:pt>
                <c:pt idx="608" formatCode="General">
                  <c:v>8423282</c:v>
                </c:pt>
                <c:pt idx="609" formatCode="General">
                  <c:v>8427417</c:v>
                </c:pt>
                <c:pt idx="610" formatCode="General">
                  <c:v>8426247</c:v>
                </c:pt>
                <c:pt idx="611" formatCode="General">
                  <c:v>8439086</c:v>
                </c:pt>
                <c:pt idx="612" formatCode="General">
                  <c:v>8439763</c:v>
                </c:pt>
                <c:pt idx="613" formatCode="General">
                  <c:v>8439763</c:v>
                </c:pt>
                <c:pt idx="614" formatCode="General">
                  <c:v>8436326</c:v>
                </c:pt>
                <c:pt idx="615" formatCode="General">
                  <c:v>8412439</c:v>
                </c:pt>
                <c:pt idx="616" formatCode="General">
                  <c:v>8488057</c:v>
                </c:pt>
                <c:pt idx="617" formatCode="General">
                  <c:v>8430430</c:v>
                </c:pt>
                <c:pt idx="618" formatCode="General">
                  <c:v>8441777</c:v>
                </c:pt>
                <c:pt idx="619" formatCode="General">
                  <c:v>8429729</c:v>
                </c:pt>
                <c:pt idx="620" formatCode="General">
                  <c:v>8465990</c:v>
                </c:pt>
                <c:pt idx="621" formatCode="General">
                  <c:v>8430965</c:v>
                </c:pt>
                <c:pt idx="622" formatCode="General">
                  <c:v>8426191</c:v>
                </c:pt>
                <c:pt idx="623" formatCode="General">
                  <c:v>8429597</c:v>
                </c:pt>
                <c:pt idx="624" formatCode="General">
                  <c:v>8439075</c:v>
                </c:pt>
                <c:pt idx="625" formatCode="General">
                  <c:v>8397140</c:v>
                </c:pt>
                <c:pt idx="626" formatCode="General">
                  <c:v>8401892</c:v>
                </c:pt>
                <c:pt idx="627" formatCode="General">
                  <c:v>8401892</c:v>
                </c:pt>
                <c:pt idx="628" formatCode="General">
                  <c:v>8421170</c:v>
                </c:pt>
                <c:pt idx="629" formatCode="General">
                  <c:v>8421394</c:v>
                </c:pt>
                <c:pt idx="630" formatCode="General">
                  <c:v>8388556</c:v>
                </c:pt>
                <c:pt idx="631" formatCode="General">
                  <c:v>8414861</c:v>
                </c:pt>
                <c:pt idx="632" formatCode="General">
                  <c:v>8415069</c:v>
                </c:pt>
                <c:pt idx="633" formatCode="General">
                  <c:v>8413375</c:v>
                </c:pt>
                <c:pt idx="634" formatCode="General">
                  <c:v>8399116</c:v>
                </c:pt>
                <c:pt idx="635" formatCode="General">
                  <c:v>8439791</c:v>
                </c:pt>
                <c:pt idx="636" formatCode="General">
                  <c:v>8420888</c:v>
                </c:pt>
                <c:pt idx="637" formatCode="General">
                  <c:v>8346823</c:v>
                </c:pt>
                <c:pt idx="638" formatCode="General">
                  <c:v>8410486</c:v>
                </c:pt>
                <c:pt idx="639" formatCode="General">
                  <c:v>8399320</c:v>
                </c:pt>
                <c:pt idx="640" formatCode="General">
                  <c:v>8393429</c:v>
                </c:pt>
                <c:pt idx="641" formatCode="General">
                  <c:v>8419594</c:v>
                </c:pt>
                <c:pt idx="642" formatCode="General">
                  <c:v>8388944</c:v>
                </c:pt>
                <c:pt idx="643" formatCode="General">
                  <c:v>8386636</c:v>
                </c:pt>
                <c:pt idx="644" formatCode="General">
                  <c:v>8375801</c:v>
                </c:pt>
                <c:pt idx="645" formatCode="General">
                  <c:v>8407903</c:v>
                </c:pt>
                <c:pt idx="646" formatCode="General">
                  <c:v>8399784</c:v>
                </c:pt>
                <c:pt idx="647" formatCode="General">
                  <c:v>8412848</c:v>
                </c:pt>
                <c:pt idx="648" formatCode="General">
                  <c:v>8407275</c:v>
                </c:pt>
                <c:pt idx="649" formatCode="General">
                  <c:v>8416332</c:v>
                </c:pt>
                <c:pt idx="650" formatCode="General">
                  <c:v>8416332</c:v>
                </c:pt>
                <c:pt idx="651" formatCode="General">
                  <c:v>8418105</c:v>
                </c:pt>
                <c:pt idx="652" formatCode="General">
                  <c:v>8410639</c:v>
                </c:pt>
                <c:pt idx="653" formatCode="General">
                  <c:v>8386858</c:v>
                </c:pt>
                <c:pt idx="654" formatCode="General">
                  <c:v>8380950</c:v>
                </c:pt>
                <c:pt idx="655" formatCode="General">
                  <c:v>8368887</c:v>
                </c:pt>
                <c:pt idx="656" formatCode="General">
                  <c:v>8373258</c:v>
                </c:pt>
                <c:pt idx="657" formatCode="General">
                  <c:v>8398512</c:v>
                </c:pt>
                <c:pt idx="658" formatCode="General">
                  <c:v>8382879</c:v>
                </c:pt>
                <c:pt idx="659" formatCode="General">
                  <c:v>8357624</c:v>
                </c:pt>
                <c:pt idx="660" formatCode="General">
                  <c:v>8367400</c:v>
                </c:pt>
                <c:pt idx="661" formatCode="General">
                  <c:v>8383939</c:v>
                </c:pt>
                <c:pt idx="662" formatCode="General">
                  <c:v>8369524</c:v>
                </c:pt>
                <c:pt idx="663" formatCode="General">
                  <c:v>8353224</c:v>
                </c:pt>
                <c:pt idx="664" formatCode="General">
                  <c:v>8373223</c:v>
                </c:pt>
                <c:pt idx="665" formatCode="General">
                  <c:v>8332968</c:v>
                </c:pt>
                <c:pt idx="666" formatCode="General">
                  <c:v>8344025</c:v>
                </c:pt>
                <c:pt idx="667" formatCode="General">
                  <c:v>8317331</c:v>
                </c:pt>
                <c:pt idx="668" formatCode="General">
                  <c:v>8340362</c:v>
                </c:pt>
                <c:pt idx="669" formatCode="General">
                  <c:v>8304204</c:v>
                </c:pt>
                <c:pt idx="670" formatCode="General">
                  <c:v>8306088</c:v>
                </c:pt>
                <c:pt idx="671" formatCode="General">
                  <c:v>8310508</c:v>
                </c:pt>
                <c:pt idx="672" formatCode="General">
                  <c:v>8294806</c:v>
                </c:pt>
                <c:pt idx="673" formatCode="General">
                  <c:v>8309943</c:v>
                </c:pt>
                <c:pt idx="674" formatCode="General">
                  <c:v>8332846</c:v>
                </c:pt>
                <c:pt idx="675" formatCode="General">
                  <c:v>8343158</c:v>
                </c:pt>
                <c:pt idx="676" formatCode="General">
                  <c:v>8338979</c:v>
                </c:pt>
                <c:pt idx="677" formatCode="General">
                  <c:v>8352605</c:v>
                </c:pt>
                <c:pt idx="678" formatCode="General">
                  <c:v>8316539</c:v>
                </c:pt>
                <c:pt idx="679" formatCode="General">
                  <c:v>8304644</c:v>
                </c:pt>
                <c:pt idx="680" formatCode="General">
                  <c:v>8328454</c:v>
                </c:pt>
                <c:pt idx="681" formatCode="General">
                  <c:v>8304901</c:v>
                </c:pt>
                <c:pt idx="682" formatCode="General">
                  <c:v>8309825</c:v>
                </c:pt>
                <c:pt idx="683" formatCode="General">
                  <c:v>8225415</c:v>
                </c:pt>
                <c:pt idx="684" formatCode="General">
                  <c:v>8282898</c:v>
                </c:pt>
                <c:pt idx="685" formatCode="General">
                  <c:v>8297984</c:v>
                </c:pt>
                <c:pt idx="686" formatCode="General">
                  <c:v>8297984</c:v>
                </c:pt>
                <c:pt idx="687" formatCode="General">
                  <c:v>8272976</c:v>
                </c:pt>
                <c:pt idx="688" formatCode="General">
                  <c:v>8312770</c:v>
                </c:pt>
                <c:pt idx="689" formatCode="General">
                  <c:v>8311066</c:v>
                </c:pt>
                <c:pt idx="690" formatCode="General">
                  <c:v>8311029</c:v>
                </c:pt>
                <c:pt idx="691" formatCode="General">
                  <c:v>8282165</c:v>
                </c:pt>
                <c:pt idx="692" formatCode="General">
                  <c:v>8268062</c:v>
                </c:pt>
                <c:pt idx="693" formatCode="General">
                  <c:v>8245267</c:v>
                </c:pt>
                <c:pt idx="694" formatCode="General">
                  <c:v>8273743</c:v>
                </c:pt>
                <c:pt idx="695" formatCode="General">
                  <c:v>8285435</c:v>
                </c:pt>
                <c:pt idx="696" formatCode="General">
                  <c:v>8284741</c:v>
                </c:pt>
                <c:pt idx="697" formatCode="General">
                  <c:v>8243660</c:v>
                </c:pt>
                <c:pt idx="698" formatCode="General">
                  <c:v>8261614</c:v>
                </c:pt>
                <c:pt idx="699" formatCode="General">
                  <c:v>8257774</c:v>
                </c:pt>
                <c:pt idx="700" formatCode="General">
                  <c:v>8267199</c:v>
                </c:pt>
                <c:pt idx="701" formatCode="General">
                  <c:v>8267199</c:v>
                </c:pt>
                <c:pt idx="702" formatCode="General">
                  <c:v>8319650</c:v>
                </c:pt>
                <c:pt idx="703" formatCode="General">
                  <c:v>8314134</c:v>
                </c:pt>
                <c:pt idx="704" formatCode="General">
                  <c:v>8288682</c:v>
                </c:pt>
                <c:pt idx="705" formatCode="General">
                  <c:v>8264223</c:v>
                </c:pt>
                <c:pt idx="706" formatCode="General">
                  <c:v>8278011</c:v>
                </c:pt>
                <c:pt idx="707" formatCode="General">
                  <c:v>8293204</c:v>
                </c:pt>
                <c:pt idx="708" formatCode="General">
                  <c:v>8329001</c:v>
                </c:pt>
                <c:pt idx="709" formatCode="General">
                  <c:v>8279164</c:v>
                </c:pt>
                <c:pt idx="710" formatCode="General">
                  <c:v>8305525</c:v>
                </c:pt>
                <c:pt idx="711" formatCode="General">
                  <c:v>8306394</c:v>
                </c:pt>
                <c:pt idx="712" formatCode="General">
                  <c:v>8299847</c:v>
                </c:pt>
                <c:pt idx="713" formatCode="General">
                  <c:v>8280142</c:v>
                </c:pt>
                <c:pt idx="714" formatCode="General">
                  <c:v>8259704</c:v>
                </c:pt>
                <c:pt idx="715" formatCode="General">
                  <c:v>8266732</c:v>
                </c:pt>
                <c:pt idx="716" formatCode="General">
                  <c:v>8314183</c:v>
                </c:pt>
                <c:pt idx="717" formatCode="General">
                  <c:v>8270768</c:v>
                </c:pt>
                <c:pt idx="718" formatCode="General">
                  <c:v>8294287</c:v>
                </c:pt>
                <c:pt idx="719" formatCode="General">
                  <c:v>8258895</c:v>
                </c:pt>
                <c:pt idx="720" formatCode="General">
                  <c:v>8264261</c:v>
                </c:pt>
                <c:pt idx="721" formatCode="General">
                  <c:v>8287995</c:v>
                </c:pt>
                <c:pt idx="722" formatCode="General">
                  <c:v>8280138</c:v>
                </c:pt>
                <c:pt idx="723" formatCode="General">
                  <c:v>8279883</c:v>
                </c:pt>
                <c:pt idx="724" formatCode="General">
                  <c:v>8278711</c:v>
                </c:pt>
                <c:pt idx="725" formatCode="General">
                  <c:v>8277532</c:v>
                </c:pt>
                <c:pt idx="726" formatCode="General">
                  <c:v>8277532</c:v>
                </c:pt>
                <c:pt idx="727" formatCode="General">
                  <c:v>8283756</c:v>
                </c:pt>
                <c:pt idx="728" formatCode="General">
                  <c:v>8281627</c:v>
                </c:pt>
                <c:pt idx="729" formatCode="General">
                  <c:v>8204335</c:v>
                </c:pt>
                <c:pt idx="730" formatCode="General">
                  <c:v>8221411</c:v>
                </c:pt>
                <c:pt idx="731" formatCode="General">
                  <c:v>8285349</c:v>
                </c:pt>
                <c:pt idx="732" formatCode="General">
                  <c:v>8265195</c:v>
                </c:pt>
                <c:pt idx="733" formatCode="General">
                  <c:v>8276575</c:v>
                </c:pt>
                <c:pt idx="734" formatCode="General">
                  <c:v>8282649</c:v>
                </c:pt>
                <c:pt idx="735" formatCode="General">
                  <c:v>8290100</c:v>
                </c:pt>
                <c:pt idx="736" formatCode="General">
                  <c:v>8289126</c:v>
                </c:pt>
                <c:pt idx="737" formatCode="General">
                  <c:v>8265593</c:v>
                </c:pt>
                <c:pt idx="738" formatCode="General">
                  <c:v>8276665</c:v>
                </c:pt>
                <c:pt idx="739" formatCode="General">
                  <c:v>8232885</c:v>
                </c:pt>
                <c:pt idx="740" formatCode="General">
                  <c:v>8232885</c:v>
                </c:pt>
                <c:pt idx="741" formatCode="General">
                  <c:v>8237643</c:v>
                </c:pt>
                <c:pt idx="742" formatCode="General">
                  <c:v>8248628</c:v>
                </c:pt>
                <c:pt idx="743" formatCode="General">
                  <c:v>8251309</c:v>
                </c:pt>
                <c:pt idx="744" formatCode="General">
                  <c:v>8269948</c:v>
                </c:pt>
                <c:pt idx="745" formatCode="General">
                  <c:v>8152065</c:v>
                </c:pt>
                <c:pt idx="746" formatCode="General">
                  <c:v>8235107</c:v>
                </c:pt>
                <c:pt idx="747" formatCode="General">
                  <c:v>8231581</c:v>
                </c:pt>
                <c:pt idx="748" formatCode="General">
                  <c:v>8231581</c:v>
                </c:pt>
                <c:pt idx="749" formatCode="General">
                  <c:v>8231074</c:v>
                </c:pt>
                <c:pt idx="750" formatCode="General">
                  <c:v>8270219</c:v>
                </c:pt>
                <c:pt idx="751" formatCode="General">
                  <c:v>8277983</c:v>
                </c:pt>
                <c:pt idx="752" formatCode="General">
                  <c:v>8279575</c:v>
                </c:pt>
                <c:pt idx="753" formatCode="General">
                  <c:v>8280048</c:v>
                </c:pt>
                <c:pt idx="754" formatCode="General">
                  <c:v>8298255</c:v>
                </c:pt>
                <c:pt idx="755" formatCode="General">
                  <c:v>8252353</c:v>
                </c:pt>
                <c:pt idx="756" formatCode="General">
                  <c:v>8252135</c:v>
                </c:pt>
                <c:pt idx="757" formatCode="General">
                  <c:v>8302574</c:v>
                </c:pt>
                <c:pt idx="758" formatCode="General">
                  <c:v>8296511</c:v>
                </c:pt>
                <c:pt idx="759" formatCode="General">
                  <c:v>8282206</c:v>
                </c:pt>
                <c:pt idx="760" formatCode="General">
                  <c:v>8280478</c:v>
                </c:pt>
                <c:pt idx="761" formatCode="General">
                  <c:v>8268708</c:v>
                </c:pt>
                <c:pt idx="762" formatCode="General">
                  <c:v>8302463</c:v>
                </c:pt>
                <c:pt idx="763" formatCode="General">
                  <c:v>8288395</c:v>
                </c:pt>
                <c:pt idx="764" formatCode="General">
                  <c:v>8273683</c:v>
                </c:pt>
                <c:pt idx="765" formatCode="General">
                  <c:v>8275992</c:v>
                </c:pt>
                <c:pt idx="766" formatCode="General">
                  <c:v>8291055</c:v>
                </c:pt>
                <c:pt idx="767" formatCode="General">
                  <c:v>8291055</c:v>
                </c:pt>
                <c:pt idx="768" formatCode="General">
                  <c:v>8285197</c:v>
                </c:pt>
                <c:pt idx="769" formatCode="General">
                  <c:v>8282366</c:v>
                </c:pt>
                <c:pt idx="770" formatCode="General">
                  <c:v>8288977</c:v>
                </c:pt>
                <c:pt idx="771" formatCode="General">
                  <c:v>8278134</c:v>
                </c:pt>
                <c:pt idx="772" formatCode="General">
                  <c:v>8249412</c:v>
                </c:pt>
                <c:pt idx="773" formatCode="General">
                  <c:v>8265914</c:v>
                </c:pt>
                <c:pt idx="774" formatCode="General">
                  <c:v>8258524</c:v>
                </c:pt>
                <c:pt idx="775" formatCode="General">
                  <c:v>8238443</c:v>
                </c:pt>
                <c:pt idx="776" formatCode="General">
                  <c:v>8234469</c:v>
                </c:pt>
                <c:pt idx="777" formatCode="General">
                  <c:v>8276191</c:v>
                </c:pt>
                <c:pt idx="778" formatCode="General">
                  <c:v>8252940</c:v>
                </c:pt>
                <c:pt idx="779" formatCode="General">
                  <c:v>8263681</c:v>
                </c:pt>
                <c:pt idx="780" formatCode="General">
                  <c:v>8230060</c:v>
                </c:pt>
                <c:pt idx="781" formatCode="General">
                  <c:v>8229933</c:v>
                </c:pt>
                <c:pt idx="782" formatCode="General">
                  <c:v>8229933</c:v>
                </c:pt>
                <c:pt idx="783" formatCode="General">
                  <c:v>8261935</c:v>
                </c:pt>
                <c:pt idx="784" formatCode="General">
                  <c:v>8261935</c:v>
                </c:pt>
                <c:pt idx="785" formatCode="General">
                  <c:v>8229834</c:v>
                </c:pt>
                <c:pt idx="786" formatCode="General">
                  <c:v>8266746</c:v>
                </c:pt>
                <c:pt idx="787" formatCode="General">
                  <c:v>8242981</c:v>
                </c:pt>
                <c:pt idx="788" formatCode="General">
                  <c:v>8235063</c:v>
                </c:pt>
                <c:pt idx="789" formatCode="General">
                  <c:v>8235063</c:v>
                </c:pt>
                <c:pt idx="790" formatCode="General">
                  <c:v>8233749</c:v>
                </c:pt>
                <c:pt idx="791" formatCode="General">
                  <c:v>8205497</c:v>
                </c:pt>
                <c:pt idx="792" formatCode="General">
                  <c:v>8237800</c:v>
                </c:pt>
                <c:pt idx="793" formatCode="General">
                  <c:v>8234669</c:v>
                </c:pt>
                <c:pt idx="794" formatCode="General">
                  <c:v>8219398</c:v>
                </c:pt>
                <c:pt idx="795" formatCode="General">
                  <c:v>8223552</c:v>
                </c:pt>
                <c:pt idx="796" formatCode="General">
                  <c:v>8213142</c:v>
                </c:pt>
                <c:pt idx="797" formatCode="General">
                  <c:v>8221210</c:v>
                </c:pt>
                <c:pt idx="798" formatCode="General">
                  <c:v>8224474</c:v>
                </c:pt>
                <c:pt idx="799" formatCode="General">
                  <c:v>8218989</c:v>
                </c:pt>
                <c:pt idx="800" formatCode="General">
                  <c:v>8249439</c:v>
                </c:pt>
                <c:pt idx="801" formatCode="General">
                  <c:v>8242672</c:v>
                </c:pt>
                <c:pt idx="802" formatCode="General">
                  <c:v>8233540</c:v>
                </c:pt>
                <c:pt idx="803" formatCode="General">
                  <c:v>8247449</c:v>
                </c:pt>
                <c:pt idx="804" formatCode="General">
                  <c:v>8232655</c:v>
                </c:pt>
                <c:pt idx="805" formatCode="General">
                  <c:v>8232655</c:v>
                </c:pt>
                <c:pt idx="806" formatCode="General">
                  <c:v>8212718</c:v>
                </c:pt>
                <c:pt idx="807" formatCode="General">
                  <c:v>8225952</c:v>
                </c:pt>
                <c:pt idx="808" formatCode="General">
                  <c:v>8253962</c:v>
                </c:pt>
                <c:pt idx="809" formatCode="General">
                  <c:v>8238561</c:v>
                </c:pt>
                <c:pt idx="810" formatCode="General">
                  <c:v>8221442</c:v>
                </c:pt>
                <c:pt idx="811" formatCode="General">
                  <c:v>8256349</c:v>
                </c:pt>
                <c:pt idx="812" formatCode="General">
                  <c:v>8188501</c:v>
                </c:pt>
                <c:pt idx="813" formatCode="General">
                  <c:v>8188501</c:v>
                </c:pt>
                <c:pt idx="814" formatCode="General">
                  <c:v>8229921</c:v>
                </c:pt>
                <c:pt idx="815" formatCode="General">
                  <c:v>8238131</c:v>
                </c:pt>
                <c:pt idx="816" formatCode="General">
                  <c:v>8219132</c:v>
                </c:pt>
                <c:pt idx="817" formatCode="General">
                  <c:v>8230426</c:v>
                </c:pt>
                <c:pt idx="818" formatCode="General">
                  <c:v>8230424</c:v>
                </c:pt>
                <c:pt idx="819" formatCode="General">
                  <c:v>8230424</c:v>
                </c:pt>
                <c:pt idx="820" formatCode="General">
                  <c:v>8251744</c:v>
                </c:pt>
                <c:pt idx="821" formatCode="General">
                  <c:v>8233240</c:v>
                </c:pt>
                <c:pt idx="822" formatCode="General">
                  <c:v>8240696</c:v>
                </c:pt>
                <c:pt idx="823" formatCode="General">
                  <c:v>8247104</c:v>
                </c:pt>
                <c:pt idx="824" formatCode="General">
                  <c:v>8263049</c:v>
                </c:pt>
                <c:pt idx="825" formatCode="General">
                  <c:v>8263049</c:v>
                </c:pt>
                <c:pt idx="826" formatCode="General">
                  <c:v>8249835</c:v>
                </c:pt>
                <c:pt idx="827" formatCode="General">
                  <c:v>8243936</c:v>
                </c:pt>
                <c:pt idx="828" formatCode="General">
                  <c:v>8238495</c:v>
                </c:pt>
                <c:pt idx="829" formatCode="General">
                  <c:v>8261509</c:v>
                </c:pt>
                <c:pt idx="830" formatCode="General">
                  <c:v>8228026</c:v>
                </c:pt>
                <c:pt idx="831" formatCode="General">
                  <c:v>8224243</c:v>
                </c:pt>
                <c:pt idx="832" formatCode="General">
                  <c:v>8241158</c:v>
                </c:pt>
                <c:pt idx="833" formatCode="General">
                  <c:v>8225340</c:v>
                </c:pt>
                <c:pt idx="834" formatCode="General">
                  <c:v>8225340</c:v>
                </c:pt>
                <c:pt idx="835" formatCode="General">
                  <c:v>8236524</c:v>
                </c:pt>
                <c:pt idx="836" formatCode="General">
                  <c:v>8188464</c:v>
                </c:pt>
                <c:pt idx="837" formatCode="General">
                  <c:v>8177571</c:v>
                </c:pt>
                <c:pt idx="838" formatCode="General">
                  <c:v>8193454</c:v>
                </c:pt>
                <c:pt idx="839" formatCode="General">
                  <c:v>8191852</c:v>
                </c:pt>
                <c:pt idx="840" formatCode="General">
                  <c:v>8238595</c:v>
                </c:pt>
                <c:pt idx="841" formatCode="General">
                  <c:v>8186777</c:v>
                </c:pt>
                <c:pt idx="842" formatCode="General">
                  <c:v>8186190</c:v>
                </c:pt>
                <c:pt idx="843" formatCode="General">
                  <c:v>8174181</c:v>
                </c:pt>
                <c:pt idx="844" formatCode="General">
                  <c:v>8257806</c:v>
                </c:pt>
                <c:pt idx="845" formatCode="General">
                  <c:v>8224397</c:v>
                </c:pt>
                <c:pt idx="846" formatCode="General">
                  <c:v>8212457</c:v>
                </c:pt>
                <c:pt idx="847" formatCode="General">
                  <c:v>8205371</c:v>
                </c:pt>
                <c:pt idx="848" formatCode="General">
                  <c:v>8205350</c:v>
                </c:pt>
                <c:pt idx="849" formatCode="General">
                  <c:v>8212333</c:v>
                </c:pt>
                <c:pt idx="850" formatCode="General">
                  <c:v>8232445</c:v>
                </c:pt>
                <c:pt idx="851" formatCode="General">
                  <c:v>8194807</c:v>
                </c:pt>
                <c:pt idx="852" formatCode="General">
                  <c:v>8203080</c:v>
                </c:pt>
                <c:pt idx="853" formatCode="General">
                  <c:v>8230343</c:v>
                </c:pt>
                <c:pt idx="854" formatCode="General">
                  <c:v>8192763</c:v>
                </c:pt>
                <c:pt idx="855" formatCode="General">
                  <c:v>8192763</c:v>
                </c:pt>
                <c:pt idx="856" formatCode="General">
                  <c:v>8192442</c:v>
                </c:pt>
                <c:pt idx="857" formatCode="General">
                  <c:v>8236655</c:v>
                </c:pt>
                <c:pt idx="858" formatCode="General">
                  <c:v>8207815</c:v>
                </c:pt>
                <c:pt idx="859" formatCode="General">
                  <c:v>8189243</c:v>
                </c:pt>
                <c:pt idx="860" formatCode="General">
                  <c:v>8254329</c:v>
                </c:pt>
                <c:pt idx="861" formatCode="General">
                  <c:v>8224923</c:v>
                </c:pt>
                <c:pt idx="862" formatCode="General">
                  <c:v>8205186</c:v>
                </c:pt>
                <c:pt idx="863" formatCode="General">
                  <c:v>8171858</c:v>
                </c:pt>
                <c:pt idx="864" formatCode="General">
                  <c:v>8252497</c:v>
                </c:pt>
                <c:pt idx="865" formatCode="General">
                  <c:v>8248936</c:v>
                </c:pt>
                <c:pt idx="866" formatCode="General">
                  <c:v>8231593</c:v>
                </c:pt>
                <c:pt idx="867" formatCode="General">
                  <c:v>8230158</c:v>
                </c:pt>
                <c:pt idx="868" formatCode="General">
                  <c:v>8215480</c:v>
                </c:pt>
                <c:pt idx="869" formatCode="General">
                  <c:v>8259038</c:v>
                </c:pt>
                <c:pt idx="870" formatCode="General">
                  <c:v>8243822</c:v>
                </c:pt>
                <c:pt idx="871" formatCode="General">
                  <c:v>8233379</c:v>
                </c:pt>
                <c:pt idx="872" formatCode="General">
                  <c:v>8201932</c:v>
                </c:pt>
                <c:pt idx="873" formatCode="General">
                  <c:v>8233172</c:v>
                </c:pt>
                <c:pt idx="874" formatCode="General">
                  <c:v>8211379</c:v>
                </c:pt>
                <c:pt idx="875" formatCode="General">
                  <c:v>8163507</c:v>
                </c:pt>
                <c:pt idx="876" formatCode="General">
                  <c:v>8163507</c:v>
                </c:pt>
                <c:pt idx="877" formatCode="General">
                  <c:v>8174505</c:v>
                </c:pt>
                <c:pt idx="878" formatCode="General">
                  <c:v>8151739</c:v>
                </c:pt>
                <c:pt idx="879" formatCode="General">
                  <c:v>8200696</c:v>
                </c:pt>
                <c:pt idx="880" formatCode="General">
                  <c:v>8148244</c:v>
                </c:pt>
                <c:pt idx="881" formatCode="General">
                  <c:v>8219121</c:v>
                </c:pt>
                <c:pt idx="882" formatCode="General">
                  <c:v>8210133</c:v>
                </c:pt>
                <c:pt idx="883" formatCode="General">
                  <c:v>8206515</c:v>
                </c:pt>
                <c:pt idx="884" formatCode="General">
                  <c:v>8185236</c:v>
                </c:pt>
                <c:pt idx="885" formatCode="General">
                  <c:v>8187900</c:v>
                </c:pt>
                <c:pt idx="886" formatCode="General">
                  <c:v>8182920</c:v>
                </c:pt>
                <c:pt idx="887" formatCode="General">
                  <c:v>8173061</c:v>
                </c:pt>
                <c:pt idx="888" formatCode="General">
                  <c:v>8232164</c:v>
                </c:pt>
                <c:pt idx="889" formatCode="General">
                  <c:v>8234940</c:v>
                </c:pt>
                <c:pt idx="890" formatCode="General">
                  <c:v>8147400</c:v>
                </c:pt>
                <c:pt idx="891" formatCode="General">
                  <c:v>8147400</c:v>
                </c:pt>
                <c:pt idx="892" formatCode="General">
                  <c:v>8178278</c:v>
                </c:pt>
                <c:pt idx="893" formatCode="General">
                  <c:v>8151938</c:v>
                </c:pt>
                <c:pt idx="894" formatCode="General">
                  <c:v>8167860</c:v>
                </c:pt>
                <c:pt idx="895" formatCode="General">
                  <c:v>8158433</c:v>
                </c:pt>
                <c:pt idx="896" formatCode="General">
                  <c:v>8194941</c:v>
                </c:pt>
                <c:pt idx="897" formatCode="General">
                  <c:v>8194941</c:v>
                </c:pt>
                <c:pt idx="898" formatCode="General">
                  <c:v>8169980</c:v>
                </c:pt>
                <c:pt idx="899" formatCode="General">
                  <c:v>8177902</c:v>
                </c:pt>
                <c:pt idx="900" formatCode="General">
                  <c:v>8163037</c:v>
                </c:pt>
                <c:pt idx="901" formatCode="General">
                  <c:v>8184976</c:v>
                </c:pt>
                <c:pt idx="902" formatCode="General">
                  <c:v>8183644</c:v>
                </c:pt>
                <c:pt idx="903" formatCode="General">
                  <c:v>8166471</c:v>
                </c:pt>
                <c:pt idx="904" formatCode="General">
                  <c:v>8156231</c:v>
                </c:pt>
                <c:pt idx="905" formatCode="General">
                  <c:v>8156231</c:v>
                </c:pt>
                <c:pt idx="906" formatCode="General">
                  <c:v>8176544</c:v>
                </c:pt>
                <c:pt idx="907" formatCode="General">
                  <c:v>8175772</c:v>
                </c:pt>
                <c:pt idx="908" formatCode="General">
                  <c:v>8162376</c:v>
                </c:pt>
                <c:pt idx="909" formatCode="General">
                  <c:v>8143138</c:v>
                </c:pt>
                <c:pt idx="910" formatCode="General">
                  <c:v>8160302</c:v>
                </c:pt>
                <c:pt idx="911" formatCode="General">
                  <c:v>8140395</c:v>
                </c:pt>
                <c:pt idx="912" formatCode="General">
                  <c:v>8146541</c:v>
                </c:pt>
                <c:pt idx="913" formatCode="General">
                  <c:v>8149091</c:v>
                </c:pt>
                <c:pt idx="914" formatCode="General">
                  <c:v>8134568</c:v>
                </c:pt>
                <c:pt idx="915" formatCode="General">
                  <c:v>8132030</c:v>
                </c:pt>
                <c:pt idx="916" formatCode="General">
                  <c:v>8132030</c:v>
                </c:pt>
                <c:pt idx="917" formatCode="General">
                  <c:v>8132065</c:v>
                </c:pt>
                <c:pt idx="918" formatCode="General">
                  <c:v>8162483</c:v>
                </c:pt>
                <c:pt idx="919" formatCode="General">
                  <c:v>8139010</c:v>
                </c:pt>
                <c:pt idx="920" formatCode="General">
                  <c:v>8144727</c:v>
                </c:pt>
                <c:pt idx="921" formatCode="General">
                  <c:v>8159098</c:v>
                </c:pt>
                <c:pt idx="922" formatCode="General">
                  <c:v>8129606</c:v>
                </c:pt>
                <c:pt idx="923" formatCode="General">
                  <c:v>8145887</c:v>
                </c:pt>
                <c:pt idx="924" formatCode="General">
                  <c:v>8145315</c:v>
                </c:pt>
                <c:pt idx="925" formatCode="General">
                  <c:v>8115435</c:v>
                </c:pt>
                <c:pt idx="926" formatCode="General">
                  <c:v>8141662</c:v>
                </c:pt>
                <c:pt idx="927" formatCode="General">
                  <c:v>8151528</c:v>
                </c:pt>
                <c:pt idx="928" formatCode="General">
                  <c:v>8141404</c:v>
                </c:pt>
                <c:pt idx="929" formatCode="General">
                  <c:v>8140048</c:v>
                </c:pt>
                <c:pt idx="930" formatCode="General">
                  <c:v>8172280</c:v>
                </c:pt>
                <c:pt idx="931" formatCode="General">
                  <c:v>8150117</c:v>
                </c:pt>
                <c:pt idx="932" formatCode="General">
                  <c:v>8137864</c:v>
                </c:pt>
                <c:pt idx="933" formatCode="General">
                  <c:v>8137069</c:v>
                </c:pt>
                <c:pt idx="934" formatCode="General">
                  <c:v>8141353</c:v>
                </c:pt>
                <c:pt idx="935" formatCode="General">
                  <c:v>8120077</c:v>
                </c:pt>
                <c:pt idx="936" formatCode="General">
                  <c:v>8115119</c:v>
                </c:pt>
                <c:pt idx="937" formatCode="General">
                  <c:v>8168130</c:v>
                </c:pt>
                <c:pt idx="938" formatCode="General">
                  <c:v>8128731</c:v>
                </c:pt>
                <c:pt idx="939" formatCode="General">
                  <c:v>8128731</c:v>
                </c:pt>
                <c:pt idx="940" formatCode="General">
                  <c:v>8166328</c:v>
                </c:pt>
                <c:pt idx="941" formatCode="General">
                  <c:v>8127033</c:v>
                </c:pt>
                <c:pt idx="942" formatCode="General">
                  <c:v>8104218</c:v>
                </c:pt>
                <c:pt idx="943" formatCode="General">
                  <c:v>8075273</c:v>
                </c:pt>
                <c:pt idx="944" formatCode="General">
                  <c:v>8130728</c:v>
                </c:pt>
                <c:pt idx="945" formatCode="General">
                  <c:v>8132429</c:v>
                </c:pt>
                <c:pt idx="946" formatCode="General">
                  <c:v>8078864</c:v>
                </c:pt>
                <c:pt idx="947" formatCode="General">
                  <c:v>8099550</c:v>
                </c:pt>
                <c:pt idx="948" formatCode="General">
                  <c:v>8098541</c:v>
                </c:pt>
                <c:pt idx="949" formatCode="General">
                  <c:v>8139996</c:v>
                </c:pt>
                <c:pt idx="950" formatCode="General">
                  <c:v>8139350</c:v>
                </c:pt>
                <c:pt idx="951" formatCode="General">
                  <c:v>8123629</c:v>
                </c:pt>
                <c:pt idx="952" formatCode="General">
                  <c:v>8130009</c:v>
                </c:pt>
                <c:pt idx="953" formatCode="General">
                  <c:v>8124329</c:v>
                </c:pt>
                <c:pt idx="954" formatCode="General">
                  <c:v>8156724</c:v>
                </c:pt>
                <c:pt idx="955" formatCode="General">
                  <c:v>8141291</c:v>
                </c:pt>
                <c:pt idx="956" formatCode="General">
                  <c:v>8145385</c:v>
                </c:pt>
                <c:pt idx="957" formatCode="General">
                  <c:v>8117090</c:v>
                </c:pt>
                <c:pt idx="958" formatCode="General">
                  <c:v>8154044</c:v>
                </c:pt>
                <c:pt idx="959" formatCode="General">
                  <c:v>8133927</c:v>
                </c:pt>
                <c:pt idx="960" formatCode="General">
                  <c:v>8139442</c:v>
                </c:pt>
                <c:pt idx="961" formatCode="General">
                  <c:v>8121267</c:v>
                </c:pt>
                <c:pt idx="962" formatCode="General">
                  <c:v>8136976</c:v>
                </c:pt>
                <c:pt idx="963" formatCode="General">
                  <c:v>8139442</c:v>
                </c:pt>
                <c:pt idx="964" formatCode="General">
                  <c:v>8140510</c:v>
                </c:pt>
                <c:pt idx="965" formatCode="General">
                  <c:v>8132292</c:v>
                </c:pt>
                <c:pt idx="966" formatCode="General">
                  <c:v>8113283</c:v>
                </c:pt>
                <c:pt idx="967" formatCode="General">
                  <c:v>8113283</c:v>
                </c:pt>
                <c:pt idx="968" formatCode="General">
                  <c:v>8143576</c:v>
                </c:pt>
                <c:pt idx="969" formatCode="General">
                  <c:v>8102058</c:v>
                </c:pt>
                <c:pt idx="970" formatCode="General">
                  <c:v>8106115</c:v>
                </c:pt>
                <c:pt idx="971" formatCode="General">
                  <c:v>8130419</c:v>
                </c:pt>
                <c:pt idx="972" formatCode="General">
                  <c:v>8130419</c:v>
                </c:pt>
                <c:pt idx="973" formatCode="General">
                  <c:v>8154310</c:v>
                </c:pt>
                <c:pt idx="974" formatCode="General">
                  <c:v>8123674</c:v>
                </c:pt>
                <c:pt idx="975" formatCode="General">
                  <c:v>8182583</c:v>
                </c:pt>
                <c:pt idx="976" formatCode="General">
                  <c:v>8138519</c:v>
                </c:pt>
                <c:pt idx="977" formatCode="General">
                  <c:v>8144720</c:v>
                </c:pt>
                <c:pt idx="978" formatCode="General">
                  <c:v>8120619</c:v>
                </c:pt>
                <c:pt idx="979" formatCode="General">
                  <c:v>8108329</c:v>
                </c:pt>
                <c:pt idx="980" formatCode="General">
                  <c:v>8137795</c:v>
                </c:pt>
                <c:pt idx="981" formatCode="General">
                  <c:v>8067510</c:v>
                </c:pt>
                <c:pt idx="982" formatCode="General">
                  <c:v>8088335</c:v>
                </c:pt>
                <c:pt idx="983" formatCode="General">
                  <c:v>8103602</c:v>
                </c:pt>
                <c:pt idx="984" formatCode="General">
                  <c:v>8139796</c:v>
                </c:pt>
                <c:pt idx="985" formatCode="General">
                  <c:v>8117334</c:v>
                </c:pt>
                <c:pt idx="986" formatCode="General">
                  <c:v>8147756</c:v>
                </c:pt>
                <c:pt idx="987" formatCode="General">
                  <c:v>8151099</c:v>
                </c:pt>
                <c:pt idx="988" formatCode="General">
                  <c:v>8147001</c:v>
                </c:pt>
                <c:pt idx="989" formatCode="General">
                  <c:v>8081299</c:v>
                </c:pt>
                <c:pt idx="990" formatCode="General">
                  <c:v>8093389</c:v>
                </c:pt>
                <c:pt idx="991" formatCode="General">
                  <c:v>8151504</c:v>
                </c:pt>
                <c:pt idx="992" formatCode="General">
                  <c:v>8132311</c:v>
                </c:pt>
                <c:pt idx="993" formatCode="General">
                  <c:v>8164967</c:v>
                </c:pt>
                <c:pt idx="994" formatCode="General">
                  <c:v>8147306</c:v>
                </c:pt>
                <c:pt idx="995" formatCode="General">
                  <c:v>8113703</c:v>
                </c:pt>
                <c:pt idx="996" formatCode="General">
                  <c:v>8125431</c:v>
                </c:pt>
                <c:pt idx="997" formatCode="General">
                  <c:v>8125465</c:v>
                </c:pt>
                <c:pt idx="998" formatCode="General">
                  <c:v>8110241</c:v>
                </c:pt>
                <c:pt idx="999" formatCode="General">
                  <c:v>8110241</c:v>
                </c:pt>
                <c:pt idx="1000" formatCode="General">
                  <c:v>8087515</c:v>
                </c:pt>
                <c:pt idx="1001" formatCode="General">
                  <c:v>8056509</c:v>
                </c:pt>
                <c:pt idx="1002" formatCode="General">
                  <c:v>8124939</c:v>
                </c:pt>
                <c:pt idx="1003" formatCode="General">
                  <c:v>8108523</c:v>
                </c:pt>
                <c:pt idx="1004" formatCode="General">
                  <c:v>8106290</c:v>
                </c:pt>
                <c:pt idx="1005" formatCode="General">
                  <c:v>8116706</c:v>
                </c:pt>
                <c:pt idx="1006" formatCode="General">
                  <c:v>8073372</c:v>
                </c:pt>
                <c:pt idx="1007" formatCode="General">
                  <c:v>8120296</c:v>
                </c:pt>
                <c:pt idx="1008" formatCode="General">
                  <c:v>8088544</c:v>
                </c:pt>
                <c:pt idx="1009" formatCode="General">
                  <c:v>8088544</c:v>
                </c:pt>
                <c:pt idx="1010" formatCode="General">
                  <c:v>8108800</c:v>
                </c:pt>
                <c:pt idx="1011" formatCode="General">
                  <c:v>8126884</c:v>
                </c:pt>
                <c:pt idx="1012" formatCode="General">
                  <c:v>8132256</c:v>
                </c:pt>
                <c:pt idx="1013" formatCode="General">
                  <c:v>8058469</c:v>
                </c:pt>
                <c:pt idx="1014" formatCode="General">
                  <c:v>8089049</c:v>
                </c:pt>
                <c:pt idx="1015" formatCode="General">
                  <c:v>8019073</c:v>
                </c:pt>
                <c:pt idx="1016" formatCode="General">
                  <c:v>8043192</c:v>
                </c:pt>
                <c:pt idx="1017" formatCode="General">
                  <c:v>8073858</c:v>
                </c:pt>
                <c:pt idx="1018" formatCode="General">
                  <c:v>8101232</c:v>
                </c:pt>
                <c:pt idx="1019" formatCode="General">
                  <c:v>8089290</c:v>
                </c:pt>
                <c:pt idx="1020" formatCode="General">
                  <c:v>8089290</c:v>
                </c:pt>
                <c:pt idx="1021" formatCode="General">
                  <c:v>8091925</c:v>
                </c:pt>
                <c:pt idx="1022" formatCode="General">
                  <c:v>8084316</c:v>
                </c:pt>
                <c:pt idx="1023" formatCode="General">
                  <c:v>8070074</c:v>
                </c:pt>
                <c:pt idx="1024" formatCode="General">
                  <c:v>8076829</c:v>
                </c:pt>
                <c:pt idx="1025" formatCode="General">
                  <c:v>8028698</c:v>
                </c:pt>
                <c:pt idx="1026" formatCode="General">
                  <c:v>8070959</c:v>
                </c:pt>
                <c:pt idx="1027" formatCode="General">
                  <c:v>8060255</c:v>
                </c:pt>
                <c:pt idx="1028" formatCode="General">
                  <c:v>8079594</c:v>
                </c:pt>
                <c:pt idx="1029" formatCode="General">
                  <c:v>8091430</c:v>
                </c:pt>
                <c:pt idx="1030" formatCode="General">
                  <c:v>8097247</c:v>
                </c:pt>
                <c:pt idx="1031" formatCode="General">
                  <c:v>8095477</c:v>
                </c:pt>
                <c:pt idx="1032" formatCode="General">
                  <c:v>8038602</c:v>
                </c:pt>
                <c:pt idx="1033" formatCode="General">
                  <c:v>8036597</c:v>
                </c:pt>
                <c:pt idx="1034" formatCode="General">
                  <c:v>8106284</c:v>
                </c:pt>
                <c:pt idx="1035" formatCode="General">
                  <c:v>8056744</c:v>
                </c:pt>
                <c:pt idx="1036" formatCode="General">
                  <c:v>8025599</c:v>
                </c:pt>
                <c:pt idx="1037" formatCode="General">
                  <c:v>8065495</c:v>
                </c:pt>
                <c:pt idx="1038" formatCode="General">
                  <c:v>8057066</c:v>
                </c:pt>
                <c:pt idx="1039" formatCode="General">
                  <c:v>8057645</c:v>
                </c:pt>
                <c:pt idx="1040" formatCode="General">
                  <c:v>8054416</c:v>
                </c:pt>
                <c:pt idx="1041" formatCode="General">
                  <c:v>8036877</c:v>
                </c:pt>
                <c:pt idx="1042" formatCode="General">
                  <c:v>8048043</c:v>
                </c:pt>
                <c:pt idx="1043" formatCode="General">
                  <c:v>8057862</c:v>
                </c:pt>
                <c:pt idx="1044" formatCode="General">
                  <c:v>8071665</c:v>
                </c:pt>
                <c:pt idx="1045" formatCode="General">
                  <c:v>8071665</c:v>
                </c:pt>
                <c:pt idx="1046" formatCode="General">
                  <c:v>8048969</c:v>
                </c:pt>
                <c:pt idx="1047" formatCode="General">
                  <c:v>8048848</c:v>
                </c:pt>
                <c:pt idx="1048" formatCode="General">
                  <c:v>8030329</c:v>
                </c:pt>
                <c:pt idx="1049" formatCode="General">
                  <c:v>8081413</c:v>
                </c:pt>
                <c:pt idx="1050" formatCode="General">
                  <c:v>8099789</c:v>
                </c:pt>
                <c:pt idx="1051" formatCode="General">
                  <c:v>8087725</c:v>
                </c:pt>
                <c:pt idx="1052" formatCode="General">
                  <c:v>8087725</c:v>
                </c:pt>
                <c:pt idx="1053" formatCode="General">
                  <c:v>8100338</c:v>
                </c:pt>
                <c:pt idx="1054" formatCode="General">
                  <c:v>8100388</c:v>
                </c:pt>
                <c:pt idx="1055" formatCode="General">
                  <c:v>8093886</c:v>
                </c:pt>
                <c:pt idx="1056" formatCode="General">
                  <c:v>8071273</c:v>
                </c:pt>
                <c:pt idx="1057" formatCode="General">
                  <c:v>8071273</c:v>
                </c:pt>
                <c:pt idx="1058" formatCode="General">
                  <c:v>8055509</c:v>
                </c:pt>
                <c:pt idx="1059" formatCode="General">
                  <c:v>8048803</c:v>
                </c:pt>
                <c:pt idx="1060" formatCode="General">
                  <c:v>8076685</c:v>
                </c:pt>
                <c:pt idx="1061" formatCode="General">
                  <c:v>8077567</c:v>
                </c:pt>
                <c:pt idx="1062" formatCode="General">
                  <c:v>8095331</c:v>
                </c:pt>
                <c:pt idx="1063" formatCode="General">
                  <c:v>8046256</c:v>
                </c:pt>
                <c:pt idx="1064" formatCode="General">
                  <c:v>8065259</c:v>
                </c:pt>
                <c:pt idx="1065" formatCode="General">
                  <c:v>8089283</c:v>
                </c:pt>
                <c:pt idx="1066" formatCode="General">
                  <c:v>8083613</c:v>
                </c:pt>
                <c:pt idx="1067" formatCode="General">
                  <c:v>8034567</c:v>
                </c:pt>
                <c:pt idx="1068" formatCode="General">
                  <c:v>8047793</c:v>
                </c:pt>
                <c:pt idx="1069" formatCode="General">
                  <c:v>8091118</c:v>
                </c:pt>
                <c:pt idx="1070" formatCode="General">
                  <c:v>8009214</c:v>
                </c:pt>
                <c:pt idx="1071" formatCode="General">
                  <c:v>8084219</c:v>
                </c:pt>
                <c:pt idx="1072" formatCode="General">
                  <c:v>7961130</c:v>
                </c:pt>
                <c:pt idx="1073" formatCode="General">
                  <c:v>7998469</c:v>
                </c:pt>
                <c:pt idx="1074" formatCode="General">
                  <c:v>7999295</c:v>
                </c:pt>
                <c:pt idx="1075" formatCode="General">
                  <c:v>8063730</c:v>
                </c:pt>
                <c:pt idx="1076" formatCode="General">
                  <c:v>8053414</c:v>
                </c:pt>
                <c:pt idx="1077" formatCode="General">
                  <c:v>8034187</c:v>
                </c:pt>
                <c:pt idx="1078" formatCode="General">
                  <c:v>8033250</c:v>
                </c:pt>
                <c:pt idx="1079" formatCode="General">
                  <c:v>8040847</c:v>
                </c:pt>
                <c:pt idx="1080" formatCode="General">
                  <c:v>8040847</c:v>
                </c:pt>
                <c:pt idx="1081" formatCode="General">
                  <c:v>8037348</c:v>
                </c:pt>
                <c:pt idx="1082" formatCode="General">
                  <c:v>8054092</c:v>
                </c:pt>
                <c:pt idx="1083" formatCode="General">
                  <c:v>8020421</c:v>
                </c:pt>
                <c:pt idx="1084" formatCode="General">
                  <c:v>8062314</c:v>
                </c:pt>
                <c:pt idx="1085" formatCode="General">
                  <c:v>8034133</c:v>
                </c:pt>
                <c:pt idx="1086" formatCode="General">
                  <c:v>8011168</c:v>
                </c:pt>
                <c:pt idx="1087" formatCode="General">
                  <c:v>8025175</c:v>
                </c:pt>
                <c:pt idx="1088" formatCode="General">
                  <c:v>8047318</c:v>
                </c:pt>
                <c:pt idx="1089" formatCode="General">
                  <c:v>8047631</c:v>
                </c:pt>
                <c:pt idx="1090" formatCode="General">
                  <c:v>8021761</c:v>
                </c:pt>
                <c:pt idx="1091" formatCode="General">
                  <c:v>7991948</c:v>
                </c:pt>
                <c:pt idx="1092" formatCode="General">
                  <c:v>7991948</c:v>
                </c:pt>
                <c:pt idx="1093" formatCode="General">
                  <c:v>7986277</c:v>
                </c:pt>
                <c:pt idx="1094" formatCode="General">
                  <c:v>8034062</c:v>
                </c:pt>
                <c:pt idx="1095" formatCode="General">
                  <c:v>8006439</c:v>
                </c:pt>
                <c:pt idx="1096" formatCode="General">
                  <c:v>8045420</c:v>
                </c:pt>
                <c:pt idx="1097" formatCode="General">
                  <c:v>8033597</c:v>
                </c:pt>
                <c:pt idx="1098" formatCode="General">
                  <c:v>8009825</c:v>
                </c:pt>
                <c:pt idx="1099" formatCode="General">
                  <c:v>8015587</c:v>
                </c:pt>
                <c:pt idx="1100" formatCode="General">
                  <c:v>8061314</c:v>
                </c:pt>
                <c:pt idx="1101" formatCode="General">
                  <c:v>8047575</c:v>
                </c:pt>
                <c:pt idx="1102" formatCode="General">
                  <c:v>8059595</c:v>
                </c:pt>
                <c:pt idx="1103" formatCode="General">
                  <c:v>8059595</c:v>
                </c:pt>
                <c:pt idx="1104" formatCode="General">
                  <c:v>8063035</c:v>
                </c:pt>
                <c:pt idx="1105" formatCode="General">
                  <c:v>8050038</c:v>
                </c:pt>
                <c:pt idx="1106" formatCode="General">
                  <c:v>8038958</c:v>
                </c:pt>
                <c:pt idx="1107" formatCode="General">
                  <c:v>8041195</c:v>
                </c:pt>
                <c:pt idx="1108" formatCode="General">
                  <c:v>8025797</c:v>
                </c:pt>
                <c:pt idx="1109" formatCode="General">
                  <c:v>8027167</c:v>
                </c:pt>
                <c:pt idx="1110" formatCode="General">
                  <c:v>8027167</c:v>
                </c:pt>
                <c:pt idx="1111" formatCode="General">
                  <c:v>8020458</c:v>
                </c:pt>
                <c:pt idx="1112" formatCode="General">
                  <c:v>8025307</c:v>
                </c:pt>
                <c:pt idx="1113" formatCode="General">
                  <c:v>8085555</c:v>
                </c:pt>
                <c:pt idx="1114" formatCode="General">
                  <c:v>8071073</c:v>
                </c:pt>
                <c:pt idx="1115" formatCode="General">
                  <c:v>8063934</c:v>
                </c:pt>
                <c:pt idx="1116" formatCode="General">
                  <c:v>8020046</c:v>
                </c:pt>
                <c:pt idx="1117" formatCode="General">
                  <c:v>8020046</c:v>
                </c:pt>
                <c:pt idx="1118" formatCode="General">
                  <c:v>8009698</c:v>
                </c:pt>
                <c:pt idx="1119" formatCode="General">
                  <c:v>8009594</c:v>
                </c:pt>
                <c:pt idx="1120" formatCode="General">
                  <c:v>8067491</c:v>
                </c:pt>
                <c:pt idx="1121" formatCode="General">
                  <c:v>8025051</c:v>
                </c:pt>
                <c:pt idx="1122" formatCode="General">
                  <c:v>8018594</c:v>
                </c:pt>
                <c:pt idx="1123" formatCode="General">
                  <c:v>8044639</c:v>
                </c:pt>
                <c:pt idx="1124" formatCode="General">
                  <c:v>8016878</c:v>
                </c:pt>
                <c:pt idx="1125" formatCode="General">
                  <c:v>8033581</c:v>
                </c:pt>
                <c:pt idx="1126" formatCode="General">
                  <c:v>8036128</c:v>
                </c:pt>
                <c:pt idx="1127" formatCode="General">
                  <c:v>8033070</c:v>
                </c:pt>
                <c:pt idx="1128" formatCode="General">
                  <c:v>8027357</c:v>
                </c:pt>
                <c:pt idx="1129" formatCode="General">
                  <c:v>8030005</c:v>
                </c:pt>
                <c:pt idx="1130" formatCode="General">
                  <c:v>8016035</c:v>
                </c:pt>
                <c:pt idx="1131" formatCode="General">
                  <c:v>8037159</c:v>
                </c:pt>
                <c:pt idx="1132" formatCode="General">
                  <c:v>7978255</c:v>
                </c:pt>
                <c:pt idx="1133" formatCode="General">
                  <c:v>8000932</c:v>
                </c:pt>
                <c:pt idx="1134" formatCode="General">
                  <c:v>8001182</c:v>
                </c:pt>
                <c:pt idx="1135" formatCode="General">
                  <c:v>7990081</c:v>
                </c:pt>
                <c:pt idx="1136" formatCode="General">
                  <c:v>8037811</c:v>
                </c:pt>
                <c:pt idx="1137" formatCode="General">
                  <c:v>7997813</c:v>
                </c:pt>
                <c:pt idx="1138" formatCode="General">
                  <c:v>7999460</c:v>
                </c:pt>
                <c:pt idx="1139" formatCode="General">
                  <c:v>8026191</c:v>
                </c:pt>
                <c:pt idx="1140" formatCode="General">
                  <c:v>8010751</c:v>
                </c:pt>
                <c:pt idx="1141" formatCode="General">
                  <c:v>8018785</c:v>
                </c:pt>
                <c:pt idx="1142" formatCode="General">
                  <c:v>8021481</c:v>
                </c:pt>
                <c:pt idx="1143" formatCode="General">
                  <c:v>8045703</c:v>
                </c:pt>
                <c:pt idx="1144" formatCode="General">
                  <c:v>8045703</c:v>
                </c:pt>
                <c:pt idx="1145" formatCode="General">
                  <c:v>8029846</c:v>
                </c:pt>
                <c:pt idx="1146" formatCode="General">
                  <c:v>8010929</c:v>
                </c:pt>
                <c:pt idx="1147" formatCode="General">
                  <c:v>8007879</c:v>
                </c:pt>
                <c:pt idx="1148" formatCode="General">
                  <c:v>8014337</c:v>
                </c:pt>
                <c:pt idx="1149" formatCode="General">
                  <c:v>8018119</c:v>
                </c:pt>
                <c:pt idx="1150" formatCode="General">
                  <c:v>7959122</c:v>
                </c:pt>
                <c:pt idx="1151" formatCode="General">
                  <c:v>8016111</c:v>
                </c:pt>
                <c:pt idx="1152" formatCode="General">
                  <c:v>8045539</c:v>
                </c:pt>
                <c:pt idx="1153" formatCode="General">
                  <c:v>8033272</c:v>
                </c:pt>
                <c:pt idx="1154" formatCode="General">
                  <c:v>7977053</c:v>
                </c:pt>
                <c:pt idx="1155" formatCode="General">
                  <c:v>7967023</c:v>
                </c:pt>
                <c:pt idx="1156" formatCode="General">
                  <c:v>7996578</c:v>
                </c:pt>
                <c:pt idx="1157" formatCode="General">
                  <c:v>8001660</c:v>
                </c:pt>
                <c:pt idx="1158" formatCode="General">
                  <c:v>7995536</c:v>
                </c:pt>
                <c:pt idx="1159" formatCode="General">
                  <c:v>7990680</c:v>
                </c:pt>
                <c:pt idx="1160" formatCode="General">
                  <c:v>7974981</c:v>
                </c:pt>
                <c:pt idx="1161" formatCode="General">
                  <c:v>7988645</c:v>
                </c:pt>
                <c:pt idx="1162" formatCode="General">
                  <c:v>7988645</c:v>
                </c:pt>
                <c:pt idx="1163" formatCode="General">
                  <c:v>8037911</c:v>
                </c:pt>
                <c:pt idx="1164" formatCode="General">
                  <c:v>8037695</c:v>
                </c:pt>
                <c:pt idx="1165" formatCode="General">
                  <c:v>8041670</c:v>
                </c:pt>
                <c:pt idx="1166" formatCode="General">
                  <c:v>8024600</c:v>
                </c:pt>
                <c:pt idx="1167" formatCode="General">
                  <c:v>8033993</c:v>
                </c:pt>
                <c:pt idx="1168" formatCode="General">
                  <c:v>8036657</c:v>
                </c:pt>
                <c:pt idx="1169" formatCode="General">
                  <c:v>8043794</c:v>
                </c:pt>
                <c:pt idx="1170" formatCode="General">
                  <c:v>8020342</c:v>
                </c:pt>
                <c:pt idx="1171" formatCode="General">
                  <c:v>7974679</c:v>
                </c:pt>
                <c:pt idx="1172" formatCode="General">
                  <c:v>8013006</c:v>
                </c:pt>
                <c:pt idx="1173" formatCode="General">
                  <c:v>8051235</c:v>
                </c:pt>
                <c:pt idx="1174" formatCode="General">
                  <c:v>8024348</c:v>
                </c:pt>
                <c:pt idx="1175" formatCode="General">
                  <c:v>8035823</c:v>
                </c:pt>
                <c:pt idx="1176" formatCode="General">
                  <c:v>8013432</c:v>
                </c:pt>
                <c:pt idx="1177" formatCode="General">
                  <c:v>8004561</c:v>
                </c:pt>
                <c:pt idx="1178" formatCode="General">
                  <c:v>8002977</c:v>
                </c:pt>
                <c:pt idx="1179" formatCode="General">
                  <c:v>8038176</c:v>
                </c:pt>
                <c:pt idx="1180" formatCode="General">
                  <c:v>8011424</c:v>
                </c:pt>
                <c:pt idx="1181" formatCode="General">
                  <c:v>8024512</c:v>
                </c:pt>
                <c:pt idx="1182" formatCode="General">
                  <c:v>7979835</c:v>
                </c:pt>
                <c:pt idx="1183" formatCode="General">
                  <c:v>7979835</c:v>
                </c:pt>
                <c:pt idx="1184" formatCode="General">
                  <c:v>7979835</c:v>
                </c:pt>
                <c:pt idx="1185" formatCode="General">
                  <c:v>8014182</c:v>
                </c:pt>
                <c:pt idx="1186" formatCode="General">
                  <c:v>8027554</c:v>
                </c:pt>
                <c:pt idx="1187" formatCode="General">
                  <c:v>7984732</c:v>
                </c:pt>
                <c:pt idx="1188" formatCode="General">
                  <c:v>7997004</c:v>
                </c:pt>
                <c:pt idx="1189" formatCode="General">
                  <c:v>7979875</c:v>
                </c:pt>
                <c:pt idx="1190" formatCode="General">
                  <c:v>7947785</c:v>
                </c:pt>
                <c:pt idx="1191" formatCode="General">
                  <c:v>8004404</c:v>
                </c:pt>
                <c:pt idx="1192" formatCode="General">
                  <c:v>7970090</c:v>
                </c:pt>
                <c:pt idx="1193" formatCode="General">
                  <c:v>7973727</c:v>
                </c:pt>
                <c:pt idx="1194" formatCode="General">
                  <c:v>7962253</c:v>
                </c:pt>
                <c:pt idx="1195" formatCode="General">
                  <c:v>7947788</c:v>
                </c:pt>
                <c:pt idx="1196" formatCode="General">
                  <c:v>7945687</c:v>
                </c:pt>
                <c:pt idx="1197" formatCode="General">
                  <c:v>7984509</c:v>
                </c:pt>
                <c:pt idx="1198" formatCode="General">
                  <c:v>7975377</c:v>
                </c:pt>
                <c:pt idx="1199" formatCode="General">
                  <c:v>7975377</c:v>
                </c:pt>
                <c:pt idx="1200" formatCode="General">
                  <c:v>7973667</c:v>
                </c:pt>
                <c:pt idx="1201" formatCode="General">
                  <c:v>7971333</c:v>
                </c:pt>
                <c:pt idx="1202" formatCode="General">
                  <c:v>7954080</c:v>
                </c:pt>
                <c:pt idx="1203" formatCode="General">
                  <c:v>7958523</c:v>
                </c:pt>
                <c:pt idx="1204" formatCode="General">
                  <c:v>7982051</c:v>
                </c:pt>
                <c:pt idx="1205" formatCode="General">
                  <c:v>7955989</c:v>
                </c:pt>
                <c:pt idx="1206" formatCode="General">
                  <c:v>7954049</c:v>
                </c:pt>
                <c:pt idx="1207" formatCode="General">
                  <c:v>7929425</c:v>
                </c:pt>
                <c:pt idx="1208" formatCode="General">
                  <c:v>7964607</c:v>
                </c:pt>
                <c:pt idx="1209" formatCode="General">
                  <c:v>7963594</c:v>
                </c:pt>
                <c:pt idx="1210" formatCode="General">
                  <c:v>7971422</c:v>
                </c:pt>
                <c:pt idx="1211" formatCode="General">
                  <c:v>7963011</c:v>
                </c:pt>
                <c:pt idx="1212" formatCode="General">
                  <c:v>7938860</c:v>
                </c:pt>
                <c:pt idx="1213" formatCode="General">
                  <c:v>7935042</c:v>
                </c:pt>
                <c:pt idx="1214" formatCode="General">
                  <c:v>7950382</c:v>
                </c:pt>
                <c:pt idx="1215" formatCode="General">
                  <c:v>7962852</c:v>
                </c:pt>
                <c:pt idx="1216" formatCode="General">
                  <c:v>7986897</c:v>
                </c:pt>
                <c:pt idx="1217" formatCode="General">
                  <c:v>7981802</c:v>
                </c:pt>
                <c:pt idx="1218" formatCode="General">
                  <c:v>7975095</c:v>
                </c:pt>
                <c:pt idx="1219" formatCode="General">
                  <c:v>7950372</c:v>
                </c:pt>
                <c:pt idx="1220" formatCode="General">
                  <c:v>7957147</c:v>
                </c:pt>
                <c:pt idx="1221" formatCode="General">
                  <c:v>7971570</c:v>
                </c:pt>
                <c:pt idx="1222" formatCode="General">
                  <c:v>7968216</c:v>
                </c:pt>
                <c:pt idx="1223" formatCode="General">
                  <c:v>7960062</c:v>
                </c:pt>
                <c:pt idx="1224" formatCode="General">
                  <c:v>8005155</c:v>
                </c:pt>
                <c:pt idx="1225" formatCode="General">
                  <c:v>7997597</c:v>
                </c:pt>
                <c:pt idx="1226" formatCode="General">
                  <c:v>7973942</c:v>
                </c:pt>
                <c:pt idx="1227" formatCode="General">
                  <c:v>7973708</c:v>
                </c:pt>
                <c:pt idx="1228" formatCode="General">
                  <c:v>7941318</c:v>
                </c:pt>
                <c:pt idx="1229" formatCode="General">
                  <c:v>7948113</c:v>
                </c:pt>
                <c:pt idx="1230" formatCode="General">
                  <c:v>7937485</c:v>
                </c:pt>
                <c:pt idx="1231" formatCode="General">
                  <c:v>7956032</c:v>
                </c:pt>
                <c:pt idx="1232" formatCode="General">
                  <c:v>7931844</c:v>
                </c:pt>
                <c:pt idx="1233" formatCode="General">
                  <c:v>7932402</c:v>
                </c:pt>
                <c:pt idx="1234" formatCode="General">
                  <c:v>7973767</c:v>
                </c:pt>
                <c:pt idx="1235" formatCode="General">
                  <c:v>7941892</c:v>
                </c:pt>
                <c:pt idx="1236" formatCode="General">
                  <c:v>7962345</c:v>
                </c:pt>
                <c:pt idx="1237" formatCode="General">
                  <c:v>7971997</c:v>
                </c:pt>
                <c:pt idx="1238" formatCode="General">
                  <c:v>7968237</c:v>
                </c:pt>
                <c:pt idx="1239" formatCode="General">
                  <c:v>7953297</c:v>
                </c:pt>
                <c:pt idx="1240" formatCode="General">
                  <c:v>7916739</c:v>
                </c:pt>
                <c:pt idx="1241" formatCode="General">
                  <c:v>7930269</c:v>
                </c:pt>
                <c:pt idx="1242" formatCode="General">
                  <c:v>7892073</c:v>
                </c:pt>
                <c:pt idx="1243" formatCode="General">
                  <c:v>7929131</c:v>
                </c:pt>
                <c:pt idx="1244" formatCode="General">
                  <c:v>7978026</c:v>
                </c:pt>
                <c:pt idx="1245" formatCode="General">
                  <c:v>7961969</c:v>
                </c:pt>
                <c:pt idx="1246" formatCode="General">
                  <c:v>7942751</c:v>
                </c:pt>
                <c:pt idx="1247" formatCode="General">
                  <c:v>7942751</c:v>
                </c:pt>
                <c:pt idx="1248" formatCode="General">
                  <c:v>7963717</c:v>
                </c:pt>
                <c:pt idx="1249" formatCode="General">
                  <c:v>7951893</c:v>
                </c:pt>
                <c:pt idx="1250" formatCode="General">
                  <c:v>7962090</c:v>
                </c:pt>
                <c:pt idx="1251" formatCode="General">
                  <c:v>7968611</c:v>
                </c:pt>
                <c:pt idx="1252" formatCode="General">
                  <c:v>7976892</c:v>
                </c:pt>
                <c:pt idx="1253" formatCode="General">
                  <c:v>7943100</c:v>
                </c:pt>
                <c:pt idx="1254" formatCode="General">
                  <c:v>7910581</c:v>
                </c:pt>
                <c:pt idx="1255" formatCode="General">
                  <c:v>7916048</c:v>
                </c:pt>
                <c:pt idx="1256" formatCode="General">
                  <c:v>7906790</c:v>
                </c:pt>
                <c:pt idx="1257" formatCode="General">
                  <c:v>7906614</c:v>
                </c:pt>
                <c:pt idx="1258" formatCode="General">
                  <c:v>7907704</c:v>
                </c:pt>
                <c:pt idx="1259" formatCode="General">
                  <c:v>7897103</c:v>
                </c:pt>
                <c:pt idx="1260" formatCode="General">
                  <c:v>7896917</c:v>
                </c:pt>
                <c:pt idx="1261" formatCode="General">
                  <c:v>7924919</c:v>
                </c:pt>
                <c:pt idx="1262" formatCode="General">
                  <c:v>7932986</c:v>
                </c:pt>
                <c:pt idx="1263" formatCode="General">
                  <c:v>7932986</c:v>
                </c:pt>
                <c:pt idx="1264" formatCode="General">
                  <c:v>7895665</c:v>
                </c:pt>
                <c:pt idx="1265" formatCode="General">
                  <c:v>7921625</c:v>
                </c:pt>
                <c:pt idx="1266" formatCode="General">
                  <c:v>7921922</c:v>
                </c:pt>
                <c:pt idx="1267" formatCode="General">
                  <c:v>7916335</c:v>
                </c:pt>
                <c:pt idx="1268" formatCode="General">
                  <c:v>7926986</c:v>
                </c:pt>
                <c:pt idx="1269" formatCode="General">
                  <c:v>7936623</c:v>
                </c:pt>
                <c:pt idx="1270" formatCode="General">
                  <c:v>7936623</c:v>
                </c:pt>
                <c:pt idx="1271" formatCode="General">
                  <c:v>7930952</c:v>
                </c:pt>
                <c:pt idx="1272" formatCode="General">
                  <c:v>7936861</c:v>
                </c:pt>
                <c:pt idx="1273" formatCode="General">
                  <c:v>7942522</c:v>
                </c:pt>
                <c:pt idx="1274" formatCode="General">
                  <c:v>7888143</c:v>
                </c:pt>
                <c:pt idx="1275" formatCode="General">
                  <c:v>7931587</c:v>
                </c:pt>
                <c:pt idx="1276" formatCode="General">
                  <c:v>7912164</c:v>
                </c:pt>
                <c:pt idx="1277" formatCode="General">
                  <c:v>7934361</c:v>
                </c:pt>
                <c:pt idx="1278" formatCode="General">
                  <c:v>7945967</c:v>
                </c:pt>
                <c:pt idx="1279" formatCode="General">
                  <c:v>7946094</c:v>
                </c:pt>
                <c:pt idx="1280" formatCode="General">
                  <c:v>7966421</c:v>
                </c:pt>
                <c:pt idx="1281" formatCode="General">
                  <c:v>7918719</c:v>
                </c:pt>
                <c:pt idx="1282" formatCode="General">
                  <c:v>7941931</c:v>
                </c:pt>
                <c:pt idx="1283" formatCode="General">
                  <c:v>7885469</c:v>
                </c:pt>
                <c:pt idx="1284" formatCode="General">
                  <c:v>7887547</c:v>
                </c:pt>
                <c:pt idx="1285" formatCode="General">
                  <c:v>7887547</c:v>
                </c:pt>
                <c:pt idx="1286" formatCode="General">
                  <c:v>7885834</c:v>
                </c:pt>
                <c:pt idx="1287" formatCode="General">
                  <c:v>7869890</c:v>
                </c:pt>
                <c:pt idx="1288" formatCode="General">
                  <c:v>7869890</c:v>
                </c:pt>
                <c:pt idx="1289" formatCode="General">
                  <c:v>7917607</c:v>
                </c:pt>
                <c:pt idx="1290" formatCode="General">
                  <c:v>7895051</c:v>
                </c:pt>
                <c:pt idx="1291" formatCode="General">
                  <c:v>7927462</c:v>
                </c:pt>
                <c:pt idx="1292" formatCode="General">
                  <c:v>7959342</c:v>
                </c:pt>
                <c:pt idx="1293" formatCode="General">
                  <c:v>7854678</c:v>
                </c:pt>
                <c:pt idx="1294" formatCode="General">
                  <c:v>7855796</c:v>
                </c:pt>
                <c:pt idx="1295" formatCode="General">
                  <c:v>7921303</c:v>
                </c:pt>
                <c:pt idx="1296" formatCode="General">
                  <c:v>7952539</c:v>
                </c:pt>
                <c:pt idx="1297" formatCode="General">
                  <c:v>7921095</c:v>
                </c:pt>
                <c:pt idx="1298" formatCode="General">
                  <c:v>7907758</c:v>
                </c:pt>
                <c:pt idx="1299" formatCode="General">
                  <c:v>7910555</c:v>
                </c:pt>
                <c:pt idx="1300" formatCode="General">
                  <c:v>7957193</c:v>
                </c:pt>
                <c:pt idx="1301" formatCode="General">
                  <c:v>7928970</c:v>
                </c:pt>
                <c:pt idx="1302" formatCode="General">
                  <c:v>7928391</c:v>
                </c:pt>
                <c:pt idx="1303" formatCode="General">
                  <c:v>7925474</c:v>
                </c:pt>
                <c:pt idx="1304" formatCode="General">
                  <c:v>7916296</c:v>
                </c:pt>
                <c:pt idx="1305" formatCode="General">
                  <c:v>7922523</c:v>
                </c:pt>
                <c:pt idx="1306" formatCode="General">
                  <c:v>7945726</c:v>
                </c:pt>
                <c:pt idx="1307" formatCode="General">
                  <c:v>7916687</c:v>
                </c:pt>
                <c:pt idx="1308" formatCode="General">
                  <c:v>7931603</c:v>
                </c:pt>
                <c:pt idx="1309" formatCode="General">
                  <c:v>7918791</c:v>
                </c:pt>
                <c:pt idx="1310" formatCode="General">
                  <c:v>7874063</c:v>
                </c:pt>
                <c:pt idx="1311" formatCode="General">
                  <c:v>7898683</c:v>
                </c:pt>
                <c:pt idx="1312" formatCode="General">
                  <c:v>7887432</c:v>
                </c:pt>
                <c:pt idx="1313" formatCode="General">
                  <c:v>7886469</c:v>
                </c:pt>
                <c:pt idx="1314" formatCode="General">
                  <c:v>7857760</c:v>
                </c:pt>
                <c:pt idx="1315" formatCode="General">
                  <c:v>7857806</c:v>
                </c:pt>
                <c:pt idx="1316" formatCode="General">
                  <c:v>7884499</c:v>
                </c:pt>
                <c:pt idx="1317" formatCode="General">
                  <c:v>7884499</c:v>
                </c:pt>
                <c:pt idx="1318" formatCode="General">
                  <c:v>7859880</c:v>
                </c:pt>
                <c:pt idx="1319" formatCode="General">
                  <c:v>7901653</c:v>
                </c:pt>
                <c:pt idx="1320" formatCode="General">
                  <c:v>7901666</c:v>
                </c:pt>
                <c:pt idx="1321" formatCode="General">
                  <c:v>7898722</c:v>
                </c:pt>
                <c:pt idx="1322" formatCode="General">
                  <c:v>7898727</c:v>
                </c:pt>
                <c:pt idx="1323" formatCode="General">
                  <c:v>7898727</c:v>
                </c:pt>
                <c:pt idx="1324" formatCode="General">
                  <c:v>7848290</c:v>
                </c:pt>
                <c:pt idx="1325" formatCode="General">
                  <c:v>7850975</c:v>
                </c:pt>
                <c:pt idx="1326" formatCode="General">
                  <c:v>7882741</c:v>
                </c:pt>
                <c:pt idx="1327" formatCode="General">
                  <c:v>7917148</c:v>
                </c:pt>
                <c:pt idx="1328" formatCode="General">
                  <c:v>7896144</c:v>
                </c:pt>
                <c:pt idx="1329" formatCode="General">
                  <c:v>7895214</c:v>
                </c:pt>
                <c:pt idx="1330" formatCode="General">
                  <c:v>7907387</c:v>
                </c:pt>
                <c:pt idx="1331" formatCode="General">
                  <c:v>7890151</c:v>
                </c:pt>
                <c:pt idx="1332" formatCode="General">
                  <c:v>7904529</c:v>
                </c:pt>
                <c:pt idx="1333" formatCode="General">
                  <c:v>7870128</c:v>
                </c:pt>
                <c:pt idx="1334" formatCode="General">
                  <c:v>7874017</c:v>
                </c:pt>
                <c:pt idx="1335" formatCode="General">
                  <c:v>7864803</c:v>
                </c:pt>
                <c:pt idx="1336" formatCode="General">
                  <c:v>7862191</c:v>
                </c:pt>
                <c:pt idx="1337" formatCode="General">
                  <c:v>7897543</c:v>
                </c:pt>
                <c:pt idx="1338" formatCode="General">
                  <c:v>7868776</c:v>
                </c:pt>
                <c:pt idx="1339" formatCode="General">
                  <c:v>7873060</c:v>
                </c:pt>
                <c:pt idx="1340" formatCode="General">
                  <c:v>7873060</c:v>
                </c:pt>
                <c:pt idx="1341" formatCode="General">
                  <c:v>7901113</c:v>
                </c:pt>
                <c:pt idx="1342" formatCode="General">
                  <c:v>7909971</c:v>
                </c:pt>
                <c:pt idx="1343" formatCode="General">
                  <c:v>7893091</c:v>
                </c:pt>
                <c:pt idx="1344" formatCode="General">
                  <c:v>7902937</c:v>
                </c:pt>
                <c:pt idx="1345" formatCode="General">
                  <c:v>7902937</c:v>
                </c:pt>
                <c:pt idx="1346" formatCode="General">
                  <c:v>7881942</c:v>
                </c:pt>
                <c:pt idx="1347" formatCode="General">
                  <c:v>7917755</c:v>
                </c:pt>
                <c:pt idx="1348" formatCode="General">
                  <c:v>7926488</c:v>
                </c:pt>
                <c:pt idx="1349" formatCode="General">
                  <c:v>7920165</c:v>
                </c:pt>
                <c:pt idx="1350" formatCode="General">
                  <c:v>7870722</c:v>
                </c:pt>
                <c:pt idx="1351" formatCode="General">
                  <c:v>7887096</c:v>
                </c:pt>
                <c:pt idx="1352" formatCode="General">
                  <c:v>7879784</c:v>
                </c:pt>
                <c:pt idx="1353" formatCode="General">
                  <c:v>7939691</c:v>
                </c:pt>
                <c:pt idx="1354" formatCode="General">
                  <c:v>7907317</c:v>
                </c:pt>
                <c:pt idx="1355" formatCode="General">
                  <c:v>7908915</c:v>
                </c:pt>
                <c:pt idx="1356" formatCode="General">
                  <c:v>7952936</c:v>
                </c:pt>
                <c:pt idx="1357" formatCode="General">
                  <c:v>7959521</c:v>
                </c:pt>
                <c:pt idx="1358" formatCode="General">
                  <c:v>7891687</c:v>
                </c:pt>
                <c:pt idx="1359" formatCode="General">
                  <c:v>7873036</c:v>
                </c:pt>
                <c:pt idx="1360" formatCode="General">
                  <c:v>7894121</c:v>
                </c:pt>
                <c:pt idx="1361" formatCode="General">
                  <c:v>7901433</c:v>
                </c:pt>
                <c:pt idx="1362" formatCode="General">
                  <c:v>7905246</c:v>
                </c:pt>
                <c:pt idx="1363" formatCode="General">
                  <c:v>7894466</c:v>
                </c:pt>
                <c:pt idx="1364" formatCode="General">
                  <c:v>7849049</c:v>
                </c:pt>
                <c:pt idx="1365" formatCode="General">
                  <c:v>7863610</c:v>
                </c:pt>
                <c:pt idx="1366" formatCode="General">
                  <c:v>7910359</c:v>
                </c:pt>
                <c:pt idx="1367" formatCode="General">
                  <c:v>7881810</c:v>
                </c:pt>
                <c:pt idx="1368" formatCode="General">
                  <c:v>7875659</c:v>
                </c:pt>
                <c:pt idx="1369" formatCode="General">
                  <c:v>7864910</c:v>
                </c:pt>
                <c:pt idx="1370" formatCode="General">
                  <c:v>7914739</c:v>
                </c:pt>
                <c:pt idx="1371" formatCode="General">
                  <c:v>7873861</c:v>
                </c:pt>
                <c:pt idx="1372" formatCode="General">
                  <c:v>7891541</c:v>
                </c:pt>
                <c:pt idx="1373" formatCode="General">
                  <c:v>7878758</c:v>
                </c:pt>
                <c:pt idx="1374" formatCode="General">
                  <c:v>7920214</c:v>
                </c:pt>
                <c:pt idx="1375" formatCode="General">
                  <c:v>7872750</c:v>
                </c:pt>
                <c:pt idx="1376" formatCode="General">
                  <c:v>7878565</c:v>
                </c:pt>
                <c:pt idx="1377" formatCode="General">
                  <c:v>7883262</c:v>
                </c:pt>
                <c:pt idx="1378" formatCode="General">
                  <c:v>7861682</c:v>
                </c:pt>
                <c:pt idx="1379" formatCode="General">
                  <c:v>7863119</c:v>
                </c:pt>
                <c:pt idx="1380" formatCode="General">
                  <c:v>7872314</c:v>
                </c:pt>
                <c:pt idx="1381" formatCode="General">
                  <c:v>7880899</c:v>
                </c:pt>
                <c:pt idx="1382" formatCode="General">
                  <c:v>7879162</c:v>
                </c:pt>
                <c:pt idx="1383" formatCode="General">
                  <c:v>7861705</c:v>
                </c:pt>
                <c:pt idx="1384" formatCode="General">
                  <c:v>7847961</c:v>
                </c:pt>
                <c:pt idx="1385" formatCode="General">
                  <c:v>7896259</c:v>
                </c:pt>
                <c:pt idx="1386" formatCode="General">
                  <c:v>7853699</c:v>
                </c:pt>
                <c:pt idx="1387" formatCode="General">
                  <c:v>7848733</c:v>
                </c:pt>
                <c:pt idx="1388" formatCode="General">
                  <c:v>7851309</c:v>
                </c:pt>
                <c:pt idx="1389" formatCode="General">
                  <c:v>7903305</c:v>
                </c:pt>
                <c:pt idx="1390" formatCode="General">
                  <c:v>7832969</c:v>
                </c:pt>
                <c:pt idx="1391" formatCode="General">
                  <c:v>7832969</c:v>
                </c:pt>
                <c:pt idx="1392" formatCode="General">
                  <c:v>7862584</c:v>
                </c:pt>
                <c:pt idx="1393" formatCode="General">
                  <c:v>7875004</c:v>
                </c:pt>
                <c:pt idx="1394" formatCode="General">
                  <c:v>7857489</c:v>
                </c:pt>
                <c:pt idx="1395" formatCode="General">
                  <c:v>7871733</c:v>
                </c:pt>
                <c:pt idx="1396" formatCode="General">
                  <c:v>7872098</c:v>
                </c:pt>
                <c:pt idx="1397" formatCode="General">
                  <c:v>7804326</c:v>
                </c:pt>
                <c:pt idx="1398" formatCode="General">
                  <c:v>7839793</c:v>
                </c:pt>
                <c:pt idx="1399" formatCode="General">
                  <c:v>7840785</c:v>
                </c:pt>
                <c:pt idx="1400" formatCode="General">
                  <c:v>7820089</c:v>
                </c:pt>
                <c:pt idx="1401" formatCode="General">
                  <c:v>7805105</c:v>
                </c:pt>
                <c:pt idx="1402" formatCode="General">
                  <c:v>7844947</c:v>
                </c:pt>
                <c:pt idx="1403" formatCode="General">
                  <c:v>7828896</c:v>
                </c:pt>
                <c:pt idx="1404" formatCode="General">
                  <c:v>7812720</c:v>
                </c:pt>
                <c:pt idx="1405" formatCode="General">
                  <c:v>7819415</c:v>
                </c:pt>
                <c:pt idx="1406" formatCode="General">
                  <c:v>7849318</c:v>
                </c:pt>
                <c:pt idx="1407" formatCode="General">
                  <c:v>7817661</c:v>
                </c:pt>
                <c:pt idx="1408" formatCode="General">
                  <c:v>7844710</c:v>
                </c:pt>
                <c:pt idx="1409" formatCode="General">
                  <c:v>7853971</c:v>
                </c:pt>
                <c:pt idx="1410" formatCode="General">
                  <c:v>7840282</c:v>
                </c:pt>
                <c:pt idx="1411" formatCode="General">
                  <c:v>7808228</c:v>
                </c:pt>
                <c:pt idx="1412" formatCode="General">
                  <c:v>7828216</c:v>
                </c:pt>
                <c:pt idx="1413" formatCode="General">
                  <c:v>7824424</c:v>
                </c:pt>
                <c:pt idx="1414" formatCode="General">
                  <c:v>7815306</c:v>
                </c:pt>
                <c:pt idx="1415" formatCode="General">
                  <c:v>7815753</c:v>
                </c:pt>
                <c:pt idx="1416" formatCode="General">
                  <c:v>7813303</c:v>
                </c:pt>
                <c:pt idx="1417" formatCode="General">
                  <c:v>7789749</c:v>
                </c:pt>
                <c:pt idx="1418" formatCode="General">
                  <c:v>7795692</c:v>
                </c:pt>
                <c:pt idx="1419" formatCode="General">
                  <c:v>7804995</c:v>
                </c:pt>
                <c:pt idx="1420" formatCode="General">
                  <c:v>7788661</c:v>
                </c:pt>
                <c:pt idx="1421" formatCode="General">
                  <c:v>7818114</c:v>
                </c:pt>
                <c:pt idx="1422" formatCode="General">
                  <c:v>7795849</c:v>
                </c:pt>
                <c:pt idx="1423" formatCode="General">
                  <c:v>7807865</c:v>
                </c:pt>
                <c:pt idx="1424" formatCode="General">
                  <c:v>7813677</c:v>
                </c:pt>
                <c:pt idx="1425" formatCode="General">
                  <c:v>7817625</c:v>
                </c:pt>
                <c:pt idx="1426" formatCode="General">
                  <c:v>7835994</c:v>
                </c:pt>
                <c:pt idx="1427" formatCode="General">
                  <c:v>7807184</c:v>
                </c:pt>
                <c:pt idx="1428" formatCode="General">
                  <c:v>7823886</c:v>
                </c:pt>
                <c:pt idx="1429" formatCode="General">
                  <c:v>7828368</c:v>
                </c:pt>
                <c:pt idx="1430" formatCode="General">
                  <c:v>7817037</c:v>
                </c:pt>
                <c:pt idx="1431" formatCode="General">
                  <c:v>7840789</c:v>
                </c:pt>
                <c:pt idx="1432" formatCode="General">
                  <c:v>7832938</c:v>
                </c:pt>
                <c:pt idx="1433" formatCode="General">
                  <c:v>7832120</c:v>
                </c:pt>
                <c:pt idx="1434" formatCode="General">
                  <c:v>7850867</c:v>
                </c:pt>
                <c:pt idx="1435" formatCode="General">
                  <c:v>7836445</c:v>
                </c:pt>
                <c:pt idx="1436" formatCode="General">
                  <c:v>7812368</c:v>
                </c:pt>
                <c:pt idx="1437" formatCode="General">
                  <c:v>7788333</c:v>
                </c:pt>
                <c:pt idx="1438" formatCode="General">
                  <c:v>7797436</c:v>
                </c:pt>
                <c:pt idx="1439" formatCode="General">
                  <c:v>7797436</c:v>
                </c:pt>
                <c:pt idx="1440" formatCode="General">
                  <c:v>7797254</c:v>
                </c:pt>
                <c:pt idx="1441" formatCode="General">
                  <c:v>7774714</c:v>
                </c:pt>
                <c:pt idx="1442" formatCode="General">
                  <c:v>7774714</c:v>
                </c:pt>
                <c:pt idx="1443" formatCode="General">
                  <c:v>7781792</c:v>
                </c:pt>
                <c:pt idx="1444" formatCode="General">
                  <c:v>7816971</c:v>
                </c:pt>
                <c:pt idx="1445" formatCode="General">
                  <c:v>7825867</c:v>
                </c:pt>
                <c:pt idx="1446" formatCode="General">
                  <c:v>7816533</c:v>
                </c:pt>
                <c:pt idx="1447" formatCode="General">
                  <c:v>7815958</c:v>
                </c:pt>
                <c:pt idx="1448" formatCode="General">
                  <c:v>7864659</c:v>
                </c:pt>
                <c:pt idx="1449" formatCode="General">
                  <c:v>7822832</c:v>
                </c:pt>
                <c:pt idx="1450" formatCode="General">
                  <c:v>7849037</c:v>
                </c:pt>
                <c:pt idx="1451" formatCode="General">
                  <c:v>7848538</c:v>
                </c:pt>
                <c:pt idx="1452" formatCode="General">
                  <c:v>7836196</c:v>
                </c:pt>
                <c:pt idx="1453" formatCode="General">
                  <c:v>7817088</c:v>
                </c:pt>
                <c:pt idx="1454" formatCode="General">
                  <c:v>7832801</c:v>
                </c:pt>
                <c:pt idx="1455" formatCode="General">
                  <c:v>7848054</c:v>
                </c:pt>
                <c:pt idx="1456" formatCode="General">
                  <c:v>7823656</c:v>
                </c:pt>
                <c:pt idx="1457" formatCode="General">
                  <c:v>7841906</c:v>
                </c:pt>
                <c:pt idx="1458" formatCode="General">
                  <c:v>7827086</c:v>
                </c:pt>
                <c:pt idx="1459" formatCode="General">
                  <c:v>7825680</c:v>
                </c:pt>
                <c:pt idx="1460" formatCode="General">
                  <c:v>7797004</c:v>
                </c:pt>
                <c:pt idx="1461" formatCode="General">
                  <c:v>7768909</c:v>
                </c:pt>
                <c:pt idx="1462" formatCode="General">
                  <c:v>7765154</c:v>
                </c:pt>
                <c:pt idx="1463" formatCode="General">
                  <c:v>7812583</c:v>
                </c:pt>
                <c:pt idx="1464" formatCode="General">
                  <c:v>7759110</c:v>
                </c:pt>
                <c:pt idx="1465" formatCode="General">
                  <c:v>7805518</c:v>
                </c:pt>
                <c:pt idx="1466" formatCode="General">
                  <c:v>7808532</c:v>
                </c:pt>
                <c:pt idx="1467" formatCode="General">
                  <c:v>7783070</c:v>
                </c:pt>
                <c:pt idx="1468" formatCode="General">
                  <c:v>7784043</c:v>
                </c:pt>
                <c:pt idx="1469" formatCode="General">
                  <c:v>7753447</c:v>
                </c:pt>
                <c:pt idx="1470" formatCode="General">
                  <c:v>7790441</c:v>
                </c:pt>
                <c:pt idx="1471" formatCode="General">
                  <c:v>7799299</c:v>
                </c:pt>
                <c:pt idx="1472" formatCode="General">
                  <c:v>7778819</c:v>
                </c:pt>
                <c:pt idx="1473" formatCode="General">
                  <c:v>7808414</c:v>
                </c:pt>
                <c:pt idx="1474" formatCode="General">
                  <c:v>7800841</c:v>
                </c:pt>
                <c:pt idx="1475" formatCode="General">
                  <c:v>7800841</c:v>
                </c:pt>
                <c:pt idx="1476" formatCode="General">
                  <c:v>7798269</c:v>
                </c:pt>
                <c:pt idx="1477" formatCode="General">
                  <c:v>7739220</c:v>
                </c:pt>
                <c:pt idx="1478" formatCode="General">
                  <c:v>7792896</c:v>
                </c:pt>
                <c:pt idx="1479" formatCode="General">
                  <c:v>7791964</c:v>
                </c:pt>
                <c:pt idx="1480" formatCode="General">
                  <c:v>7789976</c:v>
                </c:pt>
                <c:pt idx="1481" formatCode="General">
                  <c:v>7801170</c:v>
                </c:pt>
                <c:pt idx="1482" formatCode="General">
                  <c:v>7863838</c:v>
                </c:pt>
                <c:pt idx="1483" formatCode="General">
                  <c:v>7814299</c:v>
                </c:pt>
                <c:pt idx="1484" formatCode="General">
                  <c:v>7813798</c:v>
                </c:pt>
                <c:pt idx="1485" formatCode="General">
                  <c:v>7824448</c:v>
                </c:pt>
                <c:pt idx="1486" formatCode="General">
                  <c:v>7841720</c:v>
                </c:pt>
                <c:pt idx="1487" formatCode="General">
                  <c:v>7862278</c:v>
                </c:pt>
                <c:pt idx="1488" formatCode="General">
                  <c:v>7808172</c:v>
                </c:pt>
                <c:pt idx="1489" formatCode="General">
                  <c:v>7810877</c:v>
                </c:pt>
                <c:pt idx="1490" formatCode="General">
                  <c:v>7835704</c:v>
                </c:pt>
                <c:pt idx="1491" formatCode="General">
                  <c:v>7831595</c:v>
                </c:pt>
                <c:pt idx="1492" formatCode="General">
                  <c:v>7819178</c:v>
                </c:pt>
                <c:pt idx="1493" formatCode="General">
                  <c:v>7811410</c:v>
                </c:pt>
                <c:pt idx="1494" formatCode="General">
                  <c:v>7803228</c:v>
                </c:pt>
                <c:pt idx="1495" formatCode="General">
                  <c:v>7789360</c:v>
                </c:pt>
                <c:pt idx="1496" formatCode="General">
                  <c:v>7809768</c:v>
                </c:pt>
                <c:pt idx="1497" formatCode="General">
                  <c:v>7768320</c:v>
                </c:pt>
                <c:pt idx="1498" formatCode="General">
                  <c:v>7780131</c:v>
                </c:pt>
                <c:pt idx="1499" formatCode="General">
                  <c:v>7812398</c:v>
                </c:pt>
                <c:pt idx="1500" formatCode="General">
                  <c:v>7820204</c:v>
                </c:pt>
                <c:pt idx="1501" formatCode="General">
                  <c:v>7826585</c:v>
                </c:pt>
                <c:pt idx="1502" formatCode="General">
                  <c:v>7797724</c:v>
                </c:pt>
                <c:pt idx="1503" formatCode="General">
                  <c:v>7797724</c:v>
                </c:pt>
                <c:pt idx="1504" formatCode="General">
                  <c:v>7814935</c:v>
                </c:pt>
                <c:pt idx="1505" formatCode="General">
                  <c:v>7837595</c:v>
                </c:pt>
                <c:pt idx="1506" formatCode="General">
                  <c:v>7793836</c:v>
                </c:pt>
                <c:pt idx="1507" formatCode="General">
                  <c:v>7799790</c:v>
                </c:pt>
                <c:pt idx="1508" formatCode="General">
                  <c:v>7826456</c:v>
                </c:pt>
                <c:pt idx="1509" formatCode="General">
                  <c:v>7810431</c:v>
                </c:pt>
                <c:pt idx="1510" formatCode="General">
                  <c:v>7768150</c:v>
                </c:pt>
                <c:pt idx="1511" formatCode="General">
                  <c:v>7806406</c:v>
                </c:pt>
                <c:pt idx="1512" formatCode="General">
                  <c:v>7797279</c:v>
                </c:pt>
                <c:pt idx="1513" formatCode="General">
                  <c:v>7808945</c:v>
                </c:pt>
                <c:pt idx="1514" formatCode="General">
                  <c:v>7822823</c:v>
                </c:pt>
                <c:pt idx="1515" formatCode="General">
                  <c:v>7814335</c:v>
                </c:pt>
                <c:pt idx="1516" formatCode="General">
                  <c:v>7800083</c:v>
                </c:pt>
                <c:pt idx="1517" formatCode="General">
                  <c:v>7774032</c:v>
                </c:pt>
                <c:pt idx="1518" formatCode="General">
                  <c:v>7760465</c:v>
                </c:pt>
                <c:pt idx="1519" formatCode="General">
                  <c:v>7776875</c:v>
                </c:pt>
                <c:pt idx="1520" formatCode="General">
                  <c:v>7776806</c:v>
                </c:pt>
                <c:pt idx="1521" formatCode="General">
                  <c:v>7776806</c:v>
                </c:pt>
                <c:pt idx="1522" formatCode="General">
                  <c:v>7781266</c:v>
                </c:pt>
                <c:pt idx="1523" formatCode="General">
                  <c:v>7774505</c:v>
                </c:pt>
                <c:pt idx="1524" formatCode="General">
                  <c:v>7781542</c:v>
                </c:pt>
                <c:pt idx="1525" formatCode="General">
                  <c:v>7795468</c:v>
                </c:pt>
                <c:pt idx="1526" formatCode="General">
                  <c:v>7772363</c:v>
                </c:pt>
                <c:pt idx="1527" formatCode="General">
                  <c:v>7751208</c:v>
                </c:pt>
                <c:pt idx="1528" formatCode="General">
                  <c:v>7743424</c:v>
                </c:pt>
                <c:pt idx="1529" formatCode="General">
                  <c:v>7743424</c:v>
                </c:pt>
                <c:pt idx="1530" formatCode="General">
                  <c:v>7743074</c:v>
                </c:pt>
                <c:pt idx="1531" formatCode="General">
                  <c:v>7743069</c:v>
                </c:pt>
                <c:pt idx="1532" formatCode="General">
                  <c:v>7731577</c:v>
                </c:pt>
                <c:pt idx="1533" formatCode="General">
                  <c:v>7751929</c:v>
                </c:pt>
                <c:pt idx="1534" formatCode="General">
                  <c:v>7737724</c:v>
                </c:pt>
                <c:pt idx="1535" formatCode="General">
                  <c:v>7757479</c:v>
                </c:pt>
                <c:pt idx="1536" formatCode="General">
                  <c:v>7756129</c:v>
                </c:pt>
                <c:pt idx="1537" formatCode="General">
                  <c:v>7805014</c:v>
                </c:pt>
                <c:pt idx="1538" formatCode="General">
                  <c:v>7803214</c:v>
                </c:pt>
                <c:pt idx="1539" formatCode="General">
                  <c:v>7770220</c:v>
                </c:pt>
                <c:pt idx="1540" formatCode="General">
                  <c:v>7745457</c:v>
                </c:pt>
                <c:pt idx="1541" formatCode="General">
                  <c:v>7760609</c:v>
                </c:pt>
                <c:pt idx="1542" formatCode="General">
                  <c:v>7783614</c:v>
                </c:pt>
                <c:pt idx="1543" formatCode="General">
                  <c:v>7767909</c:v>
                </c:pt>
                <c:pt idx="1544" formatCode="General">
                  <c:v>7761761</c:v>
                </c:pt>
                <c:pt idx="1545" formatCode="General">
                  <c:v>7781352</c:v>
                </c:pt>
                <c:pt idx="1546" formatCode="General">
                  <c:v>7743065</c:v>
                </c:pt>
                <c:pt idx="1547" formatCode="General">
                  <c:v>7742096</c:v>
                </c:pt>
                <c:pt idx="1548" formatCode="General">
                  <c:v>7753536</c:v>
                </c:pt>
                <c:pt idx="1549" formatCode="General">
                  <c:v>7764056</c:v>
                </c:pt>
                <c:pt idx="1550" formatCode="General">
                  <c:v>7778791</c:v>
                </c:pt>
                <c:pt idx="1551" formatCode="General">
                  <c:v>7781802</c:v>
                </c:pt>
                <c:pt idx="1552" formatCode="General">
                  <c:v>7781802</c:v>
                </c:pt>
                <c:pt idx="1553" formatCode="General">
                  <c:v>7760095</c:v>
                </c:pt>
                <c:pt idx="1554" formatCode="General">
                  <c:v>7753818</c:v>
                </c:pt>
                <c:pt idx="1555" formatCode="General">
                  <c:v>7753818</c:v>
                </c:pt>
                <c:pt idx="1556" formatCode="General">
                  <c:v>7754243</c:v>
                </c:pt>
                <c:pt idx="1557" formatCode="General">
                  <c:v>7718696</c:v>
                </c:pt>
                <c:pt idx="1558" formatCode="General">
                  <c:v>7772800</c:v>
                </c:pt>
                <c:pt idx="1559" formatCode="General">
                  <c:v>7730880</c:v>
                </c:pt>
                <c:pt idx="1560" formatCode="General">
                  <c:v>7742714</c:v>
                </c:pt>
                <c:pt idx="1561" formatCode="General">
                  <c:v>7772984</c:v>
                </c:pt>
                <c:pt idx="1562" formatCode="General">
                  <c:v>7741106</c:v>
                </c:pt>
                <c:pt idx="1563" formatCode="General">
                  <c:v>7731887</c:v>
                </c:pt>
                <c:pt idx="1564" formatCode="General">
                  <c:v>7737439</c:v>
                </c:pt>
                <c:pt idx="1565" formatCode="General">
                  <c:v>7756777</c:v>
                </c:pt>
                <c:pt idx="1566" formatCode="General">
                  <c:v>7745766</c:v>
                </c:pt>
                <c:pt idx="1567" formatCode="General">
                  <c:v>7745817</c:v>
                </c:pt>
                <c:pt idx="1568" formatCode="General">
                  <c:v>7763318</c:v>
                </c:pt>
                <c:pt idx="1569" formatCode="General">
                  <c:v>7780194</c:v>
                </c:pt>
                <c:pt idx="1570" formatCode="General">
                  <c:v>7754067</c:v>
                </c:pt>
                <c:pt idx="1571" formatCode="General">
                  <c:v>7750269</c:v>
                </c:pt>
                <c:pt idx="1572" formatCode="General">
                  <c:v>7747474</c:v>
                </c:pt>
                <c:pt idx="1573" formatCode="General">
                  <c:v>7742456</c:v>
                </c:pt>
                <c:pt idx="1574" formatCode="General">
                  <c:v>7743692</c:v>
                </c:pt>
                <c:pt idx="1575" formatCode="General">
                  <c:v>7763675</c:v>
                </c:pt>
                <c:pt idx="1576" formatCode="General">
                  <c:v>7740109</c:v>
                </c:pt>
                <c:pt idx="1577" formatCode="General">
                  <c:v>7752945</c:v>
                </c:pt>
                <c:pt idx="1578" formatCode="General">
                  <c:v>7764926</c:v>
                </c:pt>
                <c:pt idx="1579" formatCode="General">
                  <c:v>7772943</c:v>
                </c:pt>
                <c:pt idx="1580" formatCode="General">
                  <c:v>7773668</c:v>
                </c:pt>
                <c:pt idx="1581" formatCode="General">
                  <c:v>7739474</c:v>
                </c:pt>
                <c:pt idx="1582" formatCode="General">
                  <c:v>7719720</c:v>
                </c:pt>
                <c:pt idx="1583" formatCode="General">
                  <c:v>7714273</c:v>
                </c:pt>
                <c:pt idx="1584" formatCode="General">
                  <c:v>7743406</c:v>
                </c:pt>
                <c:pt idx="1585" formatCode="General">
                  <c:v>7751092</c:v>
                </c:pt>
                <c:pt idx="1586" formatCode="General">
                  <c:v>7768144</c:v>
                </c:pt>
                <c:pt idx="1587" formatCode="General">
                  <c:v>7755574</c:v>
                </c:pt>
                <c:pt idx="1588" formatCode="General">
                  <c:v>7729652</c:v>
                </c:pt>
                <c:pt idx="1589" formatCode="General">
                  <c:v>7724625</c:v>
                </c:pt>
                <c:pt idx="1590" formatCode="General">
                  <c:v>7731672</c:v>
                </c:pt>
                <c:pt idx="1591" formatCode="General">
                  <c:v>7753567</c:v>
                </c:pt>
                <c:pt idx="1592" formatCode="General">
                  <c:v>7758615</c:v>
                </c:pt>
                <c:pt idx="1593" formatCode="General">
                  <c:v>7778737</c:v>
                </c:pt>
                <c:pt idx="1594" formatCode="General">
                  <c:v>7752882</c:v>
                </c:pt>
                <c:pt idx="1595" formatCode="General">
                  <c:v>7770391</c:v>
                </c:pt>
                <c:pt idx="1596" formatCode="General">
                  <c:v>7751439</c:v>
                </c:pt>
                <c:pt idx="1597" formatCode="General">
                  <c:v>7741828</c:v>
                </c:pt>
                <c:pt idx="1598" formatCode="General">
                  <c:v>7741828</c:v>
                </c:pt>
                <c:pt idx="1599" formatCode="General">
                  <c:v>7747401</c:v>
                </c:pt>
                <c:pt idx="1600" formatCode="General">
                  <c:v>7745983</c:v>
                </c:pt>
                <c:pt idx="1601" formatCode="General">
                  <c:v>7721594</c:v>
                </c:pt>
                <c:pt idx="1602" formatCode="General">
                  <c:v>7747814</c:v>
                </c:pt>
                <c:pt idx="1603" formatCode="General">
                  <c:v>7747814</c:v>
                </c:pt>
                <c:pt idx="1604" formatCode="General">
                  <c:v>7722301</c:v>
                </c:pt>
                <c:pt idx="1605" formatCode="General">
                  <c:v>7737046</c:v>
                </c:pt>
                <c:pt idx="1606" formatCode="General">
                  <c:v>7758979</c:v>
                </c:pt>
                <c:pt idx="1607" formatCode="General">
                  <c:v>7757868</c:v>
                </c:pt>
                <c:pt idx="1608" formatCode="General">
                  <c:v>7708902</c:v>
                </c:pt>
                <c:pt idx="1609" formatCode="General">
                  <c:v>7784978</c:v>
                </c:pt>
                <c:pt idx="1610" formatCode="General">
                  <c:v>7744035</c:v>
                </c:pt>
                <c:pt idx="1611" formatCode="General">
                  <c:v>7773368</c:v>
                </c:pt>
                <c:pt idx="1612" formatCode="General">
                  <c:v>7757101</c:v>
                </c:pt>
                <c:pt idx="1613" formatCode="General">
                  <c:v>7732188</c:v>
                </c:pt>
                <c:pt idx="1614" formatCode="General">
                  <c:v>7732188</c:v>
                </c:pt>
                <c:pt idx="1615" formatCode="General">
                  <c:v>7726359</c:v>
                </c:pt>
                <c:pt idx="1616" formatCode="General">
                  <c:v>7724686</c:v>
                </c:pt>
                <c:pt idx="1617" formatCode="General">
                  <c:v>7727004</c:v>
                </c:pt>
                <c:pt idx="1618" formatCode="General">
                  <c:v>7762762</c:v>
                </c:pt>
                <c:pt idx="1619" formatCode="General">
                  <c:v>7777585</c:v>
                </c:pt>
                <c:pt idx="1620" formatCode="General">
                  <c:v>7776644</c:v>
                </c:pt>
                <c:pt idx="1621" formatCode="General">
                  <c:v>7760442</c:v>
                </c:pt>
                <c:pt idx="1622" formatCode="General">
                  <c:v>7753430</c:v>
                </c:pt>
                <c:pt idx="1623" formatCode="General">
                  <c:v>7753430</c:v>
                </c:pt>
                <c:pt idx="1624" formatCode="General">
                  <c:v>7753156</c:v>
                </c:pt>
                <c:pt idx="1625" formatCode="General">
                  <c:v>7794803</c:v>
                </c:pt>
                <c:pt idx="1626" formatCode="General">
                  <c:v>7785186</c:v>
                </c:pt>
                <c:pt idx="1627" formatCode="General">
                  <c:v>7791881</c:v>
                </c:pt>
                <c:pt idx="1628" formatCode="General">
                  <c:v>7789624</c:v>
                </c:pt>
                <c:pt idx="1629" formatCode="General">
                  <c:v>7792927</c:v>
                </c:pt>
                <c:pt idx="1630" formatCode="General">
                  <c:v>7761151</c:v>
                </c:pt>
                <c:pt idx="1631" formatCode="General">
                  <c:v>7738494</c:v>
                </c:pt>
                <c:pt idx="1632" formatCode="General">
                  <c:v>7751249</c:v>
                </c:pt>
                <c:pt idx="1633" formatCode="General">
                  <c:v>7748622</c:v>
                </c:pt>
                <c:pt idx="1634" formatCode="General">
                  <c:v>7772592</c:v>
                </c:pt>
                <c:pt idx="1635" formatCode="General">
                  <c:v>7754616</c:v>
                </c:pt>
                <c:pt idx="1636" formatCode="General">
                  <c:v>7751016</c:v>
                </c:pt>
                <c:pt idx="1637" formatCode="General">
                  <c:v>7736027</c:v>
                </c:pt>
                <c:pt idx="1638" formatCode="General">
                  <c:v>7723730</c:v>
                </c:pt>
                <c:pt idx="1639" formatCode="General">
                  <c:v>7718205</c:v>
                </c:pt>
                <c:pt idx="1640" formatCode="General">
                  <c:v>7708446</c:v>
                </c:pt>
                <c:pt idx="1641" formatCode="General">
                  <c:v>7746959</c:v>
                </c:pt>
                <c:pt idx="1642" formatCode="General">
                  <c:v>7751185</c:v>
                </c:pt>
                <c:pt idx="1643" formatCode="General">
                  <c:v>7734306</c:v>
                </c:pt>
                <c:pt idx="1644" formatCode="General">
                  <c:v>7755691</c:v>
                </c:pt>
                <c:pt idx="1645" formatCode="General">
                  <c:v>7762552</c:v>
                </c:pt>
                <c:pt idx="1646" formatCode="General">
                  <c:v>7766190</c:v>
                </c:pt>
                <c:pt idx="1647" formatCode="General">
                  <c:v>7742227</c:v>
                </c:pt>
                <c:pt idx="1648" formatCode="General">
                  <c:v>7767609</c:v>
                </c:pt>
                <c:pt idx="1649" formatCode="General">
                  <c:v>7706313</c:v>
                </c:pt>
                <c:pt idx="1650" formatCode="General">
                  <c:v>7771067</c:v>
                </c:pt>
                <c:pt idx="1651" formatCode="General">
                  <c:v>7737462</c:v>
                </c:pt>
                <c:pt idx="1652" formatCode="General">
                  <c:v>7737647</c:v>
                </c:pt>
                <c:pt idx="1653" formatCode="General">
                  <c:v>7726635</c:v>
                </c:pt>
                <c:pt idx="1654" formatCode="General">
                  <c:v>7717107</c:v>
                </c:pt>
                <c:pt idx="1655" formatCode="General">
                  <c:v>7729121</c:v>
                </c:pt>
                <c:pt idx="1656" formatCode="General">
                  <c:v>7743591</c:v>
                </c:pt>
                <c:pt idx="1657" formatCode="General">
                  <c:v>7734603</c:v>
                </c:pt>
                <c:pt idx="1658" formatCode="General">
                  <c:v>7747491</c:v>
                </c:pt>
                <c:pt idx="1659" formatCode="General">
                  <c:v>7757386</c:v>
                </c:pt>
                <c:pt idx="1660" formatCode="General">
                  <c:v>7742044</c:v>
                </c:pt>
                <c:pt idx="1661" formatCode="General">
                  <c:v>7718130</c:v>
                </c:pt>
                <c:pt idx="1662" formatCode="General">
                  <c:v>7728271</c:v>
                </c:pt>
                <c:pt idx="1663" formatCode="General">
                  <c:v>7703296</c:v>
                </c:pt>
                <c:pt idx="1664" formatCode="General">
                  <c:v>7698033</c:v>
                </c:pt>
                <c:pt idx="1665" formatCode="General">
                  <c:v>7707547</c:v>
                </c:pt>
                <c:pt idx="1666" formatCode="General">
                  <c:v>7667452</c:v>
                </c:pt>
                <c:pt idx="1667" formatCode="General">
                  <c:v>7720577</c:v>
                </c:pt>
                <c:pt idx="1668" formatCode="General">
                  <c:v>7751397</c:v>
                </c:pt>
                <c:pt idx="1669" formatCode="General">
                  <c:v>7697283</c:v>
                </c:pt>
                <c:pt idx="1670" formatCode="General">
                  <c:v>7699636</c:v>
                </c:pt>
                <c:pt idx="1671" formatCode="General">
                  <c:v>7687354</c:v>
                </c:pt>
                <c:pt idx="1672" formatCode="General">
                  <c:v>7692998</c:v>
                </c:pt>
                <c:pt idx="1673" formatCode="General">
                  <c:v>7691760</c:v>
                </c:pt>
                <c:pt idx="1674" formatCode="General">
                  <c:v>7688258</c:v>
                </c:pt>
                <c:pt idx="1675" formatCode="General">
                  <c:v>7703395</c:v>
                </c:pt>
                <c:pt idx="1676" formatCode="General">
                  <c:v>7733414</c:v>
                </c:pt>
                <c:pt idx="1677" formatCode="General">
                  <c:v>7692042</c:v>
                </c:pt>
                <c:pt idx="1678" formatCode="General">
                  <c:v>7699238</c:v>
                </c:pt>
                <c:pt idx="1679" formatCode="General">
                  <c:v>7719743</c:v>
                </c:pt>
                <c:pt idx="1680" formatCode="General">
                  <c:v>7705601</c:v>
                </c:pt>
                <c:pt idx="1681" formatCode="General">
                  <c:v>7721343</c:v>
                </c:pt>
                <c:pt idx="1682" formatCode="General">
                  <c:v>7709590</c:v>
                </c:pt>
                <c:pt idx="1683" formatCode="General">
                  <c:v>7699259</c:v>
                </c:pt>
                <c:pt idx="1684" formatCode="General">
                  <c:v>7717416</c:v>
                </c:pt>
                <c:pt idx="1685" formatCode="General">
                  <c:v>7713921</c:v>
                </c:pt>
                <c:pt idx="1686" formatCode="General">
                  <c:v>7725781</c:v>
                </c:pt>
                <c:pt idx="1687" formatCode="General">
                  <c:v>7713674</c:v>
                </c:pt>
                <c:pt idx="1688" formatCode="General">
                  <c:v>7713442</c:v>
                </c:pt>
                <c:pt idx="1689" formatCode="General">
                  <c:v>7703885</c:v>
                </c:pt>
                <c:pt idx="1690" formatCode="General">
                  <c:v>7722947</c:v>
                </c:pt>
                <c:pt idx="1691" formatCode="General">
                  <c:v>7711957</c:v>
                </c:pt>
                <c:pt idx="1692" formatCode="General">
                  <c:v>7717566</c:v>
                </c:pt>
                <c:pt idx="1693" formatCode="General">
                  <c:v>7718115</c:v>
                </c:pt>
                <c:pt idx="1694" formatCode="General">
                  <c:v>7725500</c:v>
                </c:pt>
                <c:pt idx="1695" formatCode="General">
                  <c:v>7710787</c:v>
                </c:pt>
                <c:pt idx="1696" formatCode="General">
                  <c:v>7721919</c:v>
                </c:pt>
                <c:pt idx="1697" formatCode="General">
                  <c:v>7738409</c:v>
                </c:pt>
                <c:pt idx="1698" formatCode="General">
                  <c:v>7735400</c:v>
                </c:pt>
                <c:pt idx="1699" formatCode="General">
                  <c:v>7737576</c:v>
                </c:pt>
                <c:pt idx="1700" formatCode="General">
                  <c:v>7705392</c:v>
                </c:pt>
                <c:pt idx="1701" formatCode="General">
                  <c:v>7705392</c:v>
                </c:pt>
                <c:pt idx="1702" formatCode="General">
                  <c:v>7704753</c:v>
                </c:pt>
                <c:pt idx="1703" formatCode="General">
                  <c:v>7713007</c:v>
                </c:pt>
                <c:pt idx="1704" formatCode="General">
                  <c:v>7726714</c:v>
                </c:pt>
                <c:pt idx="1705" formatCode="General">
                  <c:v>7740263</c:v>
                </c:pt>
                <c:pt idx="1706" formatCode="General">
                  <c:v>7710188</c:v>
                </c:pt>
                <c:pt idx="1707" formatCode="General">
                  <c:v>7676939</c:v>
                </c:pt>
                <c:pt idx="1708" formatCode="General">
                  <c:v>7677909</c:v>
                </c:pt>
                <c:pt idx="1709" formatCode="General">
                  <c:v>7689048</c:v>
                </c:pt>
                <c:pt idx="1710" formatCode="General">
                  <c:v>7689482</c:v>
                </c:pt>
                <c:pt idx="1711" formatCode="General">
                  <c:v>7723291</c:v>
                </c:pt>
                <c:pt idx="1712" formatCode="General">
                  <c:v>7698519</c:v>
                </c:pt>
                <c:pt idx="1713" formatCode="General">
                  <c:v>7704840</c:v>
                </c:pt>
                <c:pt idx="1714" formatCode="General">
                  <c:v>7709914</c:v>
                </c:pt>
                <c:pt idx="1715" formatCode="General">
                  <c:v>7700693</c:v>
                </c:pt>
                <c:pt idx="1716" formatCode="General">
                  <c:v>7711593</c:v>
                </c:pt>
                <c:pt idx="1717" formatCode="General">
                  <c:v>7715388</c:v>
                </c:pt>
                <c:pt idx="1718" formatCode="General">
                  <c:v>7732780</c:v>
                </c:pt>
                <c:pt idx="1719" formatCode="General">
                  <c:v>7689125</c:v>
                </c:pt>
                <c:pt idx="1720" formatCode="General">
                  <c:v>7717287</c:v>
                </c:pt>
                <c:pt idx="1721" formatCode="General">
                  <c:v>7676987</c:v>
                </c:pt>
                <c:pt idx="1722" formatCode="General">
                  <c:v>7686211</c:v>
                </c:pt>
                <c:pt idx="1723" formatCode="General">
                  <c:v>7682227</c:v>
                </c:pt>
                <c:pt idx="1724" formatCode="General">
                  <c:v>7648577</c:v>
                </c:pt>
                <c:pt idx="1725" formatCode="General">
                  <c:v>7667290</c:v>
                </c:pt>
                <c:pt idx="1726" formatCode="General">
                  <c:v>7689603</c:v>
                </c:pt>
                <c:pt idx="1727" formatCode="General">
                  <c:v>7673517</c:v>
                </c:pt>
                <c:pt idx="1728" formatCode="General">
                  <c:v>7680519</c:v>
                </c:pt>
                <c:pt idx="1729" formatCode="General">
                  <c:v>7703591</c:v>
                </c:pt>
                <c:pt idx="1730" formatCode="General">
                  <c:v>7694967</c:v>
                </c:pt>
                <c:pt idx="1731" formatCode="General">
                  <c:v>7697699</c:v>
                </c:pt>
                <c:pt idx="1732" formatCode="General">
                  <c:v>7693739</c:v>
                </c:pt>
                <c:pt idx="1733" formatCode="General">
                  <c:v>7693806</c:v>
                </c:pt>
                <c:pt idx="1734" formatCode="General">
                  <c:v>7676505</c:v>
                </c:pt>
                <c:pt idx="1735" formatCode="General">
                  <c:v>7695250</c:v>
                </c:pt>
                <c:pt idx="1736" formatCode="General">
                  <c:v>7690140</c:v>
                </c:pt>
                <c:pt idx="1737" formatCode="General">
                  <c:v>7693426</c:v>
                </c:pt>
                <c:pt idx="1738" formatCode="General">
                  <c:v>7691654</c:v>
                </c:pt>
                <c:pt idx="1739" formatCode="General">
                  <c:v>7706650</c:v>
                </c:pt>
                <c:pt idx="1740" formatCode="General">
                  <c:v>7689239</c:v>
                </c:pt>
                <c:pt idx="1741" formatCode="General">
                  <c:v>7710195</c:v>
                </c:pt>
                <c:pt idx="1742" formatCode="General">
                  <c:v>7689802</c:v>
                </c:pt>
                <c:pt idx="1743" formatCode="General">
                  <c:v>7681132</c:v>
                </c:pt>
                <c:pt idx="1744" formatCode="General">
                  <c:v>7686101</c:v>
                </c:pt>
                <c:pt idx="1745" formatCode="General">
                  <c:v>7663477</c:v>
                </c:pt>
                <c:pt idx="1746" formatCode="General">
                  <c:v>7671567</c:v>
                </c:pt>
                <c:pt idx="1747" formatCode="General">
                  <c:v>7677905</c:v>
                </c:pt>
                <c:pt idx="1748" formatCode="General">
                  <c:v>7656968</c:v>
                </c:pt>
                <c:pt idx="1749" formatCode="General">
                  <c:v>7651756</c:v>
                </c:pt>
                <c:pt idx="1750" formatCode="General">
                  <c:v>7664109</c:v>
                </c:pt>
                <c:pt idx="1751" formatCode="General">
                  <c:v>7665602</c:v>
                </c:pt>
                <c:pt idx="1752" formatCode="General">
                  <c:v>7688742</c:v>
                </c:pt>
                <c:pt idx="1753" formatCode="General">
                  <c:v>7705263</c:v>
                </c:pt>
                <c:pt idx="1754" formatCode="General">
                  <c:v>7676588</c:v>
                </c:pt>
                <c:pt idx="1755" formatCode="General">
                  <c:v>7665828</c:v>
                </c:pt>
                <c:pt idx="1756" formatCode="General">
                  <c:v>7660695</c:v>
                </c:pt>
                <c:pt idx="1757" formatCode="General">
                  <c:v>7649334</c:v>
                </c:pt>
                <c:pt idx="1758" formatCode="General">
                  <c:v>7700159</c:v>
                </c:pt>
                <c:pt idx="1759" formatCode="General">
                  <c:v>7670375</c:v>
                </c:pt>
                <c:pt idx="1760" formatCode="General">
                  <c:v>7694303</c:v>
                </c:pt>
                <c:pt idx="1761" formatCode="General">
                  <c:v>7634779</c:v>
                </c:pt>
                <c:pt idx="1762" formatCode="General">
                  <c:v>7633576</c:v>
                </c:pt>
                <c:pt idx="1763" formatCode="General">
                  <c:v>7636624</c:v>
                </c:pt>
                <c:pt idx="1764" formatCode="General">
                  <c:v>7648367</c:v>
                </c:pt>
                <c:pt idx="1765" formatCode="General">
                  <c:v>7657797</c:v>
                </c:pt>
                <c:pt idx="1766" formatCode="General">
                  <c:v>7657665</c:v>
                </c:pt>
                <c:pt idx="1767" formatCode="General">
                  <c:v>7682119</c:v>
                </c:pt>
                <c:pt idx="1768" formatCode="General">
                  <c:v>7661911</c:v>
                </c:pt>
                <c:pt idx="1769" formatCode="General">
                  <c:v>7668129</c:v>
                </c:pt>
                <c:pt idx="1770" formatCode="General">
                  <c:v>7691783</c:v>
                </c:pt>
                <c:pt idx="1771" formatCode="General">
                  <c:v>7686833</c:v>
                </c:pt>
                <c:pt idx="1772" formatCode="General">
                  <c:v>7713291</c:v>
                </c:pt>
                <c:pt idx="1773" formatCode="General">
                  <c:v>7706635</c:v>
                </c:pt>
                <c:pt idx="1774" formatCode="General">
                  <c:v>7651770</c:v>
                </c:pt>
                <c:pt idx="1775" formatCode="General">
                  <c:v>7699698</c:v>
                </c:pt>
                <c:pt idx="1776" formatCode="General">
                  <c:v>7686682</c:v>
                </c:pt>
                <c:pt idx="1777" formatCode="General">
                  <c:v>7661645</c:v>
                </c:pt>
                <c:pt idx="1778" formatCode="General">
                  <c:v>7678405</c:v>
                </c:pt>
                <c:pt idx="1779" formatCode="General">
                  <c:v>7649949</c:v>
                </c:pt>
                <c:pt idx="1780" formatCode="General">
                  <c:v>7685401</c:v>
                </c:pt>
                <c:pt idx="1781" formatCode="General">
                  <c:v>7685192</c:v>
                </c:pt>
                <c:pt idx="1782" formatCode="General">
                  <c:v>7661376</c:v>
                </c:pt>
                <c:pt idx="1783" formatCode="General">
                  <c:v>7676354</c:v>
                </c:pt>
                <c:pt idx="1784" formatCode="General">
                  <c:v>7675216</c:v>
                </c:pt>
                <c:pt idx="1785" formatCode="General">
                  <c:v>7688518</c:v>
                </c:pt>
                <c:pt idx="1786" formatCode="General">
                  <c:v>7680275</c:v>
                </c:pt>
                <c:pt idx="1787" formatCode="General">
                  <c:v>7671894</c:v>
                </c:pt>
                <c:pt idx="1788" formatCode="General">
                  <c:v>7654292</c:v>
                </c:pt>
                <c:pt idx="1789" formatCode="General">
                  <c:v>7692745</c:v>
                </c:pt>
                <c:pt idx="1790" formatCode="General">
                  <c:v>7706536</c:v>
                </c:pt>
                <c:pt idx="1791" formatCode="General">
                  <c:v>7698943</c:v>
                </c:pt>
                <c:pt idx="1792" formatCode="General">
                  <c:v>7695154</c:v>
                </c:pt>
                <c:pt idx="1793" formatCode="General">
                  <c:v>7702298</c:v>
                </c:pt>
                <c:pt idx="1794" formatCode="General">
                  <c:v>7707151</c:v>
                </c:pt>
                <c:pt idx="1795" formatCode="General">
                  <c:v>7680190</c:v>
                </c:pt>
                <c:pt idx="1796" formatCode="General">
                  <c:v>7674475</c:v>
                </c:pt>
                <c:pt idx="1797" formatCode="General">
                  <c:v>7679370</c:v>
                </c:pt>
                <c:pt idx="1798" formatCode="General">
                  <c:v>7681680</c:v>
                </c:pt>
                <c:pt idx="1799" formatCode="General">
                  <c:v>7663043</c:v>
                </c:pt>
                <c:pt idx="1800" formatCode="General">
                  <c:v>7675609</c:v>
                </c:pt>
                <c:pt idx="1801" formatCode="General">
                  <c:v>7698988</c:v>
                </c:pt>
                <c:pt idx="1802" formatCode="General">
                  <c:v>7698708</c:v>
                </c:pt>
                <c:pt idx="1803" formatCode="General">
                  <c:v>7703741</c:v>
                </c:pt>
                <c:pt idx="1804" formatCode="General">
                  <c:v>7683026</c:v>
                </c:pt>
                <c:pt idx="1805" formatCode="General">
                  <c:v>7705103</c:v>
                </c:pt>
                <c:pt idx="1806" formatCode="General">
                  <c:v>7693289</c:v>
                </c:pt>
                <c:pt idx="1807" formatCode="General">
                  <c:v>7694696</c:v>
                </c:pt>
                <c:pt idx="1808" formatCode="General">
                  <c:v>7708605</c:v>
                </c:pt>
                <c:pt idx="1809" formatCode="General">
                  <c:v>7697709</c:v>
                </c:pt>
                <c:pt idx="1810" formatCode="General">
                  <c:v>7675683</c:v>
                </c:pt>
                <c:pt idx="1811" formatCode="General">
                  <c:v>7700738</c:v>
                </c:pt>
                <c:pt idx="1812" formatCode="General">
                  <c:v>7688189</c:v>
                </c:pt>
                <c:pt idx="1813" formatCode="General">
                  <c:v>7710402</c:v>
                </c:pt>
                <c:pt idx="1814" formatCode="General">
                  <c:v>7640394</c:v>
                </c:pt>
                <c:pt idx="1815" formatCode="General">
                  <c:v>7692138</c:v>
                </c:pt>
                <c:pt idx="1816" formatCode="General">
                  <c:v>7636592</c:v>
                </c:pt>
                <c:pt idx="1817" formatCode="General">
                  <c:v>7699542</c:v>
                </c:pt>
                <c:pt idx="1818" formatCode="General">
                  <c:v>7695539</c:v>
                </c:pt>
                <c:pt idx="1819" formatCode="General">
                  <c:v>7712530</c:v>
                </c:pt>
                <c:pt idx="1820" formatCode="General">
                  <c:v>7677712</c:v>
                </c:pt>
                <c:pt idx="1821" formatCode="General">
                  <c:v>7686054</c:v>
                </c:pt>
                <c:pt idx="1822" formatCode="General">
                  <c:v>7693815</c:v>
                </c:pt>
                <c:pt idx="1823" formatCode="General">
                  <c:v>7688414</c:v>
                </c:pt>
                <c:pt idx="1824" formatCode="General">
                  <c:v>7691738</c:v>
                </c:pt>
                <c:pt idx="1825" formatCode="General">
                  <c:v>7688204</c:v>
                </c:pt>
                <c:pt idx="1826" formatCode="General">
                  <c:v>7679366</c:v>
                </c:pt>
                <c:pt idx="1827" formatCode="General">
                  <c:v>7671404</c:v>
                </c:pt>
                <c:pt idx="1828" formatCode="General">
                  <c:v>7674555</c:v>
                </c:pt>
                <c:pt idx="1829" formatCode="General">
                  <c:v>7684909</c:v>
                </c:pt>
                <c:pt idx="1830" formatCode="General">
                  <c:v>7696875</c:v>
                </c:pt>
                <c:pt idx="1831" formatCode="General">
                  <c:v>7675948</c:v>
                </c:pt>
                <c:pt idx="1832" formatCode="General">
                  <c:v>7663870</c:v>
                </c:pt>
                <c:pt idx="1833" formatCode="General">
                  <c:v>7659579</c:v>
                </c:pt>
                <c:pt idx="1834" formatCode="General">
                  <c:v>7677967</c:v>
                </c:pt>
                <c:pt idx="1835" formatCode="General">
                  <c:v>7682655</c:v>
                </c:pt>
                <c:pt idx="1836" formatCode="General">
                  <c:v>7647762</c:v>
                </c:pt>
                <c:pt idx="1837" formatCode="General">
                  <c:v>7676722</c:v>
                </c:pt>
                <c:pt idx="1838" formatCode="General">
                  <c:v>7650221</c:v>
                </c:pt>
                <c:pt idx="1839" formatCode="General">
                  <c:v>7645669</c:v>
                </c:pt>
                <c:pt idx="1840" formatCode="General">
                  <c:v>7701355</c:v>
                </c:pt>
                <c:pt idx="1841" formatCode="General">
                  <c:v>7678057</c:v>
                </c:pt>
                <c:pt idx="1842" formatCode="General">
                  <c:v>7684543</c:v>
                </c:pt>
                <c:pt idx="1843" formatCode="General">
                  <c:v>7702288</c:v>
                </c:pt>
                <c:pt idx="1844" formatCode="General">
                  <c:v>7702288</c:v>
                </c:pt>
                <c:pt idx="1845" formatCode="General">
                  <c:v>7681732</c:v>
                </c:pt>
                <c:pt idx="1846" formatCode="General">
                  <c:v>7712467</c:v>
                </c:pt>
                <c:pt idx="1847" formatCode="General">
                  <c:v>7701030</c:v>
                </c:pt>
                <c:pt idx="1848" formatCode="General">
                  <c:v>7703407</c:v>
                </c:pt>
                <c:pt idx="1849" formatCode="General">
                  <c:v>7692021</c:v>
                </c:pt>
                <c:pt idx="1850" formatCode="General">
                  <c:v>7707770</c:v>
                </c:pt>
                <c:pt idx="1851" formatCode="General">
                  <c:v>7704609</c:v>
                </c:pt>
                <c:pt idx="1852" formatCode="General">
                  <c:v>7694426</c:v>
                </c:pt>
                <c:pt idx="1853" formatCode="General">
                  <c:v>7691283</c:v>
                </c:pt>
                <c:pt idx="1854" formatCode="General">
                  <c:v>7687625</c:v>
                </c:pt>
                <c:pt idx="1855" formatCode="General">
                  <c:v>7652492</c:v>
                </c:pt>
                <c:pt idx="1856" formatCode="General">
                  <c:v>7652492</c:v>
                </c:pt>
                <c:pt idx="1857" formatCode="General">
                  <c:v>7681270</c:v>
                </c:pt>
                <c:pt idx="1858" formatCode="General">
                  <c:v>7660548</c:v>
                </c:pt>
                <c:pt idx="1859" formatCode="General">
                  <c:v>7659427</c:v>
                </c:pt>
                <c:pt idx="1860" formatCode="General">
                  <c:v>7685186</c:v>
                </c:pt>
                <c:pt idx="1861" formatCode="General">
                  <c:v>7686429</c:v>
                </c:pt>
                <c:pt idx="1862" formatCode="General">
                  <c:v>7686429</c:v>
                </c:pt>
                <c:pt idx="1863" formatCode="General">
                  <c:v>7686501</c:v>
                </c:pt>
                <c:pt idx="1864" formatCode="General">
                  <c:v>7679174</c:v>
                </c:pt>
                <c:pt idx="1865" formatCode="General">
                  <c:v>7652632</c:v>
                </c:pt>
                <c:pt idx="1866" formatCode="General">
                  <c:v>7635340</c:v>
                </c:pt>
                <c:pt idx="1867" formatCode="General">
                  <c:v>7651766</c:v>
                </c:pt>
                <c:pt idx="1868" formatCode="General">
                  <c:v>7635299</c:v>
                </c:pt>
                <c:pt idx="1869" formatCode="General">
                  <c:v>7661839</c:v>
                </c:pt>
                <c:pt idx="1870" formatCode="General">
                  <c:v>7626649</c:v>
                </c:pt>
                <c:pt idx="1871" formatCode="General">
                  <c:v>7614158</c:v>
                </c:pt>
                <c:pt idx="1872" formatCode="General">
                  <c:v>7657020</c:v>
                </c:pt>
                <c:pt idx="1873" formatCode="General">
                  <c:v>7627643</c:v>
                </c:pt>
                <c:pt idx="1874" formatCode="General">
                  <c:v>7630199</c:v>
                </c:pt>
                <c:pt idx="1875" formatCode="General">
                  <c:v>7657403</c:v>
                </c:pt>
                <c:pt idx="1876" formatCode="General">
                  <c:v>7641051</c:v>
                </c:pt>
                <c:pt idx="1877" formatCode="General">
                  <c:v>7662204</c:v>
                </c:pt>
                <c:pt idx="1878" formatCode="General">
                  <c:v>7660337</c:v>
                </c:pt>
                <c:pt idx="1879" formatCode="General">
                  <c:v>7600358</c:v>
                </c:pt>
                <c:pt idx="1880" formatCode="General">
                  <c:v>7614749</c:v>
                </c:pt>
                <c:pt idx="1881" formatCode="General">
                  <c:v>7646044</c:v>
                </c:pt>
                <c:pt idx="1882" formatCode="General">
                  <c:v>7633887</c:v>
                </c:pt>
                <c:pt idx="1883" formatCode="General">
                  <c:v>7619042</c:v>
                </c:pt>
                <c:pt idx="1884" formatCode="General">
                  <c:v>7599987</c:v>
                </c:pt>
                <c:pt idx="1885" formatCode="General">
                  <c:v>7603271</c:v>
                </c:pt>
                <c:pt idx="1886" formatCode="General">
                  <c:v>7671642</c:v>
                </c:pt>
                <c:pt idx="1887" formatCode="General">
                  <c:v>7656572</c:v>
                </c:pt>
                <c:pt idx="1888" formatCode="General">
                  <c:v>7651741</c:v>
                </c:pt>
                <c:pt idx="1889" formatCode="General">
                  <c:v>7627835</c:v>
                </c:pt>
                <c:pt idx="1890" formatCode="General">
                  <c:v>7664680</c:v>
                </c:pt>
                <c:pt idx="1891" formatCode="General">
                  <c:v>7618103</c:v>
                </c:pt>
                <c:pt idx="1892" formatCode="General">
                  <c:v>7641682</c:v>
                </c:pt>
                <c:pt idx="1893" formatCode="General">
                  <c:v>7684876</c:v>
                </c:pt>
                <c:pt idx="1894" formatCode="General">
                  <c:v>7646934</c:v>
                </c:pt>
                <c:pt idx="1895" formatCode="General">
                  <c:v>7677626</c:v>
                </c:pt>
                <c:pt idx="1896" formatCode="General">
                  <c:v>7670001</c:v>
                </c:pt>
                <c:pt idx="1897" formatCode="General">
                  <c:v>7605589</c:v>
                </c:pt>
                <c:pt idx="1898" formatCode="General">
                  <c:v>7663079</c:v>
                </c:pt>
                <c:pt idx="1899" formatCode="General">
                  <c:v>7623292</c:v>
                </c:pt>
                <c:pt idx="1900" formatCode="General">
                  <c:v>7638258</c:v>
                </c:pt>
                <c:pt idx="1901" formatCode="General">
                  <c:v>7597496</c:v>
                </c:pt>
                <c:pt idx="1902" formatCode="General">
                  <c:v>7619887</c:v>
                </c:pt>
                <c:pt idx="1903" formatCode="General">
                  <c:v>7627579</c:v>
                </c:pt>
                <c:pt idx="1904" formatCode="General">
                  <c:v>7610248</c:v>
                </c:pt>
                <c:pt idx="1905" formatCode="General">
                  <c:v>7620892</c:v>
                </c:pt>
                <c:pt idx="1906" formatCode="General">
                  <c:v>7612719</c:v>
                </c:pt>
                <c:pt idx="1907" formatCode="General">
                  <c:v>7615666</c:v>
                </c:pt>
                <c:pt idx="1908" formatCode="General">
                  <c:v>7615666</c:v>
                </c:pt>
                <c:pt idx="1909" formatCode="General">
                  <c:v>7648186</c:v>
                </c:pt>
                <c:pt idx="1910" formatCode="General">
                  <c:v>7583878</c:v>
                </c:pt>
                <c:pt idx="1911" formatCode="General">
                  <c:v>7640129</c:v>
                </c:pt>
                <c:pt idx="1912" formatCode="General">
                  <c:v>7652229</c:v>
                </c:pt>
                <c:pt idx="1913" formatCode="General">
                  <c:v>7652503</c:v>
                </c:pt>
                <c:pt idx="1914" formatCode="General">
                  <c:v>7665913</c:v>
                </c:pt>
                <c:pt idx="1915" formatCode="General">
                  <c:v>7653103</c:v>
                </c:pt>
                <c:pt idx="1916" formatCode="General">
                  <c:v>7673498</c:v>
                </c:pt>
                <c:pt idx="1917" formatCode="General">
                  <c:v>7669433</c:v>
                </c:pt>
                <c:pt idx="1918" formatCode="General">
                  <c:v>7661423</c:v>
                </c:pt>
                <c:pt idx="1919" formatCode="General">
                  <c:v>7645477</c:v>
                </c:pt>
                <c:pt idx="1920" formatCode="General">
                  <c:v>7666716</c:v>
                </c:pt>
                <c:pt idx="1921" formatCode="General">
                  <c:v>7674895</c:v>
                </c:pt>
                <c:pt idx="1922" formatCode="General">
                  <c:v>7635548</c:v>
                </c:pt>
                <c:pt idx="1923" formatCode="General">
                  <c:v>7617296</c:v>
                </c:pt>
                <c:pt idx="1924" formatCode="General">
                  <c:v>7613373</c:v>
                </c:pt>
                <c:pt idx="1925" formatCode="General">
                  <c:v>7613373</c:v>
                </c:pt>
                <c:pt idx="1926" formatCode="General">
                  <c:v>7612552</c:v>
                </c:pt>
                <c:pt idx="1927" formatCode="General">
                  <c:v>7628997</c:v>
                </c:pt>
                <c:pt idx="1928" formatCode="General">
                  <c:v>7630427</c:v>
                </c:pt>
                <c:pt idx="1929" formatCode="General">
                  <c:v>7589833</c:v>
                </c:pt>
                <c:pt idx="1930" formatCode="General">
                  <c:v>7636531</c:v>
                </c:pt>
                <c:pt idx="1931" formatCode="General">
                  <c:v>7623802</c:v>
                </c:pt>
                <c:pt idx="1932" formatCode="General">
                  <c:v>7626491</c:v>
                </c:pt>
                <c:pt idx="1933" formatCode="General">
                  <c:v>7643657</c:v>
                </c:pt>
                <c:pt idx="1934" formatCode="General">
                  <c:v>7643657</c:v>
                </c:pt>
                <c:pt idx="1935" formatCode="General">
                  <c:v>7597869</c:v>
                </c:pt>
                <c:pt idx="1936" formatCode="General">
                  <c:v>7597869</c:v>
                </c:pt>
                <c:pt idx="1937" formatCode="General">
                  <c:v>7598095</c:v>
                </c:pt>
                <c:pt idx="1938" formatCode="General">
                  <c:v>7596266</c:v>
                </c:pt>
                <c:pt idx="1939" formatCode="General">
                  <c:v>7570171</c:v>
                </c:pt>
                <c:pt idx="1940" formatCode="General">
                  <c:v>7555929</c:v>
                </c:pt>
                <c:pt idx="1941" formatCode="General">
                  <c:v>7555929</c:v>
                </c:pt>
                <c:pt idx="1942" formatCode="General">
                  <c:v>7597323</c:v>
                </c:pt>
                <c:pt idx="1943" formatCode="General">
                  <c:v>7572749</c:v>
                </c:pt>
                <c:pt idx="1944" formatCode="General">
                  <c:v>7572699</c:v>
                </c:pt>
                <c:pt idx="1945" formatCode="General">
                  <c:v>7590524</c:v>
                </c:pt>
                <c:pt idx="1946" formatCode="General">
                  <c:v>7546140</c:v>
                </c:pt>
                <c:pt idx="1947" formatCode="General">
                  <c:v>7620370</c:v>
                </c:pt>
                <c:pt idx="1948" formatCode="General">
                  <c:v>7614601</c:v>
                </c:pt>
                <c:pt idx="1949" formatCode="General">
                  <c:v>7614601</c:v>
                </c:pt>
                <c:pt idx="1950" formatCode="General">
                  <c:v>7617410</c:v>
                </c:pt>
                <c:pt idx="1951" formatCode="General">
                  <c:v>7607322</c:v>
                </c:pt>
                <c:pt idx="1952" formatCode="General">
                  <c:v>7642513</c:v>
                </c:pt>
                <c:pt idx="1953" formatCode="General">
                  <c:v>7616269</c:v>
                </c:pt>
                <c:pt idx="1954" formatCode="General">
                  <c:v>7641108</c:v>
                </c:pt>
                <c:pt idx="1955" formatCode="General">
                  <c:v>7588802</c:v>
                </c:pt>
                <c:pt idx="1956" formatCode="General">
                  <c:v>7607624</c:v>
                </c:pt>
                <c:pt idx="1957" formatCode="General">
                  <c:v>7638762</c:v>
                </c:pt>
                <c:pt idx="1958" formatCode="General">
                  <c:v>7601320</c:v>
                </c:pt>
                <c:pt idx="1959" formatCode="General">
                  <c:v>7611124</c:v>
                </c:pt>
                <c:pt idx="1960" formatCode="General">
                  <c:v>7615566</c:v>
                </c:pt>
                <c:pt idx="1961" formatCode="General">
                  <c:v>7615518</c:v>
                </c:pt>
                <c:pt idx="1962" formatCode="General">
                  <c:v>7564663</c:v>
                </c:pt>
                <c:pt idx="1963" formatCode="General">
                  <c:v>7557500</c:v>
                </c:pt>
                <c:pt idx="1964" formatCode="General">
                  <c:v>7526844</c:v>
                </c:pt>
                <c:pt idx="1965" formatCode="General">
                  <c:v>7583874</c:v>
                </c:pt>
                <c:pt idx="1966" formatCode="General">
                  <c:v>7612597</c:v>
                </c:pt>
                <c:pt idx="1967" formatCode="General">
                  <c:v>7562289</c:v>
                </c:pt>
                <c:pt idx="1968" formatCode="General">
                  <c:v>7617152</c:v>
                </c:pt>
                <c:pt idx="1969" formatCode="General">
                  <c:v>7586604</c:v>
                </c:pt>
                <c:pt idx="1970" formatCode="General">
                  <c:v>7570194</c:v>
                </c:pt>
                <c:pt idx="1971" formatCode="General">
                  <c:v>7605118</c:v>
                </c:pt>
                <c:pt idx="1972" formatCode="General">
                  <c:v>7605118</c:v>
                </c:pt>
                <c:pt idx="1973" formatCode="General">
                  <c:v>7604667</c:v>
                </c:pt>
                <c:pt idx="1974" formatCode="General">
                  <c:v>7617229</c:v>
                </c:pt>
                <c:pt idx="1975" formatCode="General">
                  <c:v>7611529</c:v>
                </c:pt>
                <c:pt idx="1976" formatCode="General">
                  <c:v>7612170</c:v>
                </c:pt>
                <c:pt idx="1977" formatCode="General">
                  <c:v>7584942</c:v>
                </c:pt>
                <c:pt idx="1978" formatCode="General">
                  <c:v>7612193</c:v>
                </c:pt>
                <c:pt idx="1979" formatCode="General">
                  <c:v>7608872</c:v>
                </c:pt>
                <c:pt idx="1980" formatCode="General">
                  <c:v>7625641</c:v>
                </c:pt>
                <c:pt idx="1981" formatCode="General">
                  <c:v>7619444</c:v>
                </c:pt>
                <c:pt idx="1982" formatCode="General">
                  <c:v>7606204</c:v>
                </c:pt>
                <c:pt idx="1983" formatCode="General">
                  <c:v>7658265</c:v>
                </c:pt>
                <c:pt idx="1984" formatCode="General">
                  <c:v>7638283</c:v>
                </c:pt>
                <c:pt idx="1985" formatCode="General">
                  <c:v>7613843</c:v>
                </c:pt>
                <c:pt idx="1986" formatCode="General">
                  <c:v>7616994</c:v>
                </c:pt>
                <c:pt idx="1987" formatCode="General">
                  <c:v>7616994</c:v>
                </c:pt>
                <c:pt idx="1988" formatCode="General">
                  <c:v>7657594</c:v>
                </c:pt>
                <c:pt idx="1989" formatCode="General">
                  <c:v>7624405</c:v>
                </c:pt>
                <c:pt idx="1990" formatCode="General">
                  <c:v>7621007</c:v>
                </c:pt>
                <c:pt idx="1991" formatCode="General">
                  <c:v>7624867</c:v>
                </c:pt>
                <c:pt idx="1992" formatCode="General">
                  <c:v>7586190</c:v>
                </c:pt>
                <c:pt idx="1993" formatCode="General">
                  <c:v>7586190</c:v>
                </c:pt>
                <c:pt idx="1994" formatCode="General">
                  <c:v>7617695</c:v>
                </c:pt>
                <c:pt idx="1995" formatCode="General">
                  <c:v>7596646</c:v>
                </c:pt>
                <c:pt idx="1996" formatCode="General">
                  <c:v>7632959</c:v>
                </c:pt>
                <c:pt idx="1997" formatCode="General">
                  <c:v>7586575</c:v>
                </c:pt>
                <c:pt idx="1998" formatCode="General">
                  <c:v>7588077</c:v>
                </c:pt>
                <c:pt idx="1999" formatCode="General">
                  <c:v>7599550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1C-2944-B3C6-4827A7D04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56612000"/>
        <c:axId val="-656614048"/>
      </c:scatterChart>
      <c:valAx>
        <c:axId val="-65661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56614048"/>
        <c:crosses val="autoZero"/>
        <c:crossBetween val="midCat"/>
      </c:valAx>
      <c:valAx>
        <c:axId val="-6566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5661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29C28-8B8B-D343-AE15-C32082DD8C78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319E-45E7-874C-9EED-7D6C73C4DA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3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3426" y="1724424"/>
            <a:ext cx="6595672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Draw Images</a:t>
            </a:r>
            <a:b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</a:br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 Via </a:t>
            </a:r>
            <a:b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</a:br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Genetic Programming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173E654-891E-DD49-875C-30A2879ED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3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3457" y="2023672"/>
            <a:ext cx="10817226" cy="2050877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Thanks for watching 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95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9" y="0"/>
            <a:ext cx="10131425" cy="1456267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User interface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92" y="914401"/>
            <a:ext cx="7650456" cy="64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7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i="1" dirty="0"/>
              <a:t>Fitness function:</a:t>
            </a:r>
            <a:br>
              <a:rPr lang="en-US" altLang="zh-CN" i="1" dirty="0"/>
            </a:br>
            <a:r>
              <a:rPr lang="en-US" altLang="zh-CN" sz="2400" i="1" dirty="0"/>
              <a:t>1</a:t>
            </a:r>
            <a:r>
              <a:rPr lang="en-US" altLang="zh-CN" i="1" dirty="0"/>
              <a:t>.</a:t>
            </a:r>
            <a:r>
              <a:rPr lang="en-US" altLang="zh-CN" sz="2700" dirty="0"/>
              <a:t>Fitness is a sum of pixel-by-pixel differences from the original image 2.Lower number is better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98635"/>
            <a:ext cx="8770622" cy="33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1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54571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400" i="1" dirty="0"/>
              <a:t>Crossing Over:</a:t>
            </a:r>
            <a:br>
              <a:rPr lang="en-US" altLang="zh-CN" i="1" dirty="0"/>
            </a:br>
            <a:r>
              <a:rPr lang="en-US" altLang="zh-CN" sz="2700" dirty="0"/>
              <a:t>use the uniform crossover, which evaluates each bit in the parent strings for exchange with a probability of 0.5.</a:t>
            </a:r>
            <a:r>
              <a:rPr lang="zh-CN" altLang="zh-CN" sz="2700" dirty="0"/>
              <a:t> </a:t>
            </a:r>
            <a:endParaRPr kumimoji="1" lang="zh-CN" altLang="en-US" sz="2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020934"/>
            <a:ext cx="10379664" cy="24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4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i="1" dirty="0"/>
              <a:t>Selector:</a:t>
            </a:r>
            <a:r>
              <a:rPr lang="en-US" altLang="zh-CN" sz="4400" dirty="0"/>
              <a:t> </a:t>
            </a:r>
            <a:br>
              <a:rPr lang="en-US" altLang="zh-CN" sz="4000" dirty="0"/>
            </a:br>
            <a:r>
              <a:rPr lang="en-US" altLang="zh-CN" sz="2700" dirty="0"/>
              <a:t>use the Tournament selection to choose two parents in crossover</a:t>
            </a:r>
            <a:r>
              <a:rPr lang="zh-CN" altLang="zh-CN" sz="2700" dirty="0"/>
              <a:t> 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28716"/>
            <a:ext cx="8943108" cy="35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056" y="9698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/>
              <a:t>Mutation:</a:t>
            </a:r>
            <a:br>
              <a:rPr lang="en-US" altLang="zh-CN" sz="4000" i="1" dirty="0"/>
            </a:br>
            <a:r>
              <a:rPr lang="en-US" altLang="zh-CN" sz="2700" i="1" dirty="0"/>
              <a:t>change </a:t>
            </a:r>
            <a:r>
              <a:rPr lang="en-US" altLang="zh-CN" sz="2700" dirty="0"/>
              <a:t> one of parameter (like color, stacking or position of vertices) to mutate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6" y="1733358"/>
            <a:ext cx="9005454" cy="46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9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290946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/>
              <a:t>Evolution:</a:t>
            </a:r>
            <a:br>
              <a:rPr lang="en-US" altLang="zh-CN" sz="4000" i="1" dirty="0"/>
            </a:br>
            <a:r>
              <a:rPr lang="en-US" altLang="zh-CN" sz="2700" i="1" dirty="0"/>
              <a:t>1. keep or discard</a:t>
            </a:r>
            <a:br>
              <a:rPr lang="en-US" altLang="zh-CN" sz="2700" i="1" dirty="0"/>
            </a:br>
            <a:r>
              <a:rPr lang="en-US" altLang="zh-CN" sz="2700" i="1" dirty="0"/>
              <a:t>2. copy, mutation or crossover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55031"/>
            <a:ext cx="9433069" cy="45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365" y="581891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/>
              <a:t>Parallel Processing:</a:t>
            </a:r>
            <a:br>
              <a:rPr lang="en-US" altLang="zh-CN" sz="4000" i="1" dirty="0"/>
            </a:br>
            <a:r>
              <a:rPr lang="en-US" altLang="zh-CN" sz="2700" i="1" dirty="0"/>
              <a:t>1. cut off (each divided part is a thread)</a:t>
            </a:r>
            <a:br>
              <a:rPr lang="en-US" altLang="zh-CN" sz="2700" i="1" dirty="0"/>
            </a:br>
            <a:r>
              <a:rPr lang="en-US" altLang="zh-CN" sz="2700" i="1" dirty="0"/>
              <a:t>2. gap        (the number of evolution generation)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69" y="2576945"/>
            <a:ext cx="3670685" cy="367068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264727" y="4114800"/>
            <a:ext cx="1939637" cy="4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8" y="2576945"/>
            <a:ext cx="3538681" cy="3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398112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51345" y="719666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Fitness(difference)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60000" y="5611091"/>
            <a:ext cx="14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Generation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19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41</TotalTime>
  <Words>29</Words>
  <Application>Microsoft Macintosh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DengXian</vt:lpstr>
      <vt:lpstr>宋体</vt:lpstr>
      <vt:lpstr>Yuanti SC</vt:lpstr>
      <vt:lpstr>Arial</vt:lpstr>
      <vt:lpstr>Calibri</vt:lpstr>
      <vt:lpstr>Calibri Light</vt:lpstr>
      <vt:lpstr>天体</vt:lpstr>
      <vt:lpstr>Draw Images  Via  Genetic Programming</vt:lpstr>
      <vt:lpstr>User interface</vt:lpstr>
      <vt:lpstr>Fitness function: 1.Fitness is a sum of pixel-by-pixel differences from the original image 2.Lower number is better</vt:lpstr>
      <vt:lpstr>Crossing Over: use the uniform crossover, which evaluates each bit in the parent strings for exchange with a probability of 0.5. </vt:lpstr>
      <vt:lpstr>Selector:  use the Tournament selection to choose two parents in crossover </vt:lpstr>
      <vt:lpstr>Mutation: change  one of parameter (like color, stacking or position of vertices) to mutate</vt:lpstr>
      <vt:lpstr>Evolution: 1. keep or discard 2. copy, mutation or crossover</vt:lpstr>
      <vt:lpstr>Parallel Processing: 1. cut off (each divided part is a thread) 2. gap        (the number of evolution generation)</vt:lpstr>
      <vt:lpstr>PowerPoint 演示文稿</vt:lpstr>
      <vt:lpstr>Thanks for watching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Zixuan Yu</dc:creator>
  <cp:lastModifiedBy>黄蜂</cp:lastModifiedBy>
  <cp:revision>19</cp:revision>
  <dcterms:created xsi:type="dcterms:W3CDTF">2018-04-15T07:04:10Z</dcterms:created>
  <dcterms:modified xsi:type="dcterms:W3CDTF">2018-05-11T19:10:17Z</dcterms:modified>
</cp:coreProperties>
</file>