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4689D-BD8E-44A0-BAD0-EA53F470D363}" v="2" dt="2021-07-28T03:39:35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enker, Jeffrey" userId="eb49d852-e0d5-47a8-9ef0-09ce3b94faf3" providerId="ADAL" clId="{F014689D-BD8E-44A0-BAD0-EA53F470D363}"/>
    <pc:docChg chg="undo custSel modSld">
      <pc:chgData name="Schenker, Jeffrey" userId="eb49d852-e0d5-47a8-9ef0-09ce3b94faf3" providerId="ADAL" clId="{F014689D-BD8E-44A0-BAD0-EA53F470D363}" dt="2021-07-28T04:03:31.758" v="426" actId="11529"/>
      <pc:docMkLst>
        <pc:docMk/>
      </pc:docMkLst>
      <pc:sldChg chg="addSp delSp modSp mod">
        <pc:chgData name="Schenker, Jeffrey" userId="eb49d852-e0d5-47a8-9ef0-09ce3b94faf3" providerId="ADAL" clId="{F014689D-BD8E-44A0-BAD0-EA53F470D363}" dt="2021-07-28T04:03:31.758" v="426" actId="11529"/>
        <pc:sldMkLst>
          <pc:docMk/>
          <pc:sldMk cId="1915821204" sldId="256"/>
        </pc:sldMkLst>
        <pc:spChg chg="mod">
          <ac:chgData name="Schenker, Jeffrey" userId="eb49d852-e0d5-47a8-9ef0-09ce3b94faf3" providerId="ADAL" clId="{F014689D-BD8E-44A0-BAD0-EA53F470D363}" dt="2021-07-28T03:54:12.032" v="356" actId="1076"/>
          <ac:spMkLst>
            <pc:docMk/>
            <pc:sldMk cId="1915821204" sldId="256"/>
            <ac:spMk id="4" creationId="{F316ACF1-F006-4DA1-A160-9B301768C631}"/>
          </ac:spMkLst>
        </pc:spChg>
        <pc:spChg chg="mod">
          <ac:chgData name="Schenker, Jeffrey" userId="eb49d852-e0d5-47a8-9ef0-09ce3b94faf3" providerId="ADAL" clId="{F014689D-BD8E-44A0-BAD0-EA53F470D363}" dt="2021-07-28T03:48:11.162" v="186" actId="255"/>
          <ac:spMkLst>
            <pc:docMk/>
            <pc:sldMk cId="1915821204" sldId="256"/>
            <ac:spMk id="5" creationId="{F51C5451-7B18-459B-8D7C-1BBB0CB670A8}"/>
          </ac:spMkLst>
        </pc:spChg>
        <pc:spChg chg="mod">
          <ac:chgData name="Schenker, Jeffrey" userId="eb49d852-e0d5-47a8-9ef0-09ce3b94faf3" providerId="ADAL" clId="{F014689D-BD8E-44A0-BAD0-EA53F470D363}" dt="2021-07-28T03:56:49.004" v="398" actId="1076"/>
          <ac:spMkLst>
            <pc:docMk/>
            <pc:sldMk cId="1915821204" sldId="256"/>
            <ac:spMk id="26" creationId="{0B82FE9C-BF33-46DD-B1E0-4A1370772419}"/>
          </ac:spMkLst>
        </pc:spChg>
        <pc:spChg chg="mod">
          <ac:chgData name="Schenker, Jeffrey" userId="eb49d852-e0d5-47a8-9ef0-09ce3b94faf3" providerId="ADAL" clId="{F014689D-BD8E-44A0-BAD0-EA53F470D363}" dt="2021-07-28T03:53:53.449" v="351" actId="12788"/>
          <ac:spMkLst>
            <pc:docMk/>
            <pc:sldMk cId="1915821204" sldId="256"/>
            <ac:spMk id="27" creationId="{4A4B1808-6A89-489E-806A-61ED8F590394}"/>
          </ac:spMkLst>
        </pc:spChg>
        <pc:spChg chg="del mod">
          <ac:chgData name="Schenker, Jeffrey" userId="eb49d852-e0d5-47a8-9ef0-09ce3b94faf3" providerId="ADAL" clId="{F014689D-BD8E-44A0-BAD0-EA53F470D363}" dt="2021-07-28T03:42:38.810" v="60" actId="478"/>
          <ac:spMkLst>
            <pc:docMk/>
            <pc:sldMk cId="1915821204" sldId="256"/>
            <ac:spMk id="28" creationId="{EC2E700C-99C1-46CB-B14F-CFDB45054D18}"/>
          </ac:spMkLst>
        </pc:spChg>
        <pc:spChg chg="mod">
          <ac:chgData name="Schenker, Jeffrey" userId="eb49d852-e0d5-47a8-9ef0-09ce3b94faf3" providerId="ADAL" clId="{F014689D-BD8E-44A0-BAD0-EA53F470D363}" dt="2021-07-28T03:55:01.210" v="361" actId="1076"/>
          <ac:spMkLst>
            <pc:docMk/>
            <pc:sldMk cId="1915821204" sldId="256"/>
            <ac:spMk id="30" creationId="{9B3F1675-5B22-4C81-9BAD-CBEBD571F65E}"/>
          </ac:spMkLst>
        </pc:spChg>
        <pc:spChg chg="del mod">
          <ac:chgData name="Schenker, Jeffrey" userId="eb49d852-e0d5-47a8-9ef0-09ce3b94faf3" providerId="ADAL" clId="{F014689D-BD8E-44A0-BAD0-EA53F470D363}" dt="2021-07-28T03:42:17.442" v="55" actId="478"/>
          <ac:spMkLst>
            <pc:docMk/>
            <pc:sldMk cId="1915821204" sldId="256"/>
            <ac:spMk id="31" creationId="{484C6D21-5898-4FFA-AD6F-424787450B7A}"/>
          </ac:spMkLst>
        </pc:spChg>
        <pc:spChg chg="mod">
          <ac:chgData name="Schenker, Jeffrey" userId="eb49d852-e0d5-47a8-9ef0-09ce3b94faf3" providerId="ADAL" clId="{F014689D-BD8E-44A0-BAD0-EA53F470D363}" dt="2021-07-28T03:56:00.233" v="372" actId="1038"/>
          <ac:spMkLst>
            <pc:docMk/>
            <pc:sldMk cId="1915821204" sldId="256"/>
            <ac:spMk id="33" creationId="{EC6ADDF5-506A-4F69-88DE-48937F1266A7}"/>
          </ac:spMkLst>
        </pc:spChg>
        <pc:spChg chg="del mod">
          <ac:chgData name="Schenker, Jeffrey" userId="eb49d852-e0d5-47a8-9ef0-09ce3b94faf3" providerId="ADAL" clId="{F014689D-BD8E-44A0-BAD0-EA53F470D363}" dt="2021-07-28T03:42:23.219" v="56" actId="478"/>
          <ac:spMkLst>
            <pc:docMk/>
            <pc:sldMk cId="1915821204" sldId="256"/>
            <ac:spMk id="34" creationId="{D71554DB-C2D8-4379-A83B-19E8C9C38A43}"/>
          </ac:spMkLst>
        </pc:spChg>
        <pc:spChg chg="del mod">
          <ac:chgData name="Schenker, Jeffrey" userId="eb49d852-e0d5-47a8-9ef0-09ce3b94faf3" providerId="ADAL" clId="{F014689D-BD8E-44A0-BAD0-EA53F470D363}" dt="2021-07-28T03:42:27.850" v="57" actId="478"/>
          <ac:spMkLst>
            <pc:docMk/>
            <pc:sldMk cId="1915821204" sldId="256"/>
            <ac:spMk id="36" creationId="{8873A8AB-59B6-43E4-A094-A421D3DBED60}"/>
          </ac:spMkLst>
        </pc:spChg>
        <pc:spChg chg="add del">
          <ac:chgData name="Schenker, Jeffrey" userId="eb49d852-e0d5-47a8-9ef0-09ce3b94faf3" providerId="ADAL" clId="{F014689D-BD8E-44A0-BAD0-EA53F470D363}" dt="2021-07-28T03:59:32.410" v="412" actId="11529"/>
          <ac:spMkLst>
            <pc:docMk/>
            <pc:sldMk cId="1915821204" sldId="256"/>
            <ac:spMk id="48" creationId="{20BC9E79-3DAC-4B63-8B8E-59F0DAFBA49E}"/>
          </ac:spMkLst>
        </pc:spChg>
        <pc:spChg chg="add del">
          <ac:chgData name="Schenker, Jeffrey" userId="eb49d852-e0d5-47a8-9ef0-09ce3b94faf3" providerId="ADAL" clId="{F014689D-BD8E-44A0-BAD0-EA53F470D363}" dt="2021-07-28T04:01:51.066" v="419" actId="478"/>
          <ac:spMkLst>
            <pc:docMk/>
            <pc:sldMk cId="1915821204" sldId="256"/>
            <ac:spMk id="49" creationId="{097AA4BA-C098-4818-9CBA-75D2CC90C516}"/>
          </ac:spMkLst>
        </pc:spChg>
        <pc:spChg chg="add mod">
          <ac:chgData name="Schenker, Jeffrey" userId="eb49d852-e0d5-47a8-9ef0-09ce3b94faf3" providerId="ADAL" clId="{F014689D-BD8E-44A0-BAD0-EA53F470D363}" dt="2021-07-28T04:02:52.905" v="425" actId="14100"/>
          <ac:spMkLst>
            <pc:docMk/>
            <pc:sldMk cId="1915821204" sldId="256"/>
            <ac:spMk id="50" creationId="{F1B8B36C-A8CF-4E91-8593-B8F9764E6B26}"/>
          </ac:spMkLst>
        </pc:spChg>
        <pc:spChg chg="add mod">
          <ac:chgData name="Schenker, Jeffrey" userId="eb49d852-e0d5-47a8-9ef0-09ce3b94faf3" providerId="ADAL" clId="{F014689D-BD8E-44A0-BAD0-EA53F470D363}" dt="2021-07-28T04:01:42.253" v="417" actId="14100"/>
          <ac:spMkLst>
            <pc:docMk/>
            <pc:sldMk cId="1915821204" sldId="256"/>
            <ac:spMk id="51" creationId="{EA15F451-ED17-443F-882C-076C505F1097}"/>
          </ac:spMkLst>
        </pc:spChg>
        <pc:spChg chg="add mod">
          <ac:chgData name="Schenker, Jeffrey" userId="eb49d852-e0d5-47a8-9ef0-09ce3b94faf3" providerId="ADAL" clId="{F014689D-BD8E-44A0-BAD0-EA53F470D363}" dt="2021-07-28T04:02:44.718" v="423" actId="14100"/>
          <ac:spMkLst>
            <pc:docMk/>
            <pc:sldMk cId="1915821204" sldId="256"/>
            <ac:spMk id="52" creationId="{574AF05F-6F64-4899-9A3D-49770BF1159C}"/>
          </ac:spMkLst>
        </pc:spChg>
        <pc:spChg chg="add">
          <ac:chgData name="Schenker, Jeffrey" userId="eb49d852-e0d5-47a8-9ef0-09ce3b94faf3" providerId="ADAL" clId="{F014689D-BD8E-44A0-BAD0-EA53F470D363}" dt="2021-07-28T04:03:31.758" v="426" actId="11529"/>
          <ac:spMkLst>
            <pc:docMk/>
            <pc:sldMk cId="1915821204" sldId="256"/>
            <ac:spMk id="53" creationId="{D2E74E11-0A80-4524-A369-EEE6D971A639}"/>
          </ac:spMkLst>
        </pc:spChg>
        <pc:grpChg chg="mod">
          <ac:chgData name="Schenker, Jeffrey" userId="eb49d852-e0d5-47a8-9ef0-09ce3b94faf3" providerId="ADAL" clId="{F014689D-BD8E-44A0-BAD0-EA53F470D363}" dt="2021-07-28T03:54:16.611" v="357" actId="1076"/>
          <ac:grpSpMkLst>
            <pc:docMk/>
            <pc:sldMk cId="1915821204" sldId="256"/>
            <ac:grpSpMk id="29" creationId="{BAD4D6EE-5219-462F-9DA8-65069F649E89}"/>
          </ac:grpSpMkLst>
        </pc:grpChg>
        <pc:grpChg chg="mod ord">
          <ac:chgData name="Schenker, Jeffrey" userId="eb49d852-e0d5-47a8-9ef0-09ce3b94faf3" providerId="ADAL" clId="{F014689D-BD8E-44A0-BAD0-EA53F470D363}" dt="2021-07-28T03:49:17.254" v="194" actId="1076"/>
          <ac:grpSpMkLst>
            <pc:docMk/>
            <pc:sldMk cId="1915821204" sldId="256"/>
            <ac:grpSpMk id="32" creationId="{32DD4549-3829-4CBD-940F-3F9AC74CFB2B}"/>
          </ac:grpSpMkLst>
        </pc:grpChg>
        <pc:grpChg chg="mod ord">
          <ac:chgData name="Schenker, Jeffrey" userId="eb49d852-e0d5-47a8-9ef0-09ce3b94faf3" providerId="ADAL" clId="{F014689D-BD8E-44A0-BAD0-EA53F470D363}" dt="2021-07-28T03:56:08.189" v="392" actId="1037"/>
          <ac:grpSpMkLst>
            <pc:docMk/>
            <pc:sldMk cId="1915821204" sldId="256"/>
            <ac:grpSpMk id="35" creationId="{C2934C16-2509-4F32-B9B0-E24A8C1A163D}"/>
          </ac:grpSpMkLst>
        </pc:grpChg>
        <pc:grpChg chg="mod ord">
          <ac:chgData name="Schenker, Jeffrey" userId="eb49d852-e0d5-47a8-9ef0-09ce3b94faf3" providerId="ADAL" clId="{F014689D-BD8E-44A0-BAD0-EA53F470D363}" dt="2021-07-28T04:01:45.560" v="418" actId="1076"/>
          <ac:grpSpMkLst>
            <pc:docMk/>
            <pc:sldMk cId="1915821204" sldId="256"/>
            <ac:grpSpMk id="37" creationId="{19AF339C-457E-4F7D-A7A9-4972661C72BF}"/>
          </ac:grpSpMkLst>
        </pc:grpChg>
        <pc:picChg chg="add del mod">
          <ac:chgData name="Schenker, Jeffrey" userId="eb49d852-e0d5-47a8-9ef0-09ce3b94faf3" providerId="ADAL" clId="{F014689D-BD8E-44A0-BAD0-EA53F470D363}" dt="2021-07-28T03:56:48.497" v="397" actId="1076"/>
          <ac:picMkLst>
            <pc:docMk/>
            <pc:sldMk cId="1915821204" sldId="256"/>
            <ac:picMk id="19" creationId="{9A7B45FA-D954-4FB9-B203-3A4F09009F36}"/>
          </ac:picMkLst>
        </pc:picChg>
        <pc:picChg chg="mod">
          <ac:chgData name="Schenker, Jeffrey" userId="eb49d852-e0d5-47a8-9ef0-09ce3b94faf3" providerId="ADAL" clId="{F014689D-BD8E-44A0-BAD0-EA53F470D363}" dt="2021-07-28T03:53:53.449" v="351" actId="12788"/>
          <ac:picMkLst>
            <pc:docMk/>
            <pc:sldMk cId="1915821204" sldId="256"/>
            <ac:picMk id="21" creationId="{28EADA83-6B5D-4AAA-822F-DD8C98437726}"/>
          </ac:picMkLst>
        </pc:picChg>
        <pc:picChg chg="mod">
          <ac:chgData name="Schenker, Jeffrey" userId="eb49d852-e0d5-47a8-9ef0-09ce3b94faf3" providerId="ADAL" clId="{F014689D-BD8E-44A0-BAD0-EA53F470D363}" dt="2021-07-28T03:54:48.441" v="360" actId="12789"/>
          <ac:picMkLst>
            <pc:docMk/>
            <pc:sldMk cId="1915821204" sldId="256"/>
            <ac:picMk id="23" creationId="{21AF6F8C-20AA-4BA9-8D98-9825D1C8E688}"/>
          </ac:picMkLst>
        </pc:picChg>
        <pc:picChg chg="mod">
          <ac:chgData name="Schenker, Jeffrey" userId="eb49d852-e0d5-47a8-9ef0-09ce3b94faf3" providerId="ADAL" clId="{F014689D-BD8E-44A0-BAD0-EA53F470D363}" dt="2021-07-28T03:55:52.455" v="363" actId="12789"/>
          <ac:picMkLst>
            <pc:docMk/>
            <pc:sldMk cId="1915821204" sldId="256"/>
            <ac:picMk id="25" creationId="{E56A179E-751F-4639-A25A-A857A0F7FBC6}"/>
          </ac:picMkLst>
        </pc:picChg>
        <pc:cxnChg chg="add del">
          <ac:chgData name="Schenker, Jeffrey" userId="eb49d852-e0d5-47a8-9ef0-09ce3b94faf3" providerId="ADAL" clId="{F014689D-BD8E-44A0-BAD0-EA53F470D363}" dt="2021-07-28T03:58:31.834" v="410" actId="11529"/>
          <ac:cxnSpMkLst>
            <pc:docMk/>
            <pc:sldMk cId="1915821204" sldId="256"/>
            <ac:cxnSpMk id="39" creationId="{515B8070-686A-4510-A45A-B05369AE7142}"/>
          </ac:cxnSpMkLst>
        </pc:cxnChg>
        <pc:cxnChg chg="add del">
          <ac:chgData name="Schenker, Jeffrey" userId="eb49d852-e0d5-47a8-9ef0-09ce3b94faf3" providerId="ADAL" clId="{F014689D-BD8E-44A0-BAD0-EA53F470D363}" dt="2021-07-28T03:58:31.217" v="409" actId="11529"/>
          <ac:cxnSpMkLst>
            <pc:docMk/>
            <pc:sldMk cId="1915821204" sldId="256"/>
            <ac:cxnSpMk id="41" creationId="{97B2D2A3-A4B8-4561-BFF7-A5FCECA3D6A5}"/>
          </ac:cxnSpMkLst>
        </pc:cxnChg>
        <pc:cxnChg chg="add del mod">
          <ac:chgData name="Schenker, Jeffrey" userId="eb49d852-e0d5-47a8-9ef0-09ce3b94faf3" providerId="ADAL" clId="{F014689D-BD8E-44A0-BAD0-EA53F470D363}" dt="2021-07-28T03:58:30.780" v="408" actId="11529"/>
          <ac:cxnSpMkLst>
            <pc:docMk/>
            <pc:sldMk cId="1915821204" sldId="256"/>
            <ac:cxnSpMk id="43" creationId="{FF23527F-D7A2-45BF-B19A-34208124092B}"/>
          </ac:cxnSpMkLst>
        </pc:cxnChg>
        <pc:cxnChg chg="add del mod">
          <ac:chgData name="Schenker, Jeffrey" userId="eb49d852-e0d5-47a8-9ef0-09ce3b94faf3" providerId="ADAL" clId="{F014689D-BD8E-44A0-BAD0-EA53F470D363}" dt="2021-07-28T03:58:29.855" v="406" actId="11529"/>
          <ac:cxnSpMkLst>
            <pc:docMk/>
            <pc:sldMk cId="1915821204" sldId="256"/>
            <ac:cxnSpMk id="46" creationId="{638A7046-3F4B-4241-9C40-05C1D9811F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A5D7-C380-439C-BBF3-D054E6BC2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F247E-B6A6-4D73-8BB1-A4578F87A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BDD0-8A1D-44D0-A2D1-89448A6D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EFE2D-208F-4AFE-8FEA-17BB2426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4C12-9BB1-4A3B-9A2E-F88D4DE6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A881-09EF-4EE9-AFDA-32418835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6A644-15C0-4932-9B10-A081761DE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BBD4-203B-4865-887B-E4F1AFF5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254E-C711-4F35-9EAC-C20A50BF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CC3A-F99E-45FB-9B55-3E666772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EFDE7-A9E8-4428-AA2D-6AAA567E6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6ACA-5457-4475-923A-4E96E16A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60D2-366D-43AB-908D-1F0FAFBA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8ECA-1ABD-45BB-BC07-49B4BC4C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F015-6986-4D33-963E-51241CE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2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426B-EE4B-4BE5-BA10-BD4E41CA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F5D7-A465-4E7D-A252-E07814F5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AB079-068E-4EBB-AD02-287384D2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16AAB-6085-417D-8880-C4C3D824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3563-0DC7-4D3C-895B-16664787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5040-91DC-4273-86EF-ACC54199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CAC0-2772-4AD0-9F71-482D261F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3837-D853-44EB-AFA3-A91B8282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1DAB-18EB-4099-B2ED-771EA2A6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9345-624A-4B31-9581-892BC444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6A88-AD05-4B61-BA3F-69F97124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7356-F06E-45C7-A774-D08C9D07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05E87-6202-429F-96DC-755513328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D0A00-3348-404F-87E5-38748D86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3F13-A5CE-4940-AFA6-F1F1D360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C21FC-678C-4CDD-B832-FCDE3861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5196-D34C-436B-AE69-A6367FBC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2C3F-86CD-4EF2-9306-9F21CC77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88720-1932-4BD3-AB3A-6E1CC0F0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E46A4-4995-4AB2-B36B-C9CC56BE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3AF1E-476C-4E16-923F-69D0A99AE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0EE03-DABD-4908-B548-E52BE73E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7E26F-6678-4484-91FC-480FFBDC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180FF-760B-4EB0-A012-390DD489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5757-854A-4D82-A98E-34D673A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B7EC0-9870-4E89-87D8-D470CB34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841A9-90D7-41A2-97FC-77F702B2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DE08-DEAF-4066-81AE-1993C663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6FC9C-66C6-4A62-869E-316B1D9B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60405-8ADB-49E3-8E29-DEC359C0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A109A-F56E-4D2B-8277-AF07CD38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5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28F-BB19-4C59-84D7-0636553C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E497-6417-4CAE-833D-36C4AA26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F0487-63E5-445A-9ACA-3C11611BE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429EF-272D-4644-A051-86AF1B33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6151-C025-4C24-BDF9-4B025AC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4865B-01E2-488C-A809-E35F1BA6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79CF-8BB3-49A7-91D1-16DEF01D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3605-FED2-42EE-B5DC-B662538D7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B4803-7FF2-4691-BAC3-0BBCD50BC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DAD4E-BFA3-4996-A174-370D2B65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E102F-7370-443D-99E1-61EFB7AB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B265A-FBE0-4D99-A1E8-3445A89D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0D7C0-C896-4AB5-B481-F640698F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845B-1678-40EF-A7AF-4C44CBF9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D109-1A1F-4808-A9A8-525D1847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FD18-5D1C-4E94-BD79-D5D83778ABE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3E26-CFE3-4FB9-94E5-F507835E2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7CBCF-66A6-4D83-8374-60095D3EE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9053-AAB4-46B7-844A-93D2DF71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6ACF1-F006-4DA1-A160-9B301768C631}"/>
              </a:ext>
            </a:extLst>
          </p:cNvPr>
          <p:cNvSpPr/>
          <p:nvPr/>
        </p:nvSpPr>
        <p:spPr>
          <a:xfrm>
            <a:off x="211756" y="148443"/>
            <a:ext cx="11841699" cy="6561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C5451-7B18-459B-8D7C-1BBB0CB670A8}"/>
              </a:ext>
            </a:extLst>
          </p:cNvPr>
          <p:cNvSpPr txBox="1"/>
          <p:nvPr/>
        </p:nvSpPr>
        <p:spPr>
          <a:xfrm>
            <a:off x="5272644" y="164991"/>
            <a:ext cx="67808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/>
              <a:t>Ergodic Quantum </a:t>
            </a:r>
          </a:p>
          <a:p>
            <a:pPr algn="r"/>
            <a:r>
              <a:rPr lang="en-US" sz="6600" dirty="0"/>
              <a:t>Processes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D4D6EE-5219-462F-9DA8-65069F649E89}"/>
              </a:ext>
            </a:extLst>
          </p:cNvPr>
          <p:cNvGrpSpPr/>
          <p:nvPr/>
        </p:nvGrpSpPr>
        <p:grpSpPr>
          <a:xfrm>
            <a:off x="8203485" y="2669218"/>
            <a:ext cx="3917632" cy="3659771"/>
            <a:chOff x="-121007" y="1316742"/>
            <a:chExt cx="3696155" cy="345287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A7B45FA-D954-4FB9-B203-3A4F0900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7988" y="1316742"/>
              <a:ext cx="2858165" cy="265324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82FE9C-BF33-46DD-B1E0-4A1370772419}"/>
                </a:ext>
              </a:extLst>
            </p:cNvPr>
            <p:cNvSpPr txBox="1"/>
            <p:nvPr/>
          </p:nvSpPr>
          <p:spPr>
            <a:xfrm>
              <a:off x="-121007" y="3985598"/>
              <a:ext cx="3696155" cy="784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Repetition of a Single Channel </a:t>
              </a:r>
            </a:p>
            <a:p>
              <a:pPr algn="ctr"/>
              <a:r>
                <a:rPr lang="en-US" sz="2400" dirty="0"/>
                <a:t>(Time Translation Invariance)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AF339C-457E-4F7D-A7A9-4972661C72BF}"/>
              </a:ext>
            </a:extLst>
          </p:cNvPr>
          <p:cNvGrpSpPr/>
          <p:nvPr/>
        </p:nvGrpSpPr>
        <p:grpSpPr>
          <a:xfrm>
            <a:off x="5598556" y="1854197"/>
            <a:ext cx="3029429" cy="3518302"/>
            <a:chOff x="5362264" y="777993"/>
            <a:chExt cx="3093118" cy="359226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EADA83-6B5D-4AAA-822F-DD8C98437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31348" y="777993"/>
              <a:ext cx="2954947" cy="290590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4B1808-6A89-489E-806A-61ED8F590394}"/>
                </a:ext>
              </a:extLst>
            </p:cNvPr>
            <p:cNvSpPr txBox="1"/>
            <p:nvPr/>
          </p:nvSpPr>
          <p:spPr>
            <a:xfrm>
              <a:off x="5362264" y="3521794"/>
              <a:ext cx="3093118" cy="848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Quasiperiodic Sequence of Channels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DD4549-3829-4CBD-940F-3F9AC74CFB2B}"/>
              </a:ext>
            </a:extLst>
          </p:cNvPr>
          <p:cNvGrpSpPr/>
          <p:nvPr/>
        </p:nvGrpSpPr>
        <p:grpSpPr>
          <a:xfrm>
            <a:off x="240482" y="319759"/>
            <a:ext cx="5809801" cy="3056001"/>
            <a:chOff x="454622" y="589722"/>
            <a:chExt cx="5809801" cy="305600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1AF6F8C-20AA-4BA9-8D98-9825D1C8E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4622" y="589722"/>
              <a:ext cx="3093421" cy="305600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3F1675-5B22-4C81-9BAD-CBEBD571F65E}"/>
                </a:ext>
              </a:extLst>
            </p:cNvPr>
            <p:cNvSpPr txBox="1"/>
            <p:nvPr/>
          </p:nvSpPr>
          <p:spPr>
            <a:xfrm>
              <a:off x="3370321" y="1345847"/>
              <a:ext cx="28941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Random Independent and Identically Distributed</a:t>
              </a:r>
            </a:p>
            <a:p>
              <a:pPr algn="ctr"/>
              <a:r>
                <a:rPr lang="en-US" sz="2400" dirty="0"/>
                <a:t>Channels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934C16-2509-4F32-B9B0-E24A8C1A163D}"/>
              </a:ext>
            </a:extLst>
          </p:cNvPr>
          <p:cNvGrpSpPr/>
          <p:nvPr/>
        </p:nvGrpSpPr>
        <p:grpSpPr>
          <a:xfrm>
            <a:off x="108104" y="3429000"/>
            <a:ext cx="5335109" cy="3056001"/>
            <a:chOff x="3460560" y="333786"/>
            <a:chExt cx="5335109" cy="305600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56A179E-751F-4639-A25A-A857A0F7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2551" y="333786"/>
              <a:ext cx="3093118" cy="305600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6ADDF5-506A-4F69-88DE-48937F1266A7}"/>
                </a:ext>
              </a:extLst>
            </p:cNvPr>
            <p:cNvSpPr txBox="1"/>
            <p:nvPr/>
          </p:nvSpPr>
          <p:spPr>
            <a:xfrm>
              <a:off x="3460560" y="1446288"/>
              <a:ext cx="24793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Markov Chain of Channels</a:t>
              </a: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1B8B36C-A8CF-4E91-8593-B8F9764E6B26}"/>
              </a:ext>
            </a:extLst>
          </p:cNvPr>
          <p:cNvSpPr/>
          <p:nvPr/>
        </p:nvSpPr>
        <p:spPr>
          <a:xfrm>
            <a:off x="5047014" y="2802577"/>
            <a:ext cx="483466" cy="3906981"/>
          </a:xfrm>
          <a:custGeom>
            <a:avLst/>
            <a:gdLst>
              <a:gd name="connsiteX0" fmla="*/ 0 w 677576"/>
              <a:gd name="connsiteY0" fmla="*/ 0 h 3871355"/>
              <a:gd name="connsiteX1" fmla="*/ 475013 w 677576"/>
              <a:gd name="connsiteY1" fmla="*/ 1092529 h 3871355"/>
              <a:gd name="connsiteX2" fmla="*/ 676893 w 677576"/>
              <a:gd name="connsiteY2" fmla="*/ 2280062 h 3871355"/>
              <a:gd name="connsiteX3" fmla="*/ 415636 w 677576"/>
              <a:gd name="connsiteY3" fmla="*/ 3871355 h 387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576" h="3871355">
                <a:moveTo>
                  <a:pt x="0" y="0"/>
                </a:moveTo>
                <a:cubicBezTo>
                  <a:pt x="181099" y="356259"/>
                  <a:pt x="362198" y="712519"/>
                  <a:pt x="475013" y="1092529"/>
                </a:cubicBezTo>
                <a:cubicBezTo>
                  <a:pt x="587828" y="1472539"/>
                  <a:pt x="686789" y="1816924"/>
                  <a:pt x="676893" y="2280062"/>
                </a:cubicBezTo>
                <a:cubicBezTo>
                  <a:pt x="666997" y="2743200"/>
                  <a:pt x="541316" y="3307277"/>
                  <a:pt x="415636" y="38713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A15F451-ED17-443F-882C-076C505F1097}"/>
              </a:ext>
            </a:extLst>
          </p:cNvPr>
          <p:cNvSpPr/>
          <p:nvPr/>
        </p:nvSpPr>
        <p:spPr>
          <a:xfrm>
            <a:off x="7763393" y="2200430"/>
            <a:ext cx="4290062" cy="4509128"/>
          </a:xfrm>
          <a:custGeom>
            <a:avLst/>
            <a:gdLst>
              <a:gd name="connsiteX0" fmla="*/ 4405746 w 4405746"/>
              <a:gd name="connsiteY0" fmla="*/ 91508 h 4509128"/>
              <a:gd name="connsiteX1" fmla="*/ 2838203 w 4405746"/>
              <a:gd name="connsiteY1" fmla="*/ 79632 h 4509128"/>
              <a:gd name="connsiteX2" fmla="*/ 1175657 w 4405746"/>
              <a:gd name="connsiteY2" fmla="*/ 946531 h 4509128"/>
              <a:gd name="connsiteX3" fmla="*/ 997527 w 4405746"/>
              <a:gd name="connsiteY3" fmla="*/ 2632827 h 4509128"/>
              <a:gd name="connsiteX4" fmla="*/ 213756 w 4405746"/>
              <a:gd name="connsiteY4" fmla="*/ 3677856 h 4509128"/>
              <a:gd name="connsiteX5" fmla="*/ 0 w 4405746"/>
              <a:gd name="connsiteY5" fmla="*/ 4509128 h 450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5746" h="4509128">
                <a:moveTo>
                  <a:pt x="4405746" y="91508"/>
                </a:moveTo>
                <a:cubicBezTo>
                  <a:pt x="3891148" y="14318"/>
                  <a:pt x="3376551" y="-62872"/>
                  <a:pt x="2838203" y="79632"/>
                </a:cubicBezTo>
                <a:cubicBezTo>
                  <a:pt x="2299855" y="222136"/>
                  <a:pt x="1482436" y="520999"/>
                  <a:pt x="1175657" y="946531"/>
                </a:cubicBezTo>
                <a:cubicBezTo>
                  <a:pt x="868878" y="1372063"/>
                  <a:pt x="1157844" y="2177606"/>
                  <a:pt x="997527" y="2632827"/>
                </a:cubicBezTo>
                <a:cubicBezTo>
                  <a:pt x="837210" y="3088048"/>
                  <a:pt x="380010" y="3365139"/>
                  <a:pt x="213756" y="3677856"/>
                </a:cubicBezTo>
                <a:cubicBezTo>
                  <a:pt x="47502" y="3990573"/>
                  <a:pt x="23751" y="4249850"/>
                  <a:pt x="0" y="45091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74AF05F-6F64-4899-9A3D-49770BF1159C}"/>
              </a:ext>
            </a:extLst>
          </p:cNvPr>
          <p:cNvSpPr/>
          <p:nvPr/>
        </p:nvSpPr>
        <p:spPr>
          <a:xfrm>
            <a:off x="225632" y="166255"/>
            <a:ext cx="5824652" cy="3431342"/>
          </a:xfrm>
          <a:custGeom>
            <a:avLst/>
            <a:gdLst>
              <a:gd name="connsiteX0" fmla="*/ 0 w 5897567"/>
              <a:gd name="connsiteY0" fmla="*/ 3408218 h 3431342"/>
              <a:gd name="connsiteX1" fmla="*/ 1864426 w 5897567"/>
              <a:gd name="connsiteY1" fmla="*/ 3396342 h 3431342"/>
              <a:gd name="connsiteX2" fmla="*/ 3574473 w 5897567"/>
              <a:gd name="connsiteY2" fmla="*/ 3075709 h 3431342"/>
              <a:gd name="connsiteX3" fmla="*/ 4821382 w 5897567"/>
              <a:gd name="connsiteY3" fmla="*/ 2683823 h 3431342"/>
              <a:gd name="connsiteX4" fmla="*/ 5878286 w 5897567"/>
              <a:gd name="connsiteY4" fmla="*/ 1413163 h 3431342"/>
              <a:gd name="connsiteX5" fmla="*/ 5403273 w 5897567"/>
              <a:gd name="connsiteY5" fmla="*/ 0 h 343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7567" h="3431342">
                <a:moveTo>
                  <a:pt x="0" y="3408218"/>
                </a:moveTo>
                <a:cubicBezTo>
                  <a:pt x="634340" y="3429989"/>
                  <a:pt x="1268681" y="3451760"/>
                  <a:pt x="1864426" y="3396342"/>
                </a:cubicBezTo>
                <a:cubicBezTo>
                  <a:pt x="2460172" y="3340924"/>
                  <a:pt x="3081647" y="3194462"/>
                  <a:pt x="3574473" y="3075709"/>
                </a:cubicBezTo>
                <a:cubicBezTo>
                  <a:pt x="4067299" y="2956956"/>
                  <a:pt x="4437413" y="2960914"/>
                  <a:pt x="4821382" y="2683823"/>
                </a:cubicBezTo>
                <a:cubicBezTo>
                  <a:pt x="5205351" y="2406732"/>
                  <a:pt x="5781304" y="1860467"/>
                  <a:pt x="5878286" y="1413163"/>
                </a:cubicBezTo>
                <a:cubicBezTo>
                  <a:pt x="5975268" y="965859"/>
                  <a:pt x="5689270" y="482929"/>
                  <a:pt x="540327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2E74E11-0A80-4524-A369-EEE6D971A639}"/>
              </a:ext>
            </a:extLst>
          </p:cNvPr>
          <p:cNvSpPr/>
          <p:nvPr/>
        </p:nvSpPr>
        <p:spPr>
          <a:xfrm>
            <a:off x="6044540" y="1425039"/>
            <a:ext cx="4049486" cy="997527"/>
          </a:xfrm>
          <a:custGeom>
            <a:avLst/>
            <a:gdLst>
              <a:gd name="connsiteX0" fmla="*/ 0 w 4049486"/>
              <a:gd name="connsiteY0" fmla="*/ 0 h 997527"/>
              <a:gd name="connsiteX1" fmla="*/ 1484416 w 4049486"/>
              <a:gd name="connsiteY1" fmla="*/ 261257 h 997527"/>
              <a:gd name="connsiteX2" fmla="*/ 2422566 w 4049486"/>
              <a:gd name="connsiteY2" fmla="*/ 629392 h 997527"/>
              <a:gd name="connsiteX3" fmla="*/ 4049486 w 4049486"/>
              <a:gd name="connsiteY3" fmla="*/ 997527 h 99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997527">
                <a:moveTo>
                  <a:pt x="0" y="0"/>
                </a:moveTo>
                <a:cubicBezTo>
                  <a:pt x="540327" y="78179"/>
                  <a:pt x="1080655" y="156358"/>
                  <a:pt x="1484416" y="261257"/>
                </a:cubicBezTo>
                <a:cubicBezTo>
                  <a:pt x="1888177" y="366156"/>
                  <a:pt x="1995054" y="506680"/>
                  <a:pt x="2422566" y="629392"/>
                </a:cubicBezTo>
                <a:cubicBezTo>
                  <a:pt x="2850078" y="752104"/>
                  <a:pt x="3449782" y="874815"/>
                  <a:pt x="4049486" y="9975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Schenker, Jeffrey</dc:creator>
  <cp:lastModifiedBy>Schenker, Jeffrey</cp:lastModifiedBy>
  <cp:revision>1</cp:revision>
  <dcterms:created xsi:type="dcterms:W3CDTF">2021-07-28T02:52:10Z</dcterms:created>
  <dcterms:modified xsi:type="dcterms:W3CDTF">2021-07-28T04:03:37Z</dcterms:modified>
</cp:coreProperties>
</file>