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43A"/>
    <a:srgbClr val="708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55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6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17T20:12:49.82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2013 659 799 0,'0'0'35'0,"0"0"8"16,0 0-35-16,0 0-8 0,0 0 0 0,0 0 0 15,0 0 105-15,0 0 19 0,0 0 4 0,0 0 1 16,0 0-33-16,0 0-8 0,0 0 0 0,0 0-1 16,0 0-31-16,0 0-5 0,0 0-2 0,0 0 0 15,0 0-20-15,0 0-4 0,0 0-1 0,0 0 0 0,0 0-4 0,0 0-2 16,-2-5 0-16,2 5 0 0,0-7-3 0,0 7-1 16,-5-5 0-16,5 5 0 0,-6-5 1 0,6 3 0 15,0 2 0-15,-8-5 0 0,3 1-3 0,2 1 0 16,1-1 0-16,-6 4 0 0,3-5 0 0,2 3 0 15,-5-3 0-15,5 5 0 0,-5-5-1 0,3 3-1 16,0-3 0-16,-3 5 0 0,0-7-10 0,0 7 10 16,-3-5-10-16,3 1 10 0,0 1-10 15,1 3 0-15,-1-4 0 0,2 4 0 0,-7-5 0 0,8 5 8 16,-11 0-8-16,5 0 0 0,3 0 0 16,-7 0 0-16,-1 0 0 0,2 0 0 0,4 5 0 0,-6-1 0 15,5 3 0-15,-2-2 0 0,0 2 0 0,-3 0 0 16,5 3 0-16,-4 1 0 0,4-4 0 0,0 5 0 0,-4-5 0 15,4 7 0-15,3-7 0 0,-3 5 0 0,-2-7 0 0,8 7 0 16,-3-1 0-16,0 1 0 0,-3-5-9 16,6 5 9-16,-3 0 0 0,6-1 0 0,-1-1 0 0,-2 2 9 15,5 2-9-15,0 2 0 0,0-6 0 0,0 1 0 16,0 1 0-16,5 0 0 0,-2 0 0 0,5-1 0 16,-6-4 0-16,3 5 0 0,6-7 0 0,-3 2 0 15,3-2 8-15,-3-1-8 0,2-1 8 0,1 1-8 16,5-4 24-16,-6-4-1 0,3 1 0 0,-2-1 0 15,7-3-1-15,-7 2 0 0,0 0 0 0,5-2 0 0,-6-5-3 16,6 1-1-16,0 1 0 0,-3 3 0 0,3-5-6 16,0 1 0-16,-6-1-1 0,4 0 0 15,-1-4-11-15,-3 4 0 0,6-5 0 0,-5 3 8 0,-1-2-8 0,1 4 0 16,-3-4 9-16,3 4-9 16,-3-5 0-16,-1 3 0 0,1 0 0 0,0 0 8 0,0 2-8 15,-5 1 0-15,5-1 0 0,-5 0 8 0,2 3-8 16,-5 2 0-16,8 2 0 0,-8-2 0 0,2 2 0 0,-2 5 0 15,0 0 0-15,0 0 8 0,0 0 0 0,0 0 0 16,0 0 0-16,0 0 0 0,0 0-8 0,0 0 0 16,0 0 8-16,0 0-8 0,-2 5 0 0,-4 7-10 15,6-5 1-15,-2 2 0 0,2 3 9 0,-5 0 8 16,2-1-8-16,3 1 11 0,-5 7-11 0,2-3-11 16,0 1 3-16,-2 2 0 0,2 4 8 0,-2-2 11 0,2 3-3 15,-5 2 0-15,6 0-8 0,-6 4-11 16,3-2 3-16,-1 1 0 0,1-6 8 0,2 8 0 0,-5-3 0 15,6-5 0-15,-4 1 0 0,4 4 8 0,2-4-8 0,-5-1 0 16,5-4 0-16,-3 2 8 0,3-4-8 0,0 1 0 16,0-1 0-16,0 2 8 0,0-8-8 15,0 6 0-15,3-5 0 0,2-1 9 0,-5-3-9 0,0 1 0 16,2-2 10-16,-2 5-10 0,6-8 8 16,-6-4-8-16,0 0 0 0,2 7 0 0,-2-7 8 0,0 0-8 15,0 0 0-15,0 0 8 0,0 0-8 0,0 0 8 16,0 0 8-16,3 0 0 0,5-4 1 15,0 1 0-15,0-1 8 0,0-3 2 0,0-3 0 0,-6 3 0 16,6 0-27-16,0-5-11 0,-2 3 1 0,-1 2 0 16,3 0 18-16,0-3 4 0,-6 3 1 0,1 3 0 15,2-3-13-15,-2 2-16 0,-3 0 3 0,5 3 1 0,-5-3 12 16,0 5 12-16,0 0-3 0,0 0 0 16,0 0-197-16,0 0-39 0</inkml:trace>
  <inkml:trace contextRef="#ctx0" brushRef="#br0" timeOffset="369.96">2514 821 57 0,'0'0'0'0,"0"0"0"0,0 0 0 0,0 0 0 15,0 0 338-15,0 0 62 16,0 0 13-16,0 0 3 0,0 0-254 0,0 0-50 0,0 0-11 0,0 0-1 16,0 0-52-16,0 0-9 0,0 0-3 0,0 0 0 15,0 0-16-15,0 0-3 0,0 0-1 0,0 5 0 16,0-5 23-16,0 0 4 0,10 7 1 0,-2-3 0 15,3-1-27-15,5 1-5 0,-6-4 0 0,1 0-1 0,-1 0 5 16,4 0 2-16,-4-4 0 0,3 1 0 0,1 3-6 0,-1-4 0 16,0 4-1-16,-8-7 0 15,9 7-11-15,-7-3 0 0,4 1 0 0,-3-3 0 16,-3 5-71-16,3-5-19 16,0 3-4-16,-3-3-880 0</inkml:trace>
  <inkml:trace contextRef="#ctx0" brushRef="#br0" timeOffset="992.9">2955 492 1364 0,'0'0'60'0,"0"0"13"0,3-7-58 0,5 2-15 16,-8-2 0-16,8 2 0 0,-8 5 65 0,0 0 11 15,0-7 1-15,0 7 1 0,0 0-3 0,0 0-1 16,0 0 0-16,0 0 0 0,8 2-43 0,-3 3-9 15,3 2-2-15,0 3 0 0,0 1 4 0,0 1 0 0,0 0 0 0,2 4 0 16,-2 3-8-16,-2 2-2 0,7 3 0 0,-5-1 0 16,2 3-14-16,-2 0 0 15,3 5 8-15,-3-3-8 0,0 0 0 0,2-4 11 0,-2-6-11 16,-2 4 10-16,2-4-10 0,-1-6 0 0,-1 5 0 0,-1-6 0 16,0-4 0-16,-2 0 0 15,2 3 8-15,-5-5-8 0,3-3 0 0,-3-2 0 0,0 0 0 0,0 0 0 16,0 0 26-16,0 0 0 0,0 0 0 0,0 0 0 15,0 0 16-15,0 0 3 0,0 0 1 0,0-5 0 16,-3 3-21-16,3-10-4 0,-5 3-1 0,5 2 0 16,-3-5-9-16,3 0-3 0,0 0 0 0,0 1 0 0,0-1-8 15,3 0 0-15,-3 0 0 0,5 3 0 0,-5 2 0 16,6-5 0-16,-1 5 0 0,-5-5 0 0,8 8 0 0,-6-1 0 16,4-2 0-16,4 2 0 15,-7-2 0-15,5 7 0 0,3-5 0 0,-4 5 0 16,1-4 0-16,3 1 0 0,-3 6 0 0,2 1 0 15,4-4 0-15,-4 7-11 0,-10-7 3 0,11 10 0 0,5-3 8 0,-8 2 0 16,2 3 0-16,-2 0 0 0,3 0 0 16,-3 2 0-16,-6 2 0 0,4-4 0 0,-6 4 0 0,0-4 0 15,-6 5 0-15,4-6 0 0,-6 3 0 0,3 1 0 16,-1-1 0-16,-2 2 0 0,-2-4 0 0,-4 0 11 16,4-1-3-16,-1 1 0 0,1-5-8 0,2 3 0 15,-5-3 0-15,2 2 0 0,0-2 0 0,3-2 0 16,1-3 0-16,-1 3 0 0,2-5 0 0,-2 5 8 15,8-5-8-15,-5 0 8 0,5 0-8 0,0 0 0 16,-5-5 0-16,5 5 0 16,0-7-59-16,0 2-13 0,0-7-4 0,5 1-628 15,0-1-125-15</inkml:trace>
  <inkml:trace contextRef="#ctx0" brushRef="#br0" timeOffset="1181.18">3551 717 748 0,'0'0'33'0,"0"0"7"0,0 0-32 0,8-4-8 0,-6 1 0 0,4 6 0 16,4 1 222-16,-7-4 42 0,2 0 9 0,0 5 2 16,3 2-159-16,-2-2-31 0,-1 2-6 0,3-2-2 15,0 6-46-15,-3 1-10 0,6 0-1 0,-3 0-1 16,-6 4-3-16,4-2 0 0,4 7 0 0,-7-4 0 16,2 2-8-16,6-3-8 0,-9 1 12 0,4-6-12 15,-1 3 0-15,0-4 0 0,-2 2-12 0,2-5 3 16,-5 0-51-16,3 2-11 0,2-9-1 0,-5 0-804 15</inkml:trace>
  <inkml:trace contextRef="#ctx0" brushRef="#br0" timeOffset="1608.24">3760 583 979 0,'0'0'43'16,"0"0"9"-16,-3-4-41 0,3 4-11 0,0-3 0 0,0 3 0 0,0 0 116 0,0 0 22 0,0 0 4 0,0 0 1 15,0 0-72-15,0 0-15 16,0 0-2-16,3-4-1 0,-3 4-17 0,5 4-4 0,0 3-1 16,1-2 0-16,2 7 26 0,-6-5 6 0,6 5 1 0,0 4 0 15,0-4-39-15,3 7-7 16,-3 2-2-16,-3-2 0 0,3 4-5 0,2-2-2 16,-4-2 0-16,4 5 0 0,-4-8-9 0,4-2 0 0,-7 3 0 0,5-1 0 15,-6-4 0-15,4 0 0 0,-4-5 0 16,4 2 0-16,-6-2 8 0,2 0-8 0,-2-4 8 0,0 4-8 15,0-3 0-15,0-4 0 0,0 7 8 0,-2-7-8 16,2 5-22 0,-6 2-6-16,6-7-2 0,-2 0 0 15,-4 0-22-15,1 0-4 0,-3 0 0 0,3-7-1 0,0 2 6 0,-9 1 2 0,4 1 0 0,2-8 0 16,-3 6 39-16,1-7 10 0,-1 3 0 0,-2 2 0 16,2-5 13-16,3 0 5 0,0 5 1 15,3-5 0-15,-3 8 31 0,0-8 6 0,8 7 2 0,-5-2 0 0,0 2-18 16,5 5-3-16,0 0-1 0,2-4 0 0,-2 4-14 0,8-7-3 15,0 2-1-15,0 3 0 0,3-3-18 0,2 5 0 16,0 0 0-16,6-5 0 0,-1 3 0 16,1 2 0-16,7 0 0 0,-5 0 0 15,6 0-102-15,-1-5-21 0,1 5-4 16</inkml:trace>
  <inkml:trace contextRef="#ctx0" brushRef="#br0" timeOffset="1909.37">4387 642 1936 0,'0'0'43'0,"0"0"9"0,0 0 1 0,-8-5 1 0,3 3-43 0,-1 2-11 16,-2 0 0-16,0 0 0 0,0 0 76 0,1 0 12 16,-7 0 4-16,6 2 0 0,-2 3-51 0,2 0-9 0,-5 2-3 0,5-2 0 15,-3-1 9-15,3 3 2 0,3-2 0 0,0 2 0 16,2-2-29-16,3 2-11 16,0 0 8-16,3 2-8 0,2-2 12 0,-2-2-4 0,4 2 0 0,4-2 0 15,0 2-8-15,2-2 0 16,0-1 0-16,0 3 0 0,1-7 0 0,1 5 0 15,1 2 9-15,3-7-9 0,-9 5 0 0,4-5 8 0,-1 2-8 0,-5 3 0 16,0 0 0-16,2-3 8 0,-7 3-8 0,2-1 0 16,-5-1 0-16,0 6 0 0,0-2 0 15,-5-2 8-15,-3 7-8 0,0-5 12 0,-3 2-4 0,-2-2 0 16,0 5-8-16,0 0 8 0,-8-8-8 0,-1 8 8 16,1-5-19-16,-5 0-3 0,-1 3-1 0,-7-3 0 15,5 2-154-15,-8-2-31 0,5-2-7 16,-5 2-1-16</inkml:trace>
  <inkml:trace contextRef="#ctx0" brushRef="#br0" timeOffset="2062.25">3675 310 2253 0,'0'-16'100'0,"0"9"20"0,0 2-96 0,3-2-24 15,-1-5 0-15,4 8 0 0,-6-1 0 0,0 5 0 0,0-7 8 16,0 7-8-1,0 0-91-15,0 0-20 0,0 0-4 0,8 12-1 0</inkml:trace>
  <inkml:trace contextRef="#ctx0" brushRef="#br0" timeOffset="6106.62">5995 489 961 0,'0'0'42'0,"0"0"10"0,0 0-42 0,0-4-10 0,-2-1 0 0,-1-2 0 16,3 2 92-16,0-2 16 0,0 2 3 0,3-2 1 16,-3 3-40-16,2-4-8 0,1 4-2 0,2-3 0 15,-2-3-24-15,2 8-5 0,1-3-1 0,2-2 0 16,2 3 0-16,-5-1-1 0,3 0 0 0,3 3 0 0,5-3-13 0,-3 5-2 16,0 0-1-16,3 0 0 0,-3 0 6 0,3 0 2 15,-2 0 0-15,1 5 0 0,-1-5-3 0,1 7 0 16,-1-7 0-16,2 5 0 0,-8-1-20 15,5 3 0-15,-3 0 0 0,4 3 8 0,-9 1-8 0,3 1 0 16,-3 0 0-16,-2 7 0 0,2-3 12 16,-5 3 4-16,-8 2 0 0,5 3 1 0,-4 4-3 0,-1-4-1 15,-3 1 0-15,-2 1 0 0,0 0-13 0,-3 2 8 16,0-4-8-16,0 4 0 0,3-4 14 0,-3 4-3 16,-3-9-1-16,3 2 0 0,1 2-10 0,-1-4 0 0,2-2 0 0,-1-1 8 15,1-4-8-15,-2 0 0 0,6-1 0 16,-1-4 0-16,1 0 0 0,-1 3 0 15,6-10 9-15,-3 2-9 0,3 3 10 0,-1-5-2 0,1 0-8 0,2-2 12 16,-2-1 7-16,2 1 1 16,1-3 0-16,2-2 0 0,0-5-1 0,2 8 0 0,1-8 0 0,0 0 0 15,2 0-19-15,0 1 8 0,1-1-8 0,4 0 0 16,-5 0 0-16,6 3 0 0,-3 2 0 0,3 0 0 16,-1 2 0-16,1-2 0 0,-1 7 0 0,1-5 0 15,2 5 0-15,0 0 0 0,1 5 0 0,-1-3 0 16,0 3 0-16,3 0 0 0,-3 2 0 15,0 5 0-15,3-8 0 0,-3 8 0 0,1-5 0 0,2 0 0 16,-6 3 0-16,6-6 0 0,-8 3-8 0,5-2 8 16,-2 2 0-16,-3-2 0 0,2 2 0 0,4-7 0 15,-9 5-11-15,3 2-2 0,-8-7-1 0,8 4-676 16,2-1-135-16</inkml:trace>
  <inkml:trace contextRef="#ctx0" brushRef="#br0" timeOffset="8513.71">7072 468 345 0,'-8'-7'31'0,"8"7"-31"0,-2-5 0 0,2 5 0 0,0 0 244 0,-6 0 42 15,1 0 9-15,5 0 1 16,0 0-204-16,-2 0-42 0,2 0-8 0,-8 5-2 0,2-3-24 0,1 3-6 15,0 7-1-15,2-3 0 0,-2-2-9 0,5 5 0 16,-8 5 0-16,3-6 0 0,-1 8 19 0,1-2-2 16,0 6 0-16,-3 5 0 0,0-4-7 0,0 6-2 15,0 3 0-15,0-2 0 0,0 2-8 0,0-3 0 16,-2-1 9-16,4-1-9 0,-2-5 0 0,3-4 0 16,2 2 0-16,-2-7 0 0,2 3 0 0,1-5 8 15,2-1-8-15,-3-4 0 0,3 3 0 0,0-5 9 16,0 2-9-16,3-3 0 0,-3-1 0 0,0-3 0 15,5 4-12-15,-2 1-492 0,-3-5-99 0</inkml:trace>
  <inkml:trace contextRef="#ctx0" brushRef="#br0" timeOffset="9704.83">7242 868 1479 0,'0'0'65'0,"-6"-7"15"0,4 7-64 0,2 0-16 0,0 0 0 0,0 0 0 16,-6-5 72-16,6 5 12 15,0 0 3-15,0 0 0 0,0 0-14 0,0 0-2 0,0 0-1 0,0 0 0 16,0 0-50-16,0 0-9 0,0 0-3 0,0 0 0 15,8 0-8-15,-2-5 0 0,-1 3 9 0,3-3-9 16,2 5 19-16,1-4-1 0,0 1 0 0,-1-1 0 16,3-6 10-16,3 8 1 0,-2-8 1 0,1 3 0 15,-7 0-30-15,6-4 0 0,-1 6 0 0,-5-2 0 16,0-5 0-16,-3 7 0 0,3-2 0 0,-5-2 0 16,2 2 0-16,-5-3 14 0,0 3-4 0,-3 0-1 15,1 3-9-15,-4-3 0 0,-2-3 0 0,0 8 0 16,3-3 0-16,-3-2 0 0,-2 7 0 0,-1-5 0 0,-2 1 0 15,2 4 0-15,-2 4 0 0,0-4 0 0,0 5 0 16,2-3 0-16,-2 8 0 0,2-3 0 0,-2-2 0 16,2 2 0-16,3 4 0 0,0 1 0 15,-2 0 0-15,5-3 0 0,-1 3 0 0,4 2 0 0,2 3 0 16,0-6 0-16,2 6-9 0,1-1 9 0,5-4 0 0,0 2 0 16,2-2 0-16,1-3 9 0,2-2-9 0,0-2 0 15,1 2 0-15,2-7 0 0,5 0 0 0,-3 0 0 16,-2 0 0-16,3-7 0 15,4 7-55-15,-1-5-13 0,-4-2-2 0,3-2-563 16,-2 2-113-16</inkml:trace>
  <inkml:trace contextRef="#ctx0" brushRef="#br0" timeOffset="10022.2">7646 694 172 0,'0'0'16'0,"0"0"-16"0,0 0 0 0,0 0 0 16,0 0 309-16,0 0 59 0,0 0 12 0,0 0 3 15,0 0-259-15,-2 5-51 16,-3 2-10-16,2-3-3 0,3 3-24 0,0 0-6 15,3 3-1-15,-1-3 0 0,1 5 13 0,-1-1 2 0,4-1 1 0,-1 4 0 16,0 2-13-16,1-4-4 16,4 5 0-16,-4-6 0 0,-1-4-8 0,3 3-3 15,-3 2 0-15,0-5 0 0,3-3 6 0,0 3 1 0,-5-2 0 0,2-5 0 16,0 7 0-16,3-7 1 0,-8 0 0 0,6-7 0 16,2 7 12-16,0-5 3 0,-1-2 0 0,1 3 0 15,0-3-23-15,0-5-4 0,0 2-1 0,-2 3 0 16,1-4-12-16,1-1 9 0,3 0-9 0,-3 3 8 15,-3 2-8-15,3-5 0 0,-3 0 0 0,3 0 0 16,0 1 0-16,0 1 0 0,-2 3 0 0,1 0 0 16,-1-2 0-16,-1 2 0 0,0 7 0 0,3-7-11 15,-8 7-109-15,0 0-23 0,0 0-4 0,6 7-1 16,-1-3-86-16,3-1-18 0,-8-3-3 0,5 11-1 0</inkml:trace>
  <inkml:trace contextRef="#ctx0" brushRef="#br0" timeOffset="10321.52">7972 793 1220 0,'0'0'54'0,"0"0"11"0,0 0-52 0,0 0-13 0,0 0 0 0,0 0 0 0,5 4 78 0,-5-4 13 16,8 7 2-16,-8-7 1 0,5 0-47 0,3 5-10 16,-2-5-1-16,2 0-1 0,0-5 19 0,-1 5 4 15,1-7 1-15,3 3 0 0,0-3-12 0,-3 2-3 16,2-2 0-16,-5 2 0 0,1-2-16 0,2-2-3 16,-3 2-1-16,-2 2 0 0,-3-2 6 0,2 2 1 0,-2-2 0 0,3 2 0 15,-6-2-7-15,1 7-2 16,-4-4 0-16,4-3 0 0,-1 7-9 0,-2-5-1 0,-1 5-1 0,1 0 0 15,-3-5-11-15,3 10 0 0,0-5 0 0,-3 0 0 16,2 5 0-16,-2 2 13 0,3-3-3 0,-3-1-1 16,3 6-9-16,0-2 0 0,-3 5 0 0,2-3 0 15,4 3 0-15,-1 0-16 16,-2 2 4-16,5 2 1 0,-3 1 20 0,3-5 4 0,3 4 1 16,2-4 0-16,-2 0-14 0,2-1-16 0,3 1 3 0,0-5 1 15,2-2 12-15,4 0 0 0,-4-5 0 0,6 2 0 16,0-4 0-16,-3 2 8 0,6-5-8 0,-3 0 10 15,2-2-141-15,1 2-28 0,-3-6-5 16,-1-1-2-16</inkml:trace>
  <inkml:trace contextRef="#ctx0" brushRef="#br0" timeOffset="10524.57">8311 480 979 0,'-6'-17'87'0,"4"10"-70"0,-1 0-17 0,0 3 0 0,1-4 148 0,-4 4 27 15,4-3 5-15,-1 2 0 0,3 5-56 0,-3 0-12 16,-2-7-3-16,5 7 0 15,0 0-61-15,0 0-12 0,-5 7-2 0,2-2-1 0,3 2-1 0,-2 5 0 16,-1-1 0-16,3 1 0 0,0 5-19 0,0 6-4 16,0-4-1-16,0 9 0 0,3-7 4 0,-3 10 0 15,2-3 0-15,4 0 0 0,-4 3-12 0,3-1 8 16,1-1-8-16,-1-1 8 0,0 0-8 0,1-9 0 16,-1 2 0-16,3-2-11 15,0-7-81-15,0 4-17 0,0-4-3 0</inkml:trace>
  <inkml:trace contextRef="#ctx0" brushRef="#br0" timeOffset="11293.84">9324 647 1555 0,'-5'-10'68'0,"5"8"16"0,-6-7-68 0,4 2-16 16,-1 0 0-16,-2 2 0 0,-3-2 72 0,0-3 10 15,3 8 2-15,-6-3 1 0,0 5-41 0,1-7-9 16,-3 7-2-16,2 0 0 0,-2 3-9 0,0 1-3 0,-3 1 0 15,0 2 0-15,0-2-13 0,-3 2-8 0,4 5 8 0,-1-5-8 16,0 4 16-16,3 1-2 0,-1 2 0 0,1-2 0 16,5 0-3-16,0-5-1 0,3 5 0 0,2-1 0 15,1-6-10-15,2 2 0 0,0-7 0 0,5 7 8 16,3-2-8-16,5 0 0 0,0-1-12 0,3-4 12 16,0-4 16-16,0-1 12 0,2-2 1 0,-2 2 1 15,3-2-30-15,-3-2 0 0,0 2 0 0,-3-5-10 16,0 5 10-16,-2 2 0 0,-3-2 0 0,-3-2 8 15,3 2 0-15,-3 2 1 0,-5 0 0 0,0 5 0 16,3-2-9-16,-3 2 8 0,0-5-8 0,0 5 8 16,0 0 3-16,0 0 0 0,-8 0 0 0,3 0 0 0,-3 5-11 15,0 2 0-15,0 2 0 0,0 3 0 16,0 0 0-16,-3 7 0 0,3-8 0 0,-2 8 0 0,-1 2 0 16,1 3 0-16,-1 4 0 0,-2 0 0 0,0 3 14 15,-1 4-2-15,-2-2-1 0,6 2 0 0,-3-9-11 16,2 7 0-16,0-5 0 0,4-4 0 0,1-5 28 0,-2 2 3 15,0-7 1-15,3 7 0 0,0-7-20 0,2 0-3 16,0-2-1-16,3 0 0 0,-2 0-8 0,2-1 0 16,0-4 0-16,2 1 0 0,4 1 0 0,2-7-11 15,0 3 3-15,2 0 0 16,1-5-141-16,5-5-28 0,-3 0-6 0,3-2-1 0</inkml:trace>
  <inkml:trace contextRef="#ctx0" brushRef="#br0" timeOffset="11624.87">9594 607 1911 0,'0'0'42'0,"0"0"9"0,0 0 1 0,0 0 2 0,0 0-43 0,0 0-11 0,0 0 0 0,0 0 0 16,0 0 0-16,0 5 0 0,0 6 0 0,-3 1 0 16,3 0 23-16,0 4 9 0,-2-4 1 0,2 7 1 15,0-3-34-15,0-2 0 16,2 3 0-16,1-5 0 0,2 4 0 0,-2-9 0 0,5 3 0 0,-3-3 0 15,3-3 20-15,0 3 1 0,0-7 0 0,0 0 0 16,2 0 19-16,-2-4 3 0,3 1 1 0,-1 3 0 16,-2-9-29-16,0 7-6 0,-2-3-1 0,2-2 0 15,-1 2-8-15,-1-2 8 0,-1-2-8 0,0 2 8 0,1 2-8 0,-4-7 12 16,1 5-12-16,0-2 12 16,-3 2-2-16,0 0 0 0,2 2 0 0,-2-2 0 0,0 2-2 0,0-2-8 15,3 2 12-15,-3 5-4 0,-3-4-8 0,3 4 0 16,0 0 0-16,0 0-11 15,0 0 1-15,0 0 0 0,8 4 0 0,-3 1 0 0,-2 2 10 0,2-2 0 16,-2 7 10-16,5-1-10 0,-3-4 0 0,1 5 0 16,4 0-8-16,-2 0 8 0,0 4-16 0,0 1 3 15,0-6 1-15,5 1 0 16,0 0-176-16,1-5-36 0,1 2-6 0,1-6-2 0</inkml:trace>
  <inkml:trace contextRef="#ctx0" brushRef="#br0" timeOffset="12009.4">10157 677 1609 0,'-5'-7'35'0,"5"7"7"0,-3 0 2 0,-2 0 2 0,0-4-37 0,2 1-9 15,-5 3 0-15,0 3 0 0,-2 1 50 0,2-4 8 0,-3 5 2 0,3-3 0 16,-2 3-4-16,2 2 0 0,0 3 0 0,0-3 0 16,0 4-35-16,0 1-7 0,5 0-2 0,-2-3 0 15,2 3-12-15,3 0 0 16,0 0 0-16,0-1 0 0,3-4 9 0,2 5-1 0,-2-5 0 0,2 3 0 15,3-6-8-15,3 3 0 0,-3-2 0 0,2-5 8 16,1 0 0-16,0 0 0 0,-4 0 0 0,4 0 0 16,-3-5-8-16,0 1 0 0,0 1 0 0,-3-1 8 15,0-6-8-15,1 3 0 0,-1 0 0 0,0-2 0 16,-5 2 28-16,3 0 3 0,-3-5 1 0,0 2 0 16,0 3-32-16,0-4 0 0,-3 6 0 0,3-2 0 15,-2-3 11-15,-1 3-11 0,3 0 12 0,0 7-12 0,0 0 8 16,0 0-8-16,0 0 0 0,0 0 0 15,0 0 0-15,0 0 0 0,0 0 0 0,0 0 0 0,0 0 0 0,0 0 0 16,3 7-12-16,-1 0 3 0,-2 3 9 16,6-3 0-16,-4 2 0 0,1-2 0 0,2 5 0 0,0 0 0 15,1 0 0-15,2-1 0 16,-3 1-187-16,-2-2-32 0,2 8-6 0,6-13-2 0</inkml:trace>
  <inkml:trace contextRef="#ctx0" brushRef="#br0" timeOffset="12343.23">10329 717 1609 0,'0'0'71'0,"0"0"15"0,0 0-69 0,0 0-17 0,0 0 0 0,3 5 0 15,-3 2 10-15,0-2-2 0,0 2 0 0,-3 2 0 16,6-2 29-16,-6 5 6 0,3 0 1 16,0 0 0-16,0-5-26 0,0 2-5 15,0-2-1-15,0 3 0 0,0-3 10 0,0 0 2 0,0 2 0 0,3-7 0 16,0 3 3-16,-3-5 1 0,0 0 0 0,0 0 0 15,0 0 3-15,0 0 1 0,0 0 0 0,0 0 0 16,0 0 14-16,2-7 3 0,-2 7 1 0,3-5 0 16,2-2-35-16,-2-4-7 0,0 6-8 0,-1-7 11 15,3 0-3-15,-2 3 0 0,0 2 0 0,2-5 0 0,0 5-8 0,1-5 0 16,-1 8 0 0,0-1 0-16,0-2 0 0,1 2-12 0,-1 0 4 0,3 3 8 15,-3 2 0-15,1 0 0 0,-6 0 0 0,5 2 0 0,0 3-11 0,3 0 11 16,-3-3-8-16,3 3 8 15,0 4 0-15,0-2 0 0,3-2 0 0,-1 7 0 0,1-5-12 0,0 5 4 16,-4-5 0-16,4 2 0 16,0-2-93-16,2 0-19 0,-3 3-3 15,1-10-484-15,0 0-97 0</inkml:trace>
  <inkml:trace contextRef="#ctx0" brushRef="#br0" timeOffset="13005.47">10634 513 1450 0,'0'0'32'0,"0"0"6"0,0 0 2 0,0 0 1 0,0 0-33 0,0 0-8 16,0 7 0-16,-3-2 0 0,6 2 53 0,-3-3 9 0,0 8 2 0,0 0 0 15,-3-5-26-15,0 9-5 0,6-4-1 0,0 5 0 16,-3-3 0-16,0 7 0 0,0-2 0 0,0 2 0 16,0 2 26-16,2-4 5 0,-2 2 1 0,0-2 0 31,3 5-103-31,-6-6-20 0,3-1-4 0,0-1-1 0,-2 1 114 0,2-5 22 0,0-5 5 0,0-3 1 15,0 3-54-15,0-2-12 0,0-5-1 0,0 0-1 32,0 0-43-32,-3 0-9 0,-2 0-2 0,5 0 0 0,0 0 67 0,0 0 13 0,-3-5 2 0,0-2 1 15,1 3-18-15,2-3-3 0,-3-5-1 0,0 2 0 16,1-1-9-16,2-1-8 0,0 5 9 0,0-5-9 0,0 0 0 16,2 1 0-16,1 1 0 0,0 3 0 15,2 0 0-15,-2-5-20 0,5 3 4 0,0 2 0 16,2 2-14-16,3-2-2 0,1 2-1 0,-4-2 0 15,6 3-137-15,-3-3-27 0,3 2-6 0,0-2-1 16,-3 7-78-16,0-5-16 0,3 5-3 0,-2-7-1 0,-1 7 229 16,0 0 45-16,-2 0 10 0,-1 0 2 0,1 0 155 0,-3 2 31 15,-3 3 6-15,3-5 2 0,-8 0-16 0,0 0-3 16,3 5-1-16,-3-5 0 0,8 2-42 0,-8-2-8 16,2 10-1-16,3-8-1 0,1 7-57 0,-4-2-11 15,1-2-2-15,0 2-1 0,2-2-13 0,-2 2-2 16,-3-7-1-16,2 9 0 0,1-2 0 0,0-2 0 15,-3-5 0-15,5 2 0 0,-5-2 1 0,3 5 0 0,-3-5 0 16,0 0 0-16,0 0 6 0,7 0 2 16,-1 0 0-16,-1 0 0 0,0-7-6 0,1 7-1 15,2-5 0-15,-3 1 0 0,0 1-11 0,0-1-2 0,-2-6-8 16,0 3 12-16,-1 0-4 0,-2 2-8 0,0-6 11 0,3 4-11 16,0 2 11-16,-3-2-11 0,0 2 10 0,0-2-10 15,0 7 0-15,0 0 8 0,0 0-8 0,0 0 0 16,0 0 0-16,0 0-13 0,0 0 2 0,0 0 1 15,0 0 10-15,2 2 0 0,1 3 0 0,2 2 0 16,-2-2 0-16,2 2 0 0,0 2 8 0,1-2-8 16,-1 0 0-16,0 3 0 0,-2-3 0 0,2 2 8 15,1-2-8-15,-1 5-10 0,-2-5 10 0,2 3-13 16,0 1-91 0,0 1-17-16,1 0-4 0,-1-5-499 0,-2 2-100 0</inkml:trace>
  <inkml:trace contextRef="#ctx0" brushRef="#br0" timeOffset="13548.69">11202 734 864 0,'0'0'38'0,"0"0"8"0,0-5-37 0,0 5-9 15,0 0 0-15,0 0 0 0,0 0 166 0,0 0 31 16,0 0 7-16,0 0 0 0,0 0-114 0,0 0-23 16,8 5-5-16,-5 2-1 0,0-2-35 0,-1 2-7 15,1 2-2-15,-3-2 0 0,3 5 19 0,-1-5 3 16,1 2 1-16,-3 3 0 0,3 0-26 0,-1-5-5 15,1 2-1-15,-3 3 0 0,3-5-8 0,-1-2 12 16,1 2-12-16,-3-2 12 0,2-5 7 0,-2 0 1 16,0 0 1-16,6 2 0 0,-4 3 7 0,-2-5 0 15,0 0 1-15,6-7 0 0,-1 7-5 0,0-5-2 16,1-2 0-16,-4 7 0 0,1-10-4 0,-1 8-1 0,4-10 0 0,-4 8 0 16,1-6-7-16,2 3-2 0,1-5 0 0,-1 5 0 15,-2-2 8-15,2 2 0 0,0 0 1 0,0 2 0 16,1 5-27-16,-6 0-6 0,0 0 0 15,0 0-1-15,5 0 9 0,0-5 8 0,-5 5-12 0,0 0 12 16,3 5-11-16,2 0 11 0,1-3-10 0,-4 8 10 16,4-8 0-16,-4 7 0 0,3-2-8 0,-2-2 8 15,0 2 0-15,-1-2-9 0,-2 0 9 0,3 2-8 16,-3-3 8-16,5 3 0 0,-2-2 0 0,0-5 0 16,-3 0 0-16,0 0 0 0,0 0 10 0,0 0-10 15,2 7 0-15,-2-7 0 0,0 0-11 0,0 0 11 16,3 0 0-16,-3 0 12 0,0 0 0 0,0 0 0 0,5-5 8 0,-5 5 3 15,3-7 0-15,-1 3 0 0,-2-3-23 0,3 2 0 16,0-2 0-16,-1 2 0 0,1-2 8 16,2 2 0-16,1 1 0 0,-1 1 0 0,3-1-8 0,-3-1 0 15,-2 5 0-15,5-2 0 0,0 2 0 0,2 2-10 16,1 3 1-16,-1-1 0 0,1 3 9 0,0-2 0 16,2 2 0-16,0-2 0 0,0 7 0 0,3-8 0 15,-3 3 0-15,1 5 0 0,-1-5 0 0,3 3 0 16,0 1 0-16,-3 1-736 15,0 0-148-15</inkml:trace>
  <inkml:trace contextRef="#ctx0" brushRef="#br0" timeOffset="14088.07">12168 724 1378 0,'16'-7'61'0,"-11"0"13"15,1 7-59-15,2-4-15 0,2-3 0 0,1 2 0 0,-3-2 59 16,-3 2 9-16,0 0 1 0,-5 5 1 0,6-2 32 0,-6 2 6 16,0 0 2-16,0 0 0 0,0 0-62 0,0 0-13 15,0 0-3-15,-11-5 0 16,3 5 0-16,-3 0-1 0,1 0 0 0,-3 0 0 0,-1 5-31 0,1 2 0 16,0-2 0-16,0 2 0 0,0-2 0 0,-1 2 0 15,4-3 0-15,2 8 0 0,0-5 0 0,0-2 0 16,3 2 0-16,-1-2 9 15,4 2-33-15,2 2-6 0,-3-2-2 0,3-2 0 0,3 2 24 0,2-2 8 16,0-5 0-16,1 2-9 0,4 3 9 0,-2-5 0 16,3 4 0-16,-1-4 0 0,1 3 0 0,-1 1 0 15,1-4 0-15,-3 5 0 0,0-5 0 0,-3 0 0 0,0 7 0 0,1-7 0 16,-6 0 0-16,0 7 0 16,0 3 0-16,0-6 0 0,-6 8 24 0,-2-5 8 0,1 5 0 0,-4-5 1 15,0 5-33-15,1-1 0 0,-3-1 0 16,2 2 0-16,-2-1 12 0,2 1-4 0,1 0 0 15,-1-5-8-15,3 2 9 0,0-2-9 0,0 0 0 16,0-2 9 0,6 0-100-16,-1 0-20 0,-2-5-4 0,5 0-785 0</inkml:trace>
  <inkml:trace contextRef="#ctx0" brushRef="#br0" timeOffset="14454.39">12441 729 2026 0,'0'0'44'0,"0"0"10"0,0 0 2 0,0 0 1 0,0 5-45 0,0 2-12 0,0 2 0 0,-3-2 0 16,0 0-24-16,3 3-6 0,-2 2-2 0,-1-5 0 15,3 4 32-15,-3-6 0 0,6 7 0 0,-3-7 0 0,3 2 0 0,2-3 0 16,0-1 0-16,1 1 0 0,2 1 13 0,0-5 9 16,2-5 2-16,1 5 0 0,2-4-13 0,0 1-3 15,0-1 0-15,1-1 0 0,-1 0-20 0,0 3-5 16,0-8-1-16,-2 3 0 0,-1 0 5 15,1 3 1-15,-3-8 0 0,-3 5 0 0,3 2 12 0,-2-2 0 0,-4 2 0 16,-2 5 0-16,0 0 58 0,0 0 14 16,0 0 4-16,0 0 0 15,0 0-92-15,-5 0-17 0,-3 0-4 0,0 5-1 0,0 2 38 0,0 0 0 16,-2 3 0-16,-1 1 12 0,0 1 6 0,1 5 2 16,-6-3 0-16,3 7 0 0,-1-2-20 0,4 4 10 0,-6-2-10 15,3 3 8-15,-3 2-8 0,3 0 0 16,-1-3-12-16,1 1 12 0,3-1-9 0,-1-6 9 0,3-3 0 15,0 2 0-15,6-4 0 0,-4 0 0 0,4-8 0 0,2-1 0 16,0 6-24-16,0-9 1 0,0 0 1 0,8 0-598 16,-1-5-119-16</inkml:trace>
  <inkml:trace contextRef="#ctx0" brushRef="#br0" timeOffset="14803.6">12925 630 1825 0,'0'0'40'0,"0"0"8"0,0 0 1 0,0 0 3 0,0 0-41 0,0 0-11 0,0 0 0 0,0 0 0 0,0 0 56 0,0 0 10 15,0 0 2-15,0 0 0 0,-3 5-42 16,-5 2-8-16,0-2-2 0,0 7 0 0,3-8-16 0,-3 8 10 16,0-5-10-16,3 5 8 0,-3-5 19 0,3 5 3 15,-1-3 1-15,4 3 0 0,2-5-31 0,0 2 8 16,0-2-8-16,2 5 0 0,4 0 0 0,-4-5 0 15,6 2 0-15,-2-2 0 0,4 0 0 0,-2 3 0 16,3-8 0-16,-1 8 0 0,1-10 0 0,2 4 0 16,-2 3 0-16,-3-2 0 0,0 2 0 0,-3-7 0 15,-2 5 0-15,-1 2 0 0,1-2 0 0,-3 2 0 16,-3-3 0-16,-2 3 0 0,-3-2 0 0,3 2 0 0,-3 0 0 16,0-2 0-16,0 4 9 0,-3-2-1 0,3-2 0 0,-2-3 0 15,2 3-8-15,0 0-11 16,0-3 3-16,0 3 0 15,3-5-138-15,-3 0-27 0,5 0-6 0,3 0-1 0</inkml:trace>
  <inkml:trace contextRef="#ctx0" brushRef="#br0" timeOffset="15436.76">13110 433 1695 0,'11'-5'75'0,"-3"3"16"0,-3 2-73 0,3 0-18 0,0 0 0 0,-3 0 0 16,3 0 77-16,-3 2 12 0,-5-2 3 0,6 5 0 0,2-1-55 0,-6 8-10 15,6-5-3-15,-5 5 0 0,2 0 13 16,0 4 3-16,1 1 0 0,-1 2 0 0,-2-3-32 0,-1 8-8 16,1-1 0-16,0 1 0 0,-3 4 0 0,0-5 0 15,2 6 0-15,1-11 0 0,-3 6 8 0,2-8 0 16,1 1 0-16,0 2 0 0,-3-8-8 16,0-4 0-16,0 3 0 0,0-5 0 0,0 2 0 0,-3-3-12 15,3-4 4-15,-3 0 0 16,-2 7-23-16,5-7-4 0,-2 0-1 0,-4-4 0 0,-2 4 23 0,6-3 4 15,-4-1 1-15,1-1 0 0,0 0 8 0,2 3 0 16,-2-10 0-16,2 7 0 0,-2-6 0 0,2 4 0 0,3-5 0 16,-2 7 0-16,2-2-8 0,0-2 0 15,0 2 0-15,0 7 0 0,0-5 8 0,0 5 0 0,0 0 0 16,2-5 0-16,4 3 0 0,-4-3-8 0,-2 5 8 16,8 0-8-16,0 0 8 0,0 0 0 15,0 0 0-15,0 0 0 0,2 0-8 0,1 0 0 0,0 5 0 0,-1-5 0 31,-2 0-20-31,3 0-3 0,2 0-1 0,-2 0 0 0,-4 0 21 0,4 2 11 0,0 3-12 16,-1-5 12-16,-2 0 0 0,0 0 0 0,0 5 8 0,0-5-8 16,3 0 32-16,-6 0 0 0,3 4 0 0,-3-4 0 15,6 0-16-15,-3 0-4 0,0-4 0 0,2 4 0 16,1-5-3-16,-1 5-1 0,1-5 0 0,2 3 0 16,0-3-8-16,1-2 12 0,-1 2-12 15,0-2 12-15,0 3-12 0,-2-3 0 0,-1-3 0 0,-2 3 8 16,-2 0 0-16,-1 2 0 0,-2-2 0 0,2-2 0 15,-8 2 16-15,1-3 4 0,-1 3 0 0,-2 3 0 0,-1 1-16 0,-2-1-4 16,0 4 0-16,-2 0 0 16,-1 0-8-16,1 4-14 0,-1-4 3 0,1 7 1 0,-1-2 10 15,0 2 0-15,3-2 0 0,-2 2 0 0,-1-2 0 0,1 6 0 16,2 1 0-16,-3 0 0 0,1 4 0 0,2-2 0 16,-3 3 0-16,3 4 0 0,0-2 0 0,3 4 0 15,0-1 0-15,5 1 0 16,-3-4-23-16,6-3-5 0,2-2-2 0,0-2 0 15,3 2-102-15,0-7-20 0,5-2-4 0,3-3 0 0</inkml:trace>
  <inkml:trace contextRef="#ctx0" brushRef="#br0" timeOffset="15955.85">13851 717 1418 0,'5'0'31'0,"-5"0"6"0,0 0 2 0,0 0 1 0,3 0-32 0,-3 0-8 0,0 0 0 0,3 5 0 16,-3 2 86-16,0 5 15 0,-3-7 3 0,0 2 1 15,1 4-68-15,-1 1-13 0,-2 0-4 0,2 4 0 16,0-4 4-16,1 0 0 0,2 0 0 0,0-3 0 16,0 3-6-16,0 0-1 0,0-5 0 0,2-3 0 15,-2-4 10-15,0 0 1 0,3 0 1 0,2 0 0 16,1 0 7-16,-1-4 0 0,-2 4 1 0,2-7 0 16,-3 2-29-16,4-2-8 0,-4 2 0 0,4-2 0 15,-1 2 11-15,3-6-3 0,-5 1 0 0,2 3 0 16,3 0-8-16,-3-2 0 0,0 2 0 0,3-5 0 15,0 5 0-15,-2 2 0 0,-6 5 0 0,5-5 0 16,-5 5 0-16,0 0-11 0,0 0 3 0,0 0 0 16,0 0 8-16,0 0 0 0,5 5 0 0,-2 0 0 0,-1 2-17 15,4 0 1-15,-6 2 1 0,2-2 0 0,-2 5 25 0,0-7 5 16,3 2 1-16,-3 2 0 0,3-2-16 0,-1-2 0 16,4 2 0-16,-1-2 0 0,-5-5 0 15,5 7 0-15,0-7 0 0,6 0 0 0,-3 0 8 16,0 0 0-16,0 0-8 0,0-5 12 0,0 3-12 0,0 2 0 15,0 0 0-15,0-5 0 0,-1 5 9 0,1-7-9 16,0 2 8-16,3 5-8 0,-6-4 0 0,3 1 0 16,0 3 0-16,3 0 0 0,-3 0 0 0,2 0 0 15,1 0 0-15,-1 3 0 0,4 1 0 0,-4 1 0 16,3 2 0-16,3-2 0 0,3 2 0 0,-1 0 0 16,1 2 0-16,-1-2-11 0,4 5 11 0,-1-7 0 0,3 2 10 0,-1 2-10 15,1-2 12-15,-3-2-3 0,3-3-1 0,0 3 0 31,-3 0-99-31,3-5-20 0</inkml:trace>
  <inkml:trace contextRef="#ctx0" brushRef="#br0" timeOffset="16790.06">5125 896 230 0,'0'0'10'0,"-3"-5"2"16,1-2-12-16,-1 7 0 0,3-4 0 0,0-3 0 0,-5 2 255 0,5 0 48 15,0 3 9-15,-3-3 3 0,3-2-156 0,-3 2-31 16,3 5-7-16,0 0-1 0,0 0-44 0,0 0-10 16,3-4-2-16,-3 4 0 0,0 0-26 0,0 0-6 0,8-3 0 0,-3-1-1 15,3 4-15-15,6 0-2 16,-7-5-1-16,7 3 0 0,-1-1-1 0,0 1 0 0,3-3 0 15,3 5 0-15,-1-7 1 0,3 2 0 16,-2-2 0-16,2 3 0 0,-3-3-13 0,1 2 0 0,-1 5 8 16,-2-7-8-16,0 7 0 0,-3-5 0 0,-2 5 0 0,0 0 0 15,-3 0 0-15,-3 5 0 0,-5-5 0 0,0 0 0 16,0 0 0-16,2 7-8 0,-2-7 8 0,-2 5-13 16,-1 6-175-1,1-4-36-15,-12 10-6 0,6-1-2 0</inkml:trace>
  <inkml:trace contextRef="#ctx0" brushRef="#br0" timeOffset="35852.21">995 844 1094 0,'0'0'48'0,"0"0"11"0,0 0-47 0,0 0-12 0,-3-4 0 0,3 4 0 0,0 0 76 0,0-3 12 15,-5-1 4-15,2-3 0 0,-2 4-12 0,5 3-3 16,-3-2 0-16,-5-3 0 0,8 5-28 0,0 0-5 16,-2 5-2-16,-6-5 0 0,8 0-27 0,-8 2-6 15,0 8-1-15,0-6 0 0,5 3-8 0,1 5 0 16,-6-5 0-16,2 5 0 0,4 0 0 0,-1-1 0 15,-2-1 0-15,2 2 0 0,3-5 0 0,0 2 0 16,0-9 0-16,0 0 0 0,3 7 0 0,-3-7 0 0,8 5 0 16,-6-5 0-16,6 2 8 0,0-2-8 0,3-2 12 15,2 2-4-15,-8-5 10 0,9-2 2 0,-4-2 0 0,-2 2 0 16,3-3-4-16,-3 3-1 0,0-5 0 0,-3 5 0 16,3-4-5-16,0-1-1 0,-3 2 0 0,-2-1 0 15,-1 4 5-15,-2-5 1 0,6 2 0 0,-12 3 0 16,6 0 17-16,-2 3 4 0,-1-3 1 0,-5 2 0 15,3 5-29-15,-3-5-8 0,3 5 0 0,-9 5 0 16,4 0 9-16,-1 2-9 16,1 4 12-16,-6 1-12 0,5 5 8 0,-2-6-8 0,0 6 0 0,5 2 0 15,-3-3 0-15,3 3 0 0,0 2 0 0,0-7 0 0,0 3 0 16,6-1 0-16,2-4 0 0,-3 0 0 16,3-1 0-16,0-4 0 0,3 3 0 0,-1-3 0 15,4-7 0-15,-4 5 0 0,6-5 10 0,0 0-10 0,-5 0 0 16,10-5 0-16,-8 0 8 0,9 3-8 15,-9-8 0-15,8 3 0 0,-2 0 9 0,-3-4-9 0,2 1 0 0,-2 3 9 16,0-5-9-16,0 3 0 0,-5-3 9 0,5 5-9 16,-6-5 0-16,4 1 9 0,-4-1-9 0,-2 2 0 15,0 3 0-15,0 0 0 0,0 3 8 0,0-1-8 16,-2 3 0-16,-4-3 8 0,4 5-8 0,2-5 0 16,-6 5 0-16,4 5 0 0,-6-5 0 0,5 5 0 15,-2 2 0-15,2-3 0 0,-2 3 0 16,2 0 0-16,1 3 0 0,-4-3 0 0,4 2 0 0,-4-2 0 15,4-2 0-15,2 2 0 0,0-7 0 0,2 5 0 0,-2 2 0 0,0-7 0 16,8 5-9-16,0 2-4 0,0-7-1 0,0 4-1014 16</inkml:trace>
  <inkml:trace contextRef="#ctx0" brushRef="#br0" timeOffset="47098.47">1299 2422 1141 0,'-16'-4'24'15,"16"4"6"-15,0 0 1 0,0 0 2 0,-2 0-33 0,2 0 0 0,0 0 0 0,0 0 0 0,-6-3 65 0,4 3 7 16,-6 0 0-16,8 0 1 0,0 0-8 0,0 0-1 16,-3-4-1-16,3 4 0 0,0 0-32 0,0 0-7 15,0 0 0-15,-5 4-1 0,2-4 0 0,3 0 0 16,0 0 0-16,0 0 0 0,-5 3-23 0,5-3 0 16,0 0 0-16,-3 9 0 0,3-2 0 0,-2-2 0 15,2 2 0-15,0 0 0 0,0-7 11 0,0 9-3 16,2-4 0-16,-2 2 0 0,0-7 0 0,0 0 0 15,0 0 0-15,3 3 0 0,-3-3-8 0,5 4 12 0,-5-4-12 0,8 5 12 16,-8-5 24-16,3 0 4 0,5 0 2 0,-6-5 0 16,4 1-18-16,2 1-3 15,-6-4-1-15,1 2 0 0,2-2 2 0,-2-2 0 0,5 2 0 0,-6-2 0 16,-2 1-2-16,0 1 0 0,6-2 0 0,-6 2 0 16,0 0-8-16,-6 2-1 0,4-2-1 0,2 2 0 15,0 5 2-15,-3-4 1 0,-5 1 0 0,3-1 0 16,2 4-1-16,-5 0 0 0,6 0 0 0,-6 0 0 15,0 0-12-15,0 0 8 0,5 2-8 0,-5 3 0 16,6-1 0-16,-6 3 0 0,0 1 0 0,5 1-10 16,-5-2 10-16,0 2 0 0,3-2 0 0,2 5 0 15,1-5 0-15,-4 3 0 0,6-6 0 0,-2 3 0 16,2-2 0-16,0-5 0 0,0 0 0 0,2 7 0 16,-2-7 0-16,0 0 0 0,0 0 0 0,6 5-8 0,-4 2 8 0,6-7 0 15,-8 0 0-15,8 0-8 0,-5 0 8 16,5-7 0-16,0 5 0 0,0-1 0 0,-3-6 0 15,0 6 0-15,3-6 0 0,-5 7 0 0,2-8 12 16,-2 8-3-16,-1-3 0 0,4-2 0 0,-6 2-9 0,0 1 0 16,0 1-12-16,0-1 12 0,0-1 0 0,0 0 12 15,0 5 0-15,-6-2 0 0,6-5 6 0,0 7 2 16,0 0 0-16,-2-2 0 0,2 2-20 0,0 0 0 16,0 0 0-16,0 0 0 0,-3 0 0 0,3 0 0 15,-5 0 0-15,2 2 0 0,-5 0 0 0,8-2 0 16,0 5 0-16,-8 0 0 0,6 2 0 0,-4-3 0 15,6-4 0-15,0 7 0 0,-2-2 0 0,2 2 0 16,0-7 0-16,0 0 0 0,0 7 0 0,0-7 0 0,0 0 0 0,0 0 0 16,2 10 0-16,-2-10 0 15,0 0 0-15,8 0 0 0,-8 0-20 0,0 0 3 0,3 0 0 0,-3 0 0 16,5 0 27-16,-5 0 6 0,8-7 0 0,-8 7 1 16,3 0-17-16,-3 0 0 0,0 0 8 0,0 0-8 15,0-5 0-15,5 0 0 0,-5 5 0 0,0 0 0 16,0 0 0-16,0 0 0 0,0 0 0 0,0 0 0 15,0 0 0-15,0 0 0 0,0 0 0 0,0 0 0 32,0 0-79-32,0 0-13 0,0 0-2 0,0 0-1 0,0 0-69 0,3 0-13 15,13 0-3-15,-6 5-1 0</inkml:trace>
  <inkml:trace contextRef="#ctx0" brushRef="#br0" timeOffset="48923.83">2577 2067 1335 0,'0'0'29'0,"0"0"7"0,0 0 0 0,0-4 2 0,0-1-30 0,0 0-8 15,0 5 0-15,0-2 0 0,0-5 27 0,-5 2 4 16,5 5 1-16,-3-7 0 0,3 2 7 0,-5-2 1 15,2 3 1-15,1-1 0 0,-4-2-15 0,4-3-3 16,-4 3-1-16,4 0 0 0,-1 3 15 0,-5-3 3 16,3 2 1-16,2-2 0 0,-5 7-13 0,-2-3-4 15,2-4 0-15,-3 5 0 0,-2-3 4 0,2 5 1 0,-2-7 0 0,-3 5 0 16,-2 2-15 0,2-2-3-16,-3 2-1 0,1 0 0 0,-1-5-10 0,1 10 8 15,-6-5-8-15,5 4 8 0,1-4 1 0,-1 7 0 0,1-4 0 0,-1 1 0 16,1 3-9-16,-1 3 12 0,3-5-12 0,0 2 12 15,6 4-12-15,-1 1 0 0,1-5 0 0,2 5 0 16,0 0 0-16,-3 2 0 0,3-2 0 16,6-1 0-16,-4 1 0 0,4 0 0 0,2-5 0 15,0 2 0-15,2 1 0 0,4-1 0 0,-4-2 0 0,-2 3 0 16,8-3 0-16,3 0 0 0,-8 2 0 16,4-2 8-16,7-2-8 0,-4 0 0 0,3-3 0 15,3 3 0-15,3-1 8 0,-1-1 0 0,6 1 0 16,-3 1 0-16,3-3 0 0,-3 3 0 0,3 0 0 0,-3 2 0 15,3-2-8-15,-5 2 0 0,2 4-12 0,3-4 12 16,-3 5 0-16,3 0 0 0,-6 0 0 0,-2 2 0 16,3 0 0-16,-1 2 0 0,-7-4 0 0,5 5 0 0,-6-6 0 15,1 6 0-15,-3-3 0 0,-6 2 0 0,4-4 0 16,-6 5 0-16,0-6 0 0,0 4 0 0,-6-1 0 0,4-3-11 16,-6 1 1-16,0 2 0 0,-5-2 34 0,5 0 6 15,0 0 2-15,-3-1 0 0,-7 3-32 16,2-7 0-16,0 5-13 0,3-2 4 0,-6 1 9 0,-2-4 11 15,8 5-3-15,-6-5 0 0,1-2 0 0,-1 0 0 16,-2-3 0-16,8 3 0 0,-6-5-8 0,6 0 8 16,0 0-8-16,-3 0 8 0,5-5-8 0,1 3 0 15,-6-3 0-15,5 0 0 0,3-2 8 0,0 3 0 16,0-4 0-16,6 1 0 16,-4 3-67-16,6-8-13 0,6 3-4 0,-4 1-883 0</inkml:trace>
  <inkml:trace contextRef="#ctx0" brushRef="#br0" timeOffset="49778.23">2963 2114 1591 0,'0'0'35'16,"3"0"7"-16,5-4 2 0,-5 1 0 0,2 1-35 0,-5 2-9 0,0 0 0 0,0 0 0 15,0 0 22-15,0 0 2 0,0 0 1 0,0 0 0 16,0 0 5-16,0 0 1 0,0 9 0 0,0-4 0 0,0 2-8 0,-5 5-2 16,2-5 0-16,-2 2 0 15,2 3-8-15,3 0-1 0,0 0-1 0,-3 4 0 0,-2 5 17 0,2 5 3 16,3-2 1-16,0 4 0 0,-5 2-16 0,2-1-2 16,3 6-1-16,-5-4 0 0,3 1-13 0,2-3 0 15,-3-1 0-15,-2-2 0 0,5-3 0 16,0-2 14-16,-3-4-4 0,3-3-1 0,0 2-9 0,0-8 0 15,3 1 0-15,-3-2 0 0,5-5 0 0,-5-2-11 16,0 0 3-16,0 0 0 16,0 0-21-16,0 0-4 0,0 0-1 0,0 0 0 15,0 0 6-15,-5-7 2 0,2 0 0 0,3-2 0 0,0-1 8 16,0-1 2-16,-5-1 0 0,2 2 0 0,0-1 16 0,-5-1 0 16,0-7 0-16,3 7 0 0,0-2-16 0,-3 3 3 15,0-4 1-15,0 4 0 0,0 1 26 0,0 3 6 0,6-2 0 0,-1-1 1 16,-5 6-5-16,8-3-2 0,-5 2 0 15,5-4 0-15,-6 1-2 0,6 4 0 0,0 1 0 0,3-1 0 16,0-3-12-16,2 2 0 16,-2-2 0-16,5 2 0 0,2 0 0 0,3 3 9 0,-2-3-1 0,2 1 0 15,3 1-8-15,3 1-11 0,-4 0 3 0,4 2 0 16,2 0-148 0,3-5-28-16,-8 5-7 0,8-2-1 0,-1 2 93 0,4 0 19 0,-9 0 3 15,9-3 1 1,-6 1-32-16,3-3-7 0,2-2-1 0,-4 7 0 0,-4-5 93 0,6-2 23 15,-8 3 0-15,2-3 0 0,-7 4 124 0,5 1 28 0,-6 2 7 0,-2-5 1 16,-2 3-58-16,-6 2-11 0,0 0-3 0,0 0 0 16,0 0-19-16,0 0-4 0,0 0-1 0,0 7 0 0,-3 0-13 15,0 2-3-15,-5-2-1 0,-2 5 0 16,4-5-27-16,-4 5-6 0,-1 2-1 0,3 5 0 0,-2-3-2 16,-4-1-1-16,7 6 0 0,1-5 0 0,-2 3-10 0,-2-3 0 15,10 1 0-15,-8-3 0 0,8 2 10 0,0-4 0 16,0-5 0-16,0 3 0 0,2-3-10 0,4-3 0 15,-6 3 0-15,5-2 8 0,0-5 12 16,3 0 1-16,-5 0 1 0,7 0 0 0,-2-5-12 0,3-2-2 16,-3 3-8-16,0-3 12 0,0-3-12 0,0 3 11 15,-6-5-11-15,4 3 10 0,-6 0 3 0,5-3 1 16,0 2 0-16,-5-1 0 0,-5-1 26 0,5 0 4 16,0 0 2-16,-3 3 0 0,1-5-8 0,2 2-2 15,0 3 0-15,-6-3 0 0,4 0-6 0,-4 5-2 16,4 0 0-16,-3 2 0 0,5-2-19 0,-3 3-9 0,0 4 8 15,3 0-8-15,0 0 0 0,0 0 0 16,0 0 8-16,0 0-8 0,0 0 0 0,0 0 0 0,6 4 0 0,-1 3-11 16,-5 5 11-16,8-5 0 0,0 3 0 0,-3 4 0 15,0 2 0-15,3 1 0 0,3-3 0 16,5 0 0-16,-6-2 0 0,1-1 0 0,5 1 0 16,2-7 8-16,-5 2-16 0,3-5-4 0,0 1 0 0,-3-6 0 15,3 1-86-15,3 2-18 0,-3-9-3 16,-3 1-866-16</inkml:trace>
  <inkml:trace contextRef="#ctx0" brushRef="#br0" timeOffset="50486.43">3720 2044 1792 0,'0'0'40'0,"0"0"8"0,0 0 1 0,0 0 1 0,0 0-40 0,0 0-10 0,0 0 0 0,0 0 0 0,0 0 25 0,-5 7 3 16,2 5 1-16,3-1 0 0,-5 1 4 0,2 5 1 15,3-1 0-15,-5 5 0 0,2 5-20 0,1-2-4 16,2 4-1-16,-6 7 0 0,4-4-9 0,2 2 0 16,0 2 0-16,0-5 0 0,0-1 0 0,0-6 0 15,0-6 0-15,0-1 0 0,0-4 0 0,2 0 0 0,-2-5 0 0,6 0 0 16,-6-7 0-16,0 0 8 0,0 0-8 16,0 0 8-16,0 0-8 0,0 0 0 15,0 0 0-15,0 0 0 0,0 0 0 0,0 0 0 0,0-7 0 16,-6-3 0-16,6 1-14 0,-2-1 5 0,-4-1 1 15,4-3 0-15,-1 0 8 0,3-1 0 16,0 4 0-16,-5-1 0 0,5 2 0 0,0 3 0 0,0-4 0 0,0 1 0 16,5 8-11-16,-5-8 11 0,0 10-13 15,3-2 5-15,5-3 8 0,-6-2 0 0,-2 7 10 0,8 0-10 16,3 3 0-16,-3 1 8 0,0 1-8 0,0-3 0 16,2 3 0-16,-2 0 0 0,0 0 0 0,3-3 0 15,-1 3 0-15,6-5 0 0,0 0 0 0,3 0 0 16,-9 0 0-16,6 2 0 0,3-4 0 0,-6 2 0 15,0 0 0-15,5 0 0 0,-7-5 0 0,5 3 0 16,-3 2-14-16,3-3-2 0,-3 1-1 0,1-3 0 16,-1 5 29-16,0-7 5 0,0 7 2 0,0-5 0 0,1-2-9 15,-4-2-2-15,3 4 0 0,-5-2 0 0,3 3-8 0,-3 1 0 16,-3-4 0-16,-2 2 0 0,7-2 15 16,-10 3-3-16,3-1 0 0,-3 5 0 0,0 0 24 0,0-7 4 15,0 2 0-15,-3 0 1 0,-4 3-14 0,1-3-3 16,1-2-1-16,-3 7 0 0,0-4-8 0,-3 4-2 15,1-5 0-15,2 5 0 0,-5 5-2 0,2-1-1 16,-2-1 0-16,5 6 0 0,-8-2-10 0,6 5 0 16,-4 4 0-16,4-1 0 0,-4-1 0 0,7 4-16 15,-7 4 4-15,4 1 1 0,-1 1 35 0,3-1 6 16,6 1 2-16,2-6 0 0,-6 1-32 0,12-2 0 16,-6-5 0-16,7-1 0 0,4 1 12 0,-3-3-3 0,5-4-1 0,3 2 0 15,3-4 8-15,4-3 2 16,-1 0 0-16,4-3 0 0,1-4 0 0,-1 2 0 0,0-2 0 15,1 3 0-15,-1-8 2 0,-2 3 0 0,-3 1 0 16,-2-3 0-16,-6-1-20 0,0 5 0 16,1-3 0-16,-4 3 0 0,-2-4-12 0,-3 1-7 0,-2 3-1 0,0 0 0 31,-6-5-160-31,0 1-32 0</inkml:trace>
  <inkml:trace contextRef="#ctx0" brushRef="#br0" timeOffset="51843.8">5106 2380 1314 0,'0'0'58'0,"-2"-5"12"0,2-2-56 0,0-2-14 0,0 2 0 0,0-5 0 0,0 0 33 0,0 1 4 15,-3-3 1-15,1 2 0 0,2 0 19 0,-8 3 4 16,5-1 1-16,-2-2 0 0,-3 5-10 0,5 3-1 16,-8-6-1-16,4 8 0 0,-4-3-18 0,3 5-4 15,-5 0-1-15,5 5 0 0,-3 0-5 0,1 2-1 16,-1-3 0-16,3 3 0 0,3 5-33 0,0-2-6 0,-1 1-2 0,4 3 0 15,-1 3 20-15,0-1 0 16,3-4 0-16,0 5 0 0,0-6 0 0,3 1 0 0,0 2 0 0,5-2 0 16,-3-3 0-16,8-2-10 15,0-2 10-15,3-5-8 0,0-5 8 0,3 1 0 0,2-3 10 0,0-3-10 16,0-1 15-16,-2-1-3 0,-1 0-1 0,-2-2 0 16,0 2-1-16,-6-4 0 0,4-1 0 0,-6 1 0 15,2 2-1-15,-4-3 0 0,-4 1 0 0,3 2 0 16,-5-3 7-16,0 5 0 0,-5-4 1 0,3 4 0 15,-4 0 6-15,1 1 1 0,0-1 0 0,-3 0 0 16,0 5-10-16,2 2-2 0,1-2 0 0,-3 3 0 16,3 4-4-16,2-5-8 0,3 5 11 0,0 0-11 15,-5 5 0-15,5-5 0 0,0 4 0 0,0 3 0 0,-5 5 0 16,10-5 0-16,-5 3 0 0,5 1-9 16,3 1 9-16,5-5-8 0,-5-2 8 0,8 0-8 0,5-3 8 15,-2-2 0-15,0-2-9 0,7-3 9 16,0 0 0-16,-2-7 0 0,5 1 10 0,0-1-10 0,1-7 0 0,-1 3 0 15,-3-1 0-15,1-2 0 0,-4-4 0 16,-1 2 10-16,1 2-10 0,-7-5 8 0,-3 8-8 0,3-8 8 16,-8 3-8-16,3 2 8 0,-3 1 0 0,-3 1 0 15,-2-4 0-15,-1 2 0 0,-2 0-8 0,-2 3 0 16,-1-3 9-16,-2 3-9 0,0-1 8 0,-3 1-8 16,0 1 8-16,2-1-8 0,-2 4 0 0,3 5 9 0,0-2-9 15,-3 4 0-15,3 3 12 0,-1 2-12 16,-2 7 12-16,0-2-12 0,0 6 0 0,1 3 0 15,-1 8 0-15,0 1 0 0,2 5 0 0,-2 8 0 16,3-1 0-16,0 5 0 0,0 2 0 0,-1 8 0 16,-2 4 0-16,8 2 0 0,-5 8 0 0,2-3 0 0,3 2 0 0,0 1 0 15,3-3 0-15,2-2-9 0,-5-8 9 16,8-8 0-16,3-3-8 0,-6-7 8 0,3-3-8 0,-3-6 8 16,1-5 0-16,-1-3 0 0,0 0 0 0,-2-4-8 15,0-5 8-15,2 3 0 0,-5-3 0 0,0-3 0 16,0-4 0-16,0 0 8 0,0 0-8 0,-8 0 8 15,3-4 2-15,-3-1 1 0,2-2 0 0,-4-2 0 16,2-3-3-16,-3-2 0 0,3-5 0 0,-5 2 0 16,0-6 9-16,2-1 2 0,3 3 0 0,0 2 0 15,0 3-19-15,3-5 0 0,3 2 0 0,-1 5 0 16,-2 0 0-16,5 0 0 0,0 2 0 0,5 2 0 0,0-1 0 16,3 4 0-16,5-3 0 0,-2 3 0 15,2 0 0-15,8-5-12 0,-2 8 0 0,2-3 0 0,3 2-3 0,2 0 0 16,1 3 0-16,2-3 0 15,-3 5-123-15,6 0-25 0,0 0-5 16,2 0 0-16</inkml:trace>
  <inkml:trace contextRef="#ctx0" brushRef="#br0" timeOffset="52376.81">6813 2213 1454 0,'0'0'64'0,"-3"-9"14"0,1 6-62 0,-4-6-16 0,1 2 0 0,0 0 0 16,-6 2 60-16,3-2 10 16,-2 2 2-16,-3-2 0 0,-1-2-14 0,-2 2-2 0,1 0-1 0,-4 2 0 15,1 5-12-15,2-5-3 0,-3 5 0 0,3 5 0 16,-2 0-28-16,2 4-12 0,-3 1 8 0,3 1-8 15,-2 6 8-15,2-3-8 0,0 0 8 0,3 5-8 16,0 4 10-16,5-1-10 0,-3 1 12 0,3 1-12 16,3-1 8-16,2 1-8 0,3-1 0 0,0-6 0 15,6-3 0-15,-1 2 8 0,0-6-8 0,6-3 0 16,-1 0 16-16,4-3-4 0,1-4-1 0,4 0 0 16,0-4 11-16,-4-1 2 0,4-2 1 0,-1 0 0 15,-4-5-5-15,2 0-2 0,-1 1 0 0,-7-1 0 0,3 0-2 16,-3-2 0-16,0 0 0 0,-3 2 0 0,0-4 23 0,-5 4 4 15,3-7 1-15,-3 5 0 0,-3 0-20 16,3 2-3-16,-5-4-1 0,0 4 0 0,2 0 10 16,-2 0 2-16,0 1 0 0,2-1 0 0,-2 2-32 0,2 8 0 15,0-3 0-15,1-2 0 0,-1 7 0 0,3 0 0 16,0 0 0-16,0 0 0 0,0 0 0 0,0 7 0 16,3 5 0-16,-1-2 0 0,4 1 0 0,-4 1 0 15,4 7 0-15,-1-3 0 0,0 3 0 0,3-2 0 16,0-3 0-16,0 0 0 0,3 0 0 0,-4 2 0 15,4-9 0-15,0 3 0 0,-3-3 0 0,0 0 0 0,2-2 0 0,-2-1 0 16,-3 1 0-16,1-3 0 16,2 3 0-16,-3-5 0 0,0 3 0 0,-5-3 0 15,0 0 0-15,5 2 0 16,-5-2-18-16,0 0-10 0,0 0-1 0,3 2-1 16,5 3-123-16,-5-5-25 0,-1 0-5 0</inkml:trace>
  <inkml:trace contextRef="#ctx0" brushRef="#br0" timeOffset="53046.11">8006 2157 864 0,'0'0'76'16,"0"0"-60"-16,-2-3-16 0,-6-1 0 0,0-1 117 0,0 3 21 15,3-3 4-15,-6-2 1 0,-2 2-47 0,0-2-10 16,5 2-2-16,-6 1 0 0,-4 1-25 0,2 1-6 16,5 2-1-16,-2 2 0 0,-5-2-28 0,2 7-7 15,5-2-1-15,3 4 0 0,0 1-16 0,-2 2 0 0,-6-1 0 0,5 6 0 16,3-5 0-16,0-1 0 0,0 6 0 0,3-3 0 16,5 2 8-16,0-4-8 0,3-2 0 0,-1-3 0 15,4 4 0-15,2-8 10 16,2 6-10-16,-2-9 8 0,3 3 8 0,-1-6 2 0,6 3 0 15,-3-7 0-15,-5 5-2 0,3-5 0 0,5 2 0 16,0-2 0-16,-6 0-7 0,-2 2-1 0,5-7-8 0,-2 5 12 16,0 3 5-16,-1-6 1 0,-7 1 0 0,5-1 0 15,0 3 14-15,-3-2 2 0,-5 0 1 0,3 4 0 16,-1-7-7-16,-2 7 0 0,-2-2-1 0,-1 3 0 16,0-3 1-16,1 4 1 0,2 3 0 0,-3-2 0 0,-2 2-29 15,5 0 0-15,0 0 0 0,-3 7 0 16,-5 2 0-16,3 3 0 0,0 2 0 0,2 3 0 15,-2 1 0-15,-1 8 0 0,4-2 0 0,-4-1 0 16,4 6 0-16,-3 1 0 0,-3 3 0 0,5 2 0 0,3 3 0 16,-3 0 0-16,-7-3 0 0,4-7 0 0,12 3 0 0,-6-3 0 15,-6-5 0-15,4-4 0 0,2 2 0 0,0-4 0 16,0 2 0-16,-3-8 0 0,0 1 0 0,6-5 0 16,0 0 0-16,-3-7 0 0,-3 5 0 0,3-5 0 15,8 5 0-15,-3-1 0 16,-5-4-29-16,0 0-12 0,11 0-3 0,2-4 0 15,-2 4-128-15,-1-7-25 0</inkml:trace>
  <inkml:trace contextRef="#ctx0" brushRef="#br0" timeOffset="53298.92">8258 2213 2098 0,'5'0'46'0,"-5"0"10"0,0 0 1 0,0 0 3 0,5-5-48 0,-5 5-12 0,0 0 0 16,0 0 0-16,0 0 10 0,0 0 0 0,0 0 0 0,0 0 0 15,0 0 19-15,0 0 4 0,8 5 1 0,0-5 0 16,-8 0-34-16,8 2 0 0,5 1 0 0,-2 4 0 16,-1-5 0-16,1 3 0 0,0 0 0 0,4-1 0 15,-1-4 0-15,2 0 0 0,-6 3 0 0,3 1 0 16,9-4-78-16,-7 0-22 0,1 0-5 15,0-7-792-15</inkml:trace>
  <inkml:trace contextRef="#ctx0" brushRef="#br0" timeOffset="53841">8834 1743 1908 0,'0'0'42'0,"0"0"9"0,0 0 1 0,0 7 1 0,0 2-42 0,0 1-11 15,-2 1 0-15,2 1 0 0,-3 2 0 0,1 5 0 16,2 2 0-16,-3 3 0 0,3 2 11 0,0 2-3 16,0 5-8-16,0 2 12 0,0 0-12 0,3 5 0 15,-1 0 0-15,1 3 0 0,-1-3 0 0,4 0 0 16,-4-5 0-16,4-5 0 0,-1-1 8 0,0-11-8 0,-2-1 0 16,2-1 0-16,-2-4 42 0,-1-7 2 0,4 2 1 0,-6-7 0 15,0 0 0-15,0 0 0 0,0 0 0 0,0 0 0 16,2-5-5-16,1 1 0 15,-3-6-1-15,0 1 0 0,0 2-18 0,-3-5-3 0,3-5-1 0,-2 6 0 16,-1-6-4-16,0 3-1 0,1-2 0 0,2-1 0 16,-3-2-12-16,3-2 0 0,0 2 0 0,3-2 0 15,2 2 0-15,0 3 0 0,1-1-9 0,2 6 9 16,0 1 0-16,0-1 0 0,-1 6 0 0,4-5 10 16,0 8-10-16,2-3-12 0,0 5 2 15,0 5 1-15,-2-5 9 0,2 7 0 0,0 0 0 0,1 3 0 16,-1 1 0-16,3 3 0 0,-6 1 0 0,1-1 0 0,-1 2 0 0,1 1 0 15,-6-1 0-15,3-2 0 16,-5 3 0-16,2-1 0 0,-5-4 0 0,0 2 0 16,-2 0 0-16,-4 0 0 0,-2-2 0 0,0-3 0 0,-2 3 11 0,2 0 1 15,-3-5 0-15,1 2 0 0,-1 1-4 0,3-1-8 16,0-4 12-16,-2 2-4 0,2 0-8 0,-3-2 8 16,3-1-8-16,0 3 8 0,-2-2-8 0,4-5-12 15,1 7 2-15,0-7 1 16,5 0-42-16,0 0-8 0,-5-4-1 0,2 1-656 15,6-6-130-15</inkml:trace>
  <inkml:trace contextRef="#ctx0" brushRef="#br0" timeOffset="54008.61">9329 2114 1267 0,'0'0'112'0,"3"-4"-89"0,2 1-23 0,0 3 0 0,1 0 121 0,-6 0 20 0,0 0 4 0,5 3 1 15,0 1-74-15,1 1-14 16,-4 2-3-16,1 5-1 0,0 0-17 0,-3-1-3 0,0 1-1 15,-3 5 0-15,3-3-9 0,-3 7-1 0,1-5-1 0,-1 3 0 16,0 2-3-16,3-2-1 0,-2-2 0 0,2 1 0 16,0-1-18-16,0-3-11 0,0 0 2 0,2-4 0 15,-2-1 1-15,0-4 0 0,6 2 0 0,-6-7 0 32,2 0-118-32,6 0-23 0,-3-7-5 0,3 2-1 0</inkml:trace>
  <inkml:trace contextRef="#ctx0" brushRef="#br0" timeOffset="54493.91">9493 1929 1591 0,'0'0'35'0,"0"0"7"0,0 0 2 16,6-5 0-16,1 0-35 0,-1 3-9 0,-1-3 0 0,-5 5 0 0,0 0 73 0,5 0 13 16,-5 0 2-16,0 0 1 0,6 0-36 15,2 0-7-15,0 5-2 0,-3 2 0 0,0-2-19 0,3 6-4 16,0-6-1-16,0 7 0 0,0 7-20 0,0-3 0 15,0-2 0-15,2 7 0 0,-2 3 30 0,0-1 2 16,3 1 0-16,-3 4 0 0,0-4-32 0,0-1-16 16,0-6 1-16,-1 1 1 0,-1 1 14 0,-1-2 0 15,0-1 0-15,-2 1 0 0,0-6 0 0,-1 1 0 16,-2 0 0-16,3-7 0 0,-3 2 0 0,0-3 0 16,0 3 8-16,0-7-8 0,0 0-9 0,0 0-6 0,0 0-1 0,0 0 0 31,0 0-49-31,0 0-11 0,-5-7-1 0,2 3-1 15,-2-6-34-15,-1 1-6 0,1-1-2 0,-3-1 0 16,0 4 45-16,3-5 9 0,-6-5 2 0,1 1 0 0,-1 2 51 0,1-3 13 16,-4 1 0-16,4 4 0 0,-1-4 40 0,3 4 12 0,-2 5 1 0,4-5 1 15,-2 5 51-15,3 2 11 0,3-2 1 0,-1 5 1 16,-2 0-43-16,5 2-9 0,0 0-2 0,0 0 0 16,0 0-44-16,0 0-10 0,0 0-2 0,8 4 0 15,2-4 4-15,1 7 0 0,5-7 0 0,-1 0 0 16,1 3 16-16,3-1 3 0,2 0 1 0,-2 3 0 0,2-5-22 15,3 0-10-15,-3 0 10 0,2 0-10 16,-4 0 8-16,0 0-8 0,-1 0 0 0,1 0 9 16,-4 0-9-16,-1 0 0 0,-1 0 0 0,-3-5 0 15,-2 5-40-15,0-2-9 0,-2 2-3 0,-6 0-912 16</inkml:trace>
  <inkml:trace contextRef="#ctx0" brushRef="#br0" timeOffset="54674.4">9208 1884 2530 0,'-14'-17'112'0,"9"15"24"0,2-5-109 0,1 5-27 16,2 2 0-16,0 0 0 0,0 0 0 0,0 0 0 0,0 0 0 0,0-3 0 31,2-6-87-31,6 7-22 0,0-3-5 0,0-2-896 0</inkml:trace>
  <inkml:trace contextRef="#ctx0" brushRef="#br0" timeOffset="55909.71">12036 1957 1476 0,'0'0'65'0,"-3"0"14"0,1-5-63 0,-1 5-16 0,3-7 0 0,-3 2 0 16,1-2 44-16,-1 3 5 0,6-1 2 0,-3-2 0 15,2 2-5-15,1-7-1 0,2 5 0 0,3-4 0 16,3-1-19-16,-1 0-4 0,1 0-1 0,2 3 0 16,3-3 12-16,-3 0 3 0,3 5 0 0,0-2 0 0,3 2-36 15,-1 2 0-15,-5 3 0 0,1-1 0 0,-1 1 0 0,0 4 0 16,0 3 0-16,0 2 0 0,-2 3 0 0,2-3 0 16,0 2 0-16,-2 5 0 15,-3 0 0-15,0 0 0 0,-3 3 0 0,1 6 0 0,-6 1 0 0,0 4 0 16,0 0 0-16,-6 3 0 0,-4-1 13 0,2-1-4 15,-3-1-1-15,1 0 0 0,-1-4-8 0,0 4 0 16,-2-5 0-16,3-4 0 0,-4 2 10 0,1-2 0 16,-5-2 0-16,2-1 0 0,0-4 3 0,0 0 1 15,-3-1 0-15,4-4 0 0,1-2-14 0,1-3 0 16,3 3 0-16,-1-5 0 0,-2 0 27 0,5 5 2 16,-3-10 1-16,3 5 0 0,3-7-8 0,-3 2-2 15,3-2 0-15,2 3 0 0,0-8 20 0,1 0 4 0,4 0 1 16,1 1 0-16,2-1-37 0,3 0-8 0,3-4 0 15,-1 4 0-15,6 0 0 0,-2 0 0 0,1 1 0 0,4-1 0 16,0 7 0-16,-1-2 0 16,3 2 0-16,0 10 0 0,-2-5 0 0,2 7 0 0,0 0 0 15,0 3 0-15,1 1 0 0,-1 3 0 0,0 3 0 0,0-1 0 32,0 1-26-32,0-3-11 0,3 0-3 0,0 0 0 0,-3-2-11 15,3-3-2-15,0 3-1 0,2-5 0 0,1-7-135 0,-3 0-27 16,18-7-6-16,-8 2-1 0</inkml:trace>
  <inkml:trace contextRef="#ctx0" brushRef="#br0" timeOffset="56152.51">12843 1957 1803 0,'-3'-5'80'0,"3"0"16"0,0 3-76 0,0 0-20 16,0-1 0-16,0 3 0 15,3-4 20-15,-3 4 1 0,0 0 0 0,0 0 0 0,8 7-8 0,-3 2-1 16,0-2-1-16,3 5 0 0,0 4-11 0,0-4 12 15,0 5-12-15,0 1 12 0,3 4-12 0,-3-4 0 16,2 4 0-16,3-1 8 0,1 0-8 0,-1-5 0 16,3-2 0-16,0 1 0 0,0-4 19 0,-3-1 1 15,0-1 1-15,0-4 0 0,-2 2-33 0,2-7-6 16,0 0-2-16,3 0-567 16,-3-5-113-16</inkml:trace>
  <inkml:trace contextRef="#ctx0" brushRef="#br0" timeOffset="56350.43">13184 1905 1677 0,'0'0'36'0,"-8"0"8"0,-2 2 2 0,-4 3 2 0,1-5-38 0,-3 5-10 0,3 2 0 0,-3-2 0 16,0 6 27-16,-5-4 3 0,-3 5 1 0,1 5 0 16,-4-1-31-16,3 3 0 0,-2 0 0 0,-1 2 0 15,4 2 15-15,-1 1 0 0,0 4 0 0,0-4 0 16,0 4-15-16,3-5 0 0,3 1 0 0,2-5 0 15,0 2 0-15,5-5 0 0,3 3 0 0,0-7 0 16,3 0 0-16,2-1 0 0,1-6 0 0,2 2 0 16,2 0-135-16,6-4-29 0,8-3-7 0,3-3-1 0</inkml:trace>
  <inkml:trace contextRef="#ctx0" brushRef="#br0" timeOffset="56794.03">13473 1698 1209 0,'8'-2'108'0,"5"-3"-87"16,0 5-21-16,3 0 0 0,2 0 135 0,1-5 22 15,-3 5 5-15,0 5 1 0,2-5-131 0,1 5-32 16,-3 2 0-16,2 5 0 0,1-8 13 0,-4 3-4 16,1 5-1-16,0-5 0 0,-3 7-8 0,3-2-11 15,-2 2 3-15,-1 7 0 0,-5-2 8 0,2 2 0 0,-4 0 8 16,-1 1-8-16,0 1 11 0,-5-6-3 0,0-1 0 0,-2 3 0 15,-1-3 10-15,-5 3 2 16,0-2 0-16,0-1 0 0,-2-2 4 0,-4-2 0 16,1 0 1-16,2-3 0 0,-2 3-9 0,0-7-1 0,0 2-1 15,-3-3 0-15,0 3-6 0,3-2-8 0,-3-5 11 0,0 2-11 16,3 3 12-16,0-5-4 0,-3-5 0 0,2 3-8 16,4-3 0-16,-3 1 0 0,2-1 0 15,3-2 0-15,3 2 20 0,0 3-4 0,2-8 0 0,0 8 0 16,6-7 10-16,0 2 2 0,5 0 0 0,2-3 0 15,1 3-28-15,2 0 0 0,5 2 0 0,1-2 0 16,-1 3 0-16,4-1 0 0,1 5 0 0,1 0 0 16,3 0-12-16,-3 0-2 0,2 5 0 0,0-3 0 15,1 7 24-15,-1 3 5 0,1-5 1 0,2 10 0 16,-3-6-36-16,3 6-6 0,1-3-2 0,-1 0 0 16,0 5-144-16,0-3-28 0,0-2-7 15,-3 1-1-15</inkml:trace>
  <inkml:trace contextRef="#ctx0" brushRef="#br0" timeOffset="57351.8">14602 1987 1670 0,'0'0'74'0,"0"0"15"0,-2-7-71 0,2 7-18 0,0 0 0 15,0 0 0-15,0 0 51 0,0 0 6 0,0 0 2 0,0 0 0 16,0 0-18-16,-3 7-3 15,-2 0-1-15,2 5 0 0,-2 2-37 0,0 0-21 16,2 3 2-16,0-1 1 0,1 3 29 0,-4 0 5 16,4 2 2-16,-1-2 0 0,-2 2-27 0,2-2-6 0,0-3-1 0,3 1 0 15,0-5 26-15,3-1 5 0,-6-4 1 0,3-2 0 16,0-5-16-16,0 0 8 0,0 0-8 0,0 0 0 16,8 0 12-16,-2-5-4 0,2-2-8 15,-3-2 12-15,-2 2-12 0,2-5 0 0,3 0 0 0,-6 1 0 16,1-6 8-16,2 1-8 0,1-3 0 0,2 0 9 15,-3 3-9-15,0-1 10 0,6-6-10 0,-1 1 10 16,1 4-10-16,-3 1 0 0,0 3-10 0,0 2 10 16,2 3 0-16,1 4 0 0,-3 3 0 0,2-3 0 15,1-2 0-15,-3 2 10 0,3 5-2 0,-1 5 0 0,-2-3-8 16,3 8 0-16,-3-3 0 0,0 5 0 16,-1 4 0-16,1-4 0 0,-2 4 0 0,-1 8 0 15,3-8 8-15,-5 8 0 0,2-8 0 0,-3 3 0 0,1 0-8 16,2-3 0-16,1-4-10 0,-4-2 10 0,4-3 0 15,-4 0 0-15,-2-7 0 0,0 0 0 0,6 4 0 0,-6-4 0 16,0 0 0-16,0 0 0 0,5 0 13 0,0 0-1 16,0-7 0-16,-2 5 0 0,2-5 16 0,-2 0 2 15,2 2 1-15,-2-7 0 0,0 5-19 0,2-4-4 16,-2-1-8-16,5 0 12 0,-6 0-12 0,6-2 0 16,0 0 0-16,0 2 0 0,3 3 0 0,-4 2 0 15,4 0 0-15,2 2 0 0,-5 0 0 0,3 3 0 16,-1 2 0-16,1 2 0 0,-3 3 0 0,3 0 0 15,-4 2 0-15,1 5 0 0,0-5-8 0,0 2 8 0,0 5 0 0,0 0 0 16,0 0 0-16,0 3 0 0,0 2 0 0,0 2 0 31,2-5-39-31,1 3-4 0,2 0-1 0,1-3-607 0,-1 1-121 0</inkml:trace>
  <inkml:trace contextRef="#ctx0" brushRef="#br0" timeOffset="57792.71">15499 2016 1792 0,'0'0'40'0,"0"0"8"0,-5 0 1 0,0 0 1 0,-3 0-40 0,0 0-10 0,-3 0 0 0,1 2 0 16,-4 3 0-16,4 2 0 0,-3 2 0 0,-1-4 0 0,4 4 0 16,-3 1 0-16,-1 1 0 0,4 1 0 15,-1 0 0-15,1 4 0 0,2-2 0 0,0 1 0 0,2 3 12 0,4-6-4 16,-1 0 0-16,3 0 0 0,3-3-8 0,-1-2 0 15,1 0 0-15,2 0 0 0,1-2 14 0,2 0 1 16,2-1 0-16,-2-4 0 0,3 0 6 0,-3 0 2 16,2-4 0-16,-2-3 0 0,0 2-10 0,0 0-1 15,0-2-1-15,0-2 0 0,-3 2 0 0,1 0 0 16,-1-5 0-16,-3 0 0 0,4 0 9 0,-4 1 1 16,1-1 1-16,0 0 0 0,-1 0 10 0,-2 3 3 15,3-3 0-15,0 0 0 0,-3 5-20 0,2-4-4 16,-2 6-1-16,0 0 0 0,0 5-10 0,0 0 0 15,0 0 0-15,0 0 0 0,0 0 0 0,8 7 0 16,-3-2 0-16,1 4-11 0,-4 3 11 0,1 0 0 0,5-5 0 16,0 5 0-16,0 4 0 0,5-4 0 0,0 4 8 0,1-2-8 15,1 8 0-15,1-8 0 0,0 0 0 0,0 0 8 32,3-2-37-32,-1-3-7 0,1-2-2 15,-1-7-617-15,1 0-123 0</inkml:trace>
  <inkml:trace contextRef="#ctx0" brushRef="#br0" timeOffset="58371.41">15907 1797 1792 0,'0'0'80'0,"0"0"16"0,0 0-77 0,0 0-19 0,0 9 0 0,-3-2 0 16,0 5 0-16,1 0 0 0,-1-3 0 0,1 5 0 0,-4 3 15 0,4 2-4 15,-1-3-1-15,-2 5 0 0,-1 5 2 0,4 2 1 16,-4 3 0-16,4 2 0 0,-1 2-3 0,0-7-1 15,3 3 0-15,3-3 0 0,0 0-9 16,2-11 12-16,0 2-12 0,1-3 12 0,-1-4 4 0,0 0 2 16,-2-8 0-16,0 3 0 0,-1-2-2 0,1 2 0 15,-3-7 0-15,0 0 0 0,0 0 0 0,0 0 0 16,0 0 0-16,0 0 0 0,0 0 4 0,-3-9 0 16,3 6 0-16,-2-8 0 0,-4 1-11 0,1-2-1 15,5 5-8-15,-5-4 12 0,2-6-1 0,-2 3-1 16,2 2 0-16,3-2 0 0,0 2-10 0,0 1-11 15,3-1 3-15,-1 5 0 0,4-5 8 0,2 3 0 0,-3-1 0 0,3 6-8 16,0-3 8-16,5 2 14 16,-2-5-3-16,4 3-1 15,1 0-34-15,0 3-8 0,3-3 0 0,-1 2-1 16,3-2-22-16,-2 2-4 0,-1-2-1 0,1 2 0 16,2 5 23-16,0-4 4 0,-5-1 1 0,0 3 0 15,0 4-1-15,0-2 0 0,-6-2 0 0,1 4 0 0,-3 0 24 0,0 5 9 16,2-7 0-16,-10 0-9 0,0 0 9 0,3 7 0 0,8 3 0 0,-6-3-8 15,-5 5 8-15,0-5 0 0,3 4 0 0,-1 1-8 16,-2 0 19-16,-2 0 4 0,-1-1 1 0,0 1 0 16,1 2 12-16,-1 0 2 0,-5 1 1 0,5-4 0 15,-2 1 21-15,0 0 4 0,-3-5 0 0,0-2 1 16,5 2-16-16,-2-3-3 0,0-1-1 0,-1 1 0 16,4 1-1-16,2-5-1 0,0 0 0 0,0 0 0 15,-3-5 1-15,3 5 0 0,0 0 0 0,-2-7 0 16,-1 3 3-16,3-8 1 0,0 2 0 0,3 1 0 0,-1 0-29 15,1 2-11-15,-1-5 8 0,6-5-8 0,0 6 0 16,-2-6 0-16,2 1 0 0,2 2 0 0,6-3 0 0,0 5 0 16,-3-6 0-16,0 3-11 15,1 4-6-15,-4 1-2 0,-2 1 0 0,3 2 0 16,2 2-138-16,-3 0-28 0,-2 3-6 0,0-3-1 0</inkml:trace>
  <inkml:trace contextRef="#ctx0" brushRef="#br0" timeOffset="58563.67">16611 1992 1616 0,'10'2'36'0,"-10"-2"7"0,0 0 1 0,0 0 1 0,3 10-36 0,-3-3-9 0,0-7 0 0,0 5 0 15,-6 6 27-15,4-6 3 16,4 4 1-16,-4 1 0 0,-6 2-3 0,0-1-1 16,8 1 0-16,-5 5 0 0,-3-6-19 0,0 6-8 15,0-3 8-15,5 2-8 0,-2-4 8 0,2 0-8 0,-2-5 8 0,2 2-8 16,6-6 0-16,-3-3 0 0,0 0-14 0,0 0-803 15</inkml:trace>
  <inkml:trace contextRef="#ctx0" brushRef="#br0" timeOffset="58859.14">16714 1860 1648 0,'-11'-2'73'0,"11"2"15"0,5 0-70 0,-5 0-18 0,0 0 0 0,0 0 0 15,3 7 0-15,0-2 0 0,2-3 0 0,-2 5 0 0,-3 3 10 0,5-3-2 16,0 2 0-16,3-2 0 0,-5 0 45 0,5 3 9 16,2 1 2-16,-2 1 0 0,0-5-8 0,3 5 0 15,2 4-1-15,3 1 0 0,-3-5-11 0,0-1-1 16,1 1-1-16,1 2 0 0,1 0-24 0,0-7-5 16,-5 5-1-16,2-2 0 0,3-1 7 0,-3 0 1 15,-5-4 0-15,5 2 0 0,1-2 9 0,-7 2 3 16,1-5 0-16,0 3 0 0,-2 0-32 0,2-1 0 15,-3-1 0-15,0 1 0 0,-5-4 0 0,0 0-15 16,5 5 2-16,1-5 0 0,-6 0-6 0,5 7-1 16,-2-2 0-16,2-3 0 15,0 3-99-15,-2 0-20 0,0-3-4 0,2 0-472 16,0-2-94-16</inkml:trace>
  <inkml:trace contextRef="#ctx0" brushRef="#br0" timeOffset="59135.73">17177 1893 1918 0,'-3'0'42'0,"3"0"9"0,0 0 1 0,0 0 3 0,0 0-44 0,0 0-11 0,-5-4 0 0,5 4 0 15,0 0 55-15,0 0 9 0,-8 0 1 0,0 0 1 16,3 0-56-16,-1 4-10 0,-4 3 0 0,2-2 0 16,0 7 0-16,-3-5 0 0,1 2 0 15,-3 3 0-15,-3 7 0 0,0-3 10 0,3 3 1 0,-6 2 0 16,-2 3 7-16,2 2 2 0,3 0 0 0,1-3 0 15,-1 1-9-15,0-6-2 0,5 1 0 0,3-5 0 0,0 0 3 0,0-2 0 16,3-2 0-16,2 1 0 16,3-4-12-16,-2-2 0 0,-1 2 9 0,3-7-9 15,3 0 0-15,-3 0 0 0,0 5 0 0,0-5 8 16,0 0-61-16,0 0-12 0,0 0-3 0,0 0-585 16,0 0-118-16</inkml:trace>
  <inkml:trace contextRef="#ctx0" brushRef="#br0" timeOffset="59446.84">16685 1620 2383 0,'0'0'52'0,"0"0"12"0,0 0 1 0,0 0 2 0,5-2-54 0,-5 2-13 0,0 0 0 0,0 0 0 16,11-2 0-16,-6 2-13 0,-5 0 2 0,0 0 1 15,8 0-130-15,-8 0-27 0,0 0-5 0,0 0 0 0</inkml:trace>
  <inkml:trace contextRef="#ctx0" brushRef="#br0" timeOffset="61175.02">17722 2253 1335 0,'0'0'29'0,"0"0"7"0,0 0 0 0,0 0 2 0,0 0-30 16,0 0-8-16,0 0 0 0,0 0 0 16,0 0 57-16,0 0 11 0,0 0 1 0,0 0 1 15,0 0-10-15,0 0-3 0,0 0 0 0,0 0 0 16,0 0-40-16,0 0-8 0,0 0-1 0,0 0-8 16,0 0 0-16,0 0 0 0,0 7 0 0,0 5 0 0,0 4 0 0,0-4 0 15,-3 5 8-15,1 1-8 0,2-1 0 0,-3 6 0 16,-2-4 0-16,2 2 0 0,-2 3 0 0,-1-8 0 15,1 6 0-15,0-1 0 0,-1-10 10 0,4 6-10 16,-3-5 8-16,-1-1-8 0,4 1 10 0,-1-5-10 16,-2-2 12-16,2 0-12 0,3-5 18 0,0 7-3 15,0-7-1-15,0 0 0 0,0 0-14 0,0 0 0 16,0 0 0-16,0 0 0 0,-5 4 11 0,5-4-1 16,0 0 0-16,0 0 0 15,0 0-128-15,0-4-26 0,2-15-4 0,1 7-2 0</inkml:trace>
  <inkml:trace contextRef="#ctx0" brushRef="#br0" timeOffset="61685.6">18516 2074 1562 0,'0'0'34'0,"0"0"7"0,0 0 2 0,0 0 1 0,0 0-35 0,0 0-9 15,0 0 0-15,-3 0 0 0,3 0 9 0,0 5 0 0,-3-3 0 16,3 8 0-16,0-5-9 0,0 4 0 0,0 0 0 15,3 3 0-15,-3 0 0 0,3 4 0 16,-1-2 11-16,1 8-11 0,2-4 16 0,-2 6-4 0,-1 4 0 0,1 0 0 16,2 1-12-16,-2 1 0 15,2-2 0-15,-2 3 0 0,0 2 9 0,-1-3-1 0,1-1 0 0,-3-1 0 16,3-2-8-16,-1-3 8 0,3-2-8 0,-5-4 8 16,3-3-8-16,0-5 12 0,-1 3-12 0,1-7 12 15,-3 2 8-15,3-5 1 0,-3-2 1 0,0 0 0 16,0 0-56-16,0 0-11 0,0 0-3 15</inkml:trace>
  <inkml:trace contextRef="#ctx0" brushRef="#br0" timeOffset="62109.64">18460 1976 1450 0,'0'0'32'0,"0"0"6"0,0 0 2 0,0 0 1 15,0-7-33-15,0 7-8 0,0 0 0 0,5-5 0 0,1-5 46 0,-1 3 7 16,3 3 2-16,0 1 0 0,0-4-37 0,0 3-7 16,0-6-2-16,2 8 0 0,1-3 19 0,-1 0 3 15,4 3 1-15,-1-3 0 0,0 1-18 0,3 1-3 16,0 3-1-16,5-4 0 0,-3 4 3 0,1 0 1 15,-1 0 0-15,1 4 0 0,2-4-5 0,0 7-1 0,-2-2 0 16,-3 2 0-16,-3-7-8 0,3 7 0 16,-3 3 0-16,-2 1 0 0,-6-4 0 0,0 3 0 0,1 2 0 15,-4-1 0-15,-2 1 0 0,-2 2 0 0,-1-2 0 16,-5 2 0-16,0 0 0 0,-3 3 0 16,1-1 0-16,-1-4 0 0,-2 2 27 0,2 0 3 0,-2 0 1 15,-3-2 0-15,0 4-31 0,1-4 8 16,-1-2-8-16,0-1 0 0,0 3 0 0,0-3 0 15,3-2 0-15,2 3 0 0,1-3 0 0,-1 4 0 0,3-6 0 16,0 2 0 0,3 0-23-16,0-4-4 0,2 4-1 0,3-7 0 0,0 0-108 0,0 0-23 15,0 0-4-15,8 0-1 0</inkml:trace>
  <inkml:trace contextRef="#ctx0" brushRef="#br0" timeOffset="62458.54">19344 1900 1695 0,'0'0'37'0,"0"0"8"0,0 0 2 0,0 0 1 0,-6 5-39 0,-2 2-9 15,-2-2 0-15,-1 2 0 0,-2 0 8 0,0 2 0 16,-3 3 0-16,0 0 0 0,0 4-8 0,-2-2 0 16,-1 3 0-16,1 4 0 0,-4 0 18 0,7 0 2 15,-1 3 0-15,0-3 0 0,5 3-20 0,1-6 0 16,4-1 0-16,4-5 0 0,4-1 0 0,1 1 0 15,2-7 0-15,3 2 0 0,0-2 26 0,5-3 5 0,3-2 1 0,5-2 0 16,1-3 7-16,-1 0 1 16,3-2 1-16,-1-5 0 0,1 1-25 0,0-6-6 15,0 5-1-15,-6-6 0 0,4 3-9 0,-7 1 12 0,4-4-12 16,-6 1 12-16,0-6-12 0,-5 6 12 16,3-4-12-16,-6 2 12 0,1 0-12 0,-4 3 12 0,1-3-12 15,-6 3 12-15,1-1-12 0,-1 1 0 0,-2 2 0 0,-1-1 8 16,1 6-8-16,0-3 0 0,-1 8 0 0,1-8 0 15,0 12-20-15,0-5 4 0,-3-2 1 0,2 7 0 16,1 2-121 0,0 3-25-16,-1 0-5 0,4-3-1 0</inkml:trace>
  <inkml:trace contextRef="#ctx0" brushRef="#br0" timeOffset="62756.63">19836 1832 1623 0,'5'-2'72'0,"-5"2"15"0,0 0-70 0,0 0-17 16,0 0 0-16,0 0 0 0,0 0 63 0,0 0 9 16,0 0 1-16,-3 0 1 0,-4 2-29 0,-4 3-5 15,-2 2-2-15,2 2 0 0,-2-2-30 0,0 3-8 16,2 2 0-16,1-1 0 0,-1 1 0 0,-2 0 0 16,5 0 0-16,2 2 0 0,1 0 0 0,0 0 0 15,5 2 0-15,3-4 0 0,-3 0 0 0,5-3 0 16,0 3 0-16,3-5 0 0,0 5 11 0,0-7 1 15,0 2 0-15,0-3 0 0,0 3-2 0,-3-2 0 16,0-3 0-16,-5-2 0 0,0 0-10 0,0 0 0 16,3 10 9-16,-3-10-9 0,0 5 0 0,0 2 9 0,-5 0-9 15,2 0 0-15,-2 2 8 0,2-7-8 0,3-2 0 0,-5 3 0 16,0 4-52 0,-1-7-18-16,6 0-3 0,0 0-802 0</inkml:trace>
  <inkml:trace contextRef="#ctx0" brushRef="#br0" timeOffset="62986.3">20085 1853 2026 0,'0'0'44'0,"0"0"10"0,7 0 2 0,-4 0 1 0,5 5-45 0,-3 2-12 0,-2-2 0 0,0 2 0 0,-1 0 0 0,1 2 0 15,-3 3 0-15,0 0 0 16,-3 2 0-16,1 2 0 0,-4 3 0 0,1 2 0 0,0-2 0 0,-1 2 0 15,4-2 0-15,-3 2 0 16,2-7 0-16,3-2 0 0,0 0 0 0,0-3 0 0,3-2 0 0,-3-7 0 16,0 0 0-16,5 5 0 15,0-3-177-15,3-2-38 0,5-7-7 0,-2 0-2 0</inkml:trace>
  <inkml:trace contextRef="#ctx0" brushRef="#br0" timeOffset="63516.61">20283 1580 1936 0,'0'-11'86'0,"0"11"18"0,0 0-84 0,0 0-20 0,3-10 0 0,2 3 0 16,-5 7 24-16,0 0 1 0,0 0 0 0,0 0 0 15,0 0-14-15,0 0-3 16,0 0-8-16,0 0 12 0,0 5-12 0,3 2 0 16,-3-2 0-16,0 6 0 0,0 1 0 0,-3 0 0 15,0 7 0-15,3 2 0 0,0-2 8 0,0 2-8 0,0 0 0 0,0 7 9 16,0 5-9-16,0-4 0 0,0 1 0 0,0 3 0 15,6 2 0-15,-4-11 0 0,3 2 0 0,3-5 0 16,-2 2 0-16,-1-4 8 0,0-5-8 0,1 5 8 16,-1-7-8-16,0-5 0 0,-2 2 0 0,-1-2 0 15,-2-7 0-15,0 0 0 0,0 0 0 0,0 5 0 0,0-5 0 0,0 0 0 16,0 0 0-16,0 0 0 16,0 0 0-16,0 0 0 0,0 0-14 0,-5 0 5 15,0-5 9-15,0-2 0 0,-1 3 0 0,1-8 0 0,2 2 0 0,1 1 0 16,-4-3 0-16,4 3 0 0,-1-3 0 15,3 0 11-15,0 1-3 0,3-1 0 16,2 2-34-16,0 1-7 0,3-5-2 16,0 2 0-16,0 0 35 0,0 1 0 0,5 4 0 0,1-5 0 15,1 2 0-15,4 1 0 0,-1 4 0 0,1-2 0 0,2 3 0 0,-2-1 0 16,-1-2 0-16,1 7 0 0,-1 0 0 0,-2 0 0 16,-3 0 0-16,3 0 0 0,0 2 0 0,-3 3 0 15,1 0 0-15,-1-1 0 0,-3 3 0 0,4-2 0 16,-6 2 0-16,2 0 0 0,-2 3 0 0,0 1 0 15,0-4 0-15,-3 5 0 0,1-5 8 0,-4 5 9 16,-2 2 2-16,-2 5 0 0,-1-7-19 0,0 4 0 16,-2 3 0-16,-3 0 0 0,0-3 0 0,0 1 0 0,0-1 0 15,0-4 0-15,3 2 0 0,0-5 0 0,-3 3 0 16,5-7 0-16,-2 2 0 0,2-2 0 0,3-5 0 0,0 0 0 31,0 0-28-31,0 0-10 0,0 0-2 0,0 0-820 0</inkml:trace>
  <inkml:trace contextRef="#ctx0" brushRef="#br0" timeOffset="63914.83">20751 1684 1728 0,'0'0'38'0,"0"0"8"0,6-2 2 0,-1-1 0 0,-5 3-39 0,5 0-9 0,-5 0 0 0,5-4 0 15,3 1 0-15,-2 3 0 0,-6 0 0 0,8 0 0 0,0 0 0 0,-8 0 0 16,2 7 0-16,6 0 0 15,-3 0-49-15,3 3-12 0,-2 2-3 0,2-1 0 0,-6 1 52 0,6 0 12 16,-3-3 0-16,1 3 0 0,-1 2 0 0,0 3 0 16,1-1 0-16,-4-4 0 0,4 7 0 0,-1-3 0 15,-2 1 0-15,-1 1 0 0,3-6 28 0,-2 5 9 16,0-1 2-16,2-2 0 0,0 3-22 0,1-6-4 16,-1 1-1-16,0 0 0 0,3 0 23 15,-3-3 4-15,3-2 1 0,0-2 0 0,-2-3 19 0,2 3 4 16,-1-5 1-16,-1-5 0 0,2 3-8 0,-3-1-2 0,3 1 0 15,-3-5 0-15,3 2-32 0,-3-2-6 16,1 3-2-16,2-6 0 0,-3 3-2 0,3 0 0 0,-3-5 0 0,0 3 0 16,1 2-3-16,-1-5-1 15,-2 3 0-15,5-3 0 0,-3 5 4 0,-2 0 1 0,-1-5 0 16,1 7 0-16,2-2-13 0,-2 3 0 0,-3 4 0 0,2-5 0 31,1 0-100-31,-3 5-22 0,0 0-5 0,5-2-1 16,-5 2-51-16,6 2-10 0,2 1-3 0,0-1 0 0</inkml:trace>
  <inkml:trace contextRef="#ctx0" brushRef="#br0" timeOffset="64260.49">21180 1947 172 0,'0'0'16'0,"0"0"-16"0,0 0 0 0,5 5 0 16,0 2 226-16,-5-7 42 0,0 0 9 0,8 5 2 15,0-3-163-15,0 1-32 0,0-1-6 0,0-2-2 16,0-2-25-16,3 2-6 0,-1 0-1 0,1-3 0 16,-3 1-16-16,2 2-4 0,-2-5-1 0,0 3 0 15,0-3-11-15,-3 0-1 0,3 1-1 0,-5 1 0 0,2-4 43 0,-2 3 9 16,-3-1 2-16,3-2 0 0,-6 2-52 0,3-2-12 15,0 2 0-15,-3-2 0 0,-2 3 0 16,0-3 0-16,-1 2 0 0,4 0 0 0,-3 3 0 0,-3-3 0 16,2 5 0-16,1 0 0 0,0 0 0 0,-1 0 0 15,-1 2 0-15,-1 3 0 0,0 5 0 0,2-3 0 16,-4 4 0-16,2-4 0 0,0 10 24 0,0-1 3 16,0-2 0-16,0 12 0 0,0-2-15 0,3 4-4 15,5 3 0-15,2-3 0 0,4-5 4 0,4 3 0 16,4 0 0-16,1-2 0 0,4-6 24 0,2 1 6 15,3-2 1-15,0-1 0 0,2-6-21 0,1 1-4 16,-1-4-1-16,3 0 0 0,3-2-7 0,-3-5-2 0,-2 0 0 16,-4 0 0-16,1 0 7 0,-3-7 1 0,-2 5 0 0,-3-1 0 15,-6-4-16-15,1 3 0 0,-3-6 0 16,-5 3 0 0,-1 0-104-16,-4-5-21 0,-1-4-4 0,-8 4-512 0,-2-4-103 15</inkml:trace>
  <inkml:trace contextRef="#ctx0" brushRef="#br0" timeOffset="64421.54">19984 1505 2188 0,'-11'-4'48'0,"3"4"11"0,1-8 1 0,1 8 1 0,-2-4-49 0,8 4-12 0,0 0 0 0,0 0 0 16,0 0-48-16,0 0-13 0,0 0-3 0,0 0-844 15</inkml:trace>
  <inkml:trace contextRef="#ctx0" brushRef="#br0" timeOffset="66258.66">2834 3497 921 0,'0'0'82'0,"0"0"-66"16,-6 0-16-16,6 0 0 0,0 0 157 0,-8-2 28 15,1 2 6-15,-1 0 1 16,5 0-153-16,-5 0-31 0,-3 0-8 0,3 2 0 0,1 1 16 0,-4-3 0 16,-2 7 0-16,2-7 0 0,1 2-4 0,-1 3 0 15,-2 2-1-15,2 2 0 0,1-6 9 0,-6 4 3 16,2 0 0-16,7 4 0 0,-7-6-23 0,9 2 0 15,-3 0 0-15,-2 0 0 0,4 3 10 0,4-6-2 16,2-4-8-16,0 7 12 0,0 0-12 0,0-7-10 16,0 0 2-16,8 8 0 0,-3-1 8 0,8-3 12 15,-2-4-2-15,-1 5-1 0,6-3-9 0,-3-2 0 16,3 0 0-16,0 0 0 0,-3 0 0 0,3 0 0 16,0 0 0-16,-5 0 0 0,-1 3 0 0,3 1 0 0,-7-1 0 15,2 1 0-15,-3 1 0 0,-2 0 0 16,-1 2 0-16,-2 5 0 0,-2-5 8 0,-1 5-8 15,-2 2 12-15,-3 0-4 0,-3 2-8 0,1 1 10 0,-1 1-10 0,-5 1 10 16,6 2-10-16,-4-4 0 16,1 2 0-16,2 2 0 0,4-5 0 0,-7 1 0 0,4-3 0 0,2 0 0 31,2-2-46-31,1 0-5 0,3-3-1 0</inkml:trace>
  <inkml:trace contextRef="#ctx0" brushRef="#br0" timeOffset="66606.69">2942 3683 1630 0,'0'0'72'0,"5"-2"16"0,3 2-71 0,0 0-17 15,-2-5 0-15,2 5 0 16,0-2 0-16,-1 2 0 0,4 2-11 0,0-2 11 0,-3 5-10 0,2-5 10 16,3 0-8-16,-2 0 8 0,0 0 0 0,-1-5 0 15,3 3 0-15,1 2 0 0,-1-5 0 0,-3 5 9 16,-2-5-1-16,3 3-8 0,-3 0 22 0,0-1-2 15,-8 3-1-15,5-5 0 0,0 1 13 0,-5 4 2 16,0 0 1-16,0 0 0 0,0 0 12 0,0 0 2 16,-5-3 1-16,0-1 0 0,-1-1-20 0,-1 3-4 15,-1-1-1-15,2 1 0 0,-2 0-16 0,-2-1-9 16,-3 1 10-16,2 0-10 0,0 4 0 0,1-2 0 0,-3 2 0 16,2 1 0-16,0-1 0 0,1 3 0 0,2-1 0 15,-5 3 0-15,2 5 0 0,3-7 0 16,3 7 0-16,-3-3-10 0,3 3 10 0,2 0 0 15,-5-1 0-15,8 3 0 0,-3 3 0 0,3 2 0 0,0-5 0 0,0 5 0 16,8-1-9-16,-5 1 9 0,5 2-10 0,0-6 10 31,2-1-29-31,1-3 0 0,5 1 0 0,2-5 0 16,-4 0-91-16,7-2-17 0,-8-5-4 0</inkml:trace>
  <inkml:trace contextRef="#ctx0" brushRef="#br0" timeOffset="67241.11">3416 3558 1681 0,'0'0'36'0,"0"0"8"0,0 0 2 0,0 0 2 0,0-4-38 0,0 4-10 0,0 0 0 0,2-3 0 0,-2 3 0 0,0 0 0 16,0 0 0-16,6 7 0 0,-4-2 0 15,1 5 0-15,-3 1 0 0,0 1 0 0,0 2 28 0,-3 0 3 16,3 3 1-16,-2-1 0 15,2 8-32-15,0-8 0 0,0 1 0 0,0 1 0 0,-6-1 0 0,6-5 0 16,6 2 0-16,-6-5 0 0,0 1 0 0,0-3 0 16,0-3 0-16,0-4 0 0,0 0 0 0,0 0 0 15,0 0 0-15,0 0 0 0,0 0 10 0,0 0-1 16,0 0 0-16,0 0 0 0,0 0 23 0,5-4 4 16,-5-1 0-16,3-2 1 0,-1 0-21 0,1-3-4 15,-3 1 0-15,5 2-1 0,-5-5-11 0,3 0 0 0,2-4 0 0,0 4 0 16,1 0 0-16,2 1 0 15,-3-1 0-15,3-5 0 0,-3 6 0 0,3-1 0 16,-3 3 0-16,9-1 0 0,-9 5 0 0,0-4 0 0,3 7 0 16,-5-3 0-16,2 3 8 0,-5 2 0 0,5 7 0 0,1-7 0 15,2 4-8-15,-6 3-11 0,4 5 3 0,-4-5 0 16,1 3 8-16,-3 1 0 0,0 1 0 0,0 0 0 16,0-5 0-16,5 5 0 0,-10-3 0 0,5-2 0 15,0 0 0-15,0-2 0 0,0-5 0 0,0 0 8 16,0 0 0-16,0 0 1 0,0 0 0 0,0 0 0 15,0 0 18-15,0 0 3 0,0 0 1 0,0 0 0 16,0 0-4-16,5-2-1 0,-5-3 0 0,3 0 0 0,2-4-18 0,0-1-8 16,1 1 8-16,2 2-8 15,-3-5 10-15,3 0-10 0,-3 1 12 0,3 1-12 0,3-2 8 16,-3 5-8-16,2-4 0 0,-2 4 0 0,0 2 0 16,3-2 0-16,-1 2 0 0,-2 0 0 0,3 3 0 0,-6 4 0 15,0 3 0-15,3-2 0 0,0 1 0 0,0 3 0 16,0 3 0-16,0 1 0 0,3 1 0 0,-3 2 0 15,-6 3 0-15,6 4 0 0,0-7 0 0,0 7 0 16,-5-4 0-16,5 6 0 0,0-4 0 0,2 2 0 16,-7-4 0-16,5 1 0 0,0-6-16 0,2 0-3 15,-2 0-1-15,3-5 0 16,-3 0-78-16,2-5-16 0,-2-4-3 0,8-1-747 0</inkml:trace>
  <inkml:trace contextRef="#ctx0" brushRef="#br0" timeOffset="67440.5">4172 3540 1825 0,'0'0'40'0,"0"0"8"0,0 0 1 0,0 0 3 0,0 0-41 0,8 7-11 0,-5 4 0 0,2-6 0 16,-5 7 0-16,6 0 0 0,-6-3 0 16,5 3 0-16,-5 4 15 0,0 1 1 0,0 2 0 0,0 2 0 15,0 2-7-15,0-2-1 0,0 5 0 0,-5 2 0 16,10 1-8-16,-5-1 0 0,0 2 0 0,0-6 0 15,0 0-14-15,0-3-5 0,3-2-1 0,2-3-534 16,-5-4-107-16</inkml:trace>
  <inkml:trace contextRef="#ctx0" brushRef="#br0" timeOffset="67619.39">4191 3269 2322 0,'0'0'51'0,"0"0"10"0,3-7 3 0,-3 7 1 0,0-5-52 0,0 1-13 16,5-1 0-16,-5 5 0 0,0 0 0 0,0 0-13 15,0 0 2-15,0 0 1 16,3-2-203-16,2 2-41 0,5 4-8 0,-2 3-2 0</inkml:trace>
  <inkml:trace contextRef="#ctx0" brushRef="#br0" timeOffset="67853.82">4527 3674 1036 0,'0'0'92'0,"0"0"-73"0,0 0-19 0,0 0 0 16,0 0 217-16,8 2 40 0,0 3 8 0,-3-5 2 15,-5 0-207-15,0 0-42 0,11 0-8 0,-9 2-2 16,6-2 0-16,0 2-8 0,3-4 12 0,-1 2-4 15,4-2-8-15,-4 2 0 0,1 0 0 0,5-5 0 16,-3 3 0-16,0-1 0 0,0 1 0 0,1 2 0 16,-1 0 0-16,-3 0 0 0,4 0 0 0,-9 0 0 15,8 0-100-15,-5 0-16 0,3 0-4 16</inkml:trace>
  <inkml:trace contextRef="#ctx0" brushRef="#br0" timeOffset="68357.84">5342 3582 1785 0,'0'0'159'0,"0"0"-127"16,0 0-32-16,0 0 0 0,0 0 15 0,0 0-3 15,-8-5-1-15,5 3 0 0,3 2 3 0,-8-2 1 0,3 2 0 0,-3 2 0 16,-2 0-5-16,2 3-1 15,-6 2 0-15,4 0 0 0,-1 2-9 0,-2 3 0 0,2-2 0 16,-2 1 0-16,3 1 0 0,2 2 16 16,0 3-2-16,2-6-1 0,-1 4 5 0,4-1 1 0,0 0 0 0,3-2 0 15,0-1-19-15,3 1 0 0,0-3 0 0,4-1 0 16,-1-1 0-16,7-3 0 16,-5-4 0-16,5-2 0 0,0-3 12 0,1 1-4 0,2-4 0 15,-1-3-8-15,1-1 0 0,0 0 0 0,-3-7 0 0,1 3 0 16,1-1 9-16,-7-6-1 0,0 2-8 0,-2-3 12 15,2 1-12-15,-3-1 0 0,-2 1 0 0,-3-1 0 16,-3 1 28-16,0-8 2 0,1 3 1 0,-1 2 0 16,-8 0-2-16,3-4 0 0,3 1 0 0,2-4 0 15,-7 3-17-15,5 2-4 0,-3-1-8 0,2 6 12 16,4 4-12-16,-4 3 0 0,6 4 8 0,-5 0-8 16,2 3 8-16,1 6-8 0,2 3 11 0,0 0-11 15,0 0 8-15,0 0-8 0,0 5 0 0,-3 7 0 0,3 0 0 0,0 6 0 16,3-1 0-16,-3 6 0 0,0 1 0 0,5 2 0 15,0 4 0-15,1 3 0 0,2 2 0 16,-3 3 0-16,0 2 0 0,3 0-9 16,0 7-108-16,3-5-22 0,2-2-4 0,5-7-1 0</inkml:trace>
  <inkml:trace contextRef="#ctx0" brushRef="#br0" timeOffset="68720.58">5779 3533 172 0,'0'0'16'0,"0"0"-16"16,2-3 0-16,-2-2 0 0,0 5 368 0,0 0 70 16,0 0 14-16,0 0 4 0,0 0-357 0,0 0-71 15,0 0-15-15,0 0-2 0,11 5 5 0,-9-5 0 0,4 5 1 0,4-3 0 16,-4-2-17-16,1 3 0 0,1-3 0 0,3 0 0 16,-3 2 0-16,3-2 0 0,-1-2 0 0,1 2 0 15,-3-5 29-15,2 0 3 0,-2 0 0 0,0 3 0 16,-3-3-23-16,1-2-9 0,-1 3 8 15,-2-3-8-15,-3 2 18 0,2-2-2 0,-4 2 0 0,2-2 0 16,-3 2 4-16,-2-2 1 0,-1 0 0 0,-2 0 0 16,3 0 0-16,-3 2 0 0,-2 1 0 0,2 1 0 15,-3-1-21-15,3 1 0 0,0-1 0 0,-2 4 0 16,2 0 0-16,0 2 0 0,0 0 0 0,0 5 0 0,5 0 0 16,-5 1 0-16,3-1 0 0,0 4 0 15,-1 1-10-15,1 2-6 0,5 3-2 0,0-6 0 16,-2 6 5-16,2-1 1 0,0 3 0 0,2 5 0 0,1-8 12 15,5 5 16-15,-3-2-3 0,8 0-1 16,0-7-119-16,3-1-24 0,0-8-5 0,5-1 0 16,3-2-64-16,-8-5-12 0</inkml:trace>
  <inkml:trace contextRef="#ctx0" brushRef="#br0" timeOffset="69155.34">6204 3420 1393 0,'6'-12'61'0,"-1"7"14"0,-5-2-60 0,3 2-15 0,-3 3 0 16,0 2 0-16,0 0 99 0,0 0 17 15,0 0 3-15,0 0 1 0,0 0-52 0,0 0-9 16,0 0-3-16,0 0 0 0,-3 7-44 0,-2-2-12 0,2 2 0 0,0-2 0 16,3 2 0-16,3-3 0 15,0-1 0-15,2 1 0 0,0-1 0 0,3-3 0 0,0 0 0 0,0 0 0 16,8-3 12-16,-8-1 0 0,5-1 0 0,0-2 0 16,3 0 0-16,0-5 0 0,-3 3 0 0,1-5 0 15,2-1 20-15,-6 1 5 0,1-4 1 0,-1 1 0 16,-2-4-18-16,0 2-3 0,0-4-1 0,0-1 0 15,-3-4-1-15,1 4-1 0,-1-6 0 0,-2 2 0 16,-3-1-14-16,2-4 11 0,-4 3-11 0,-1-3 10 16,0 2-10-16,1 8 0 0,-4-5 9 0,4 9-9 15,-6-5 0-15,2 12 0 0,4-2 0 0,-1 5 0 16,1 4 0-16,-4 5 9 0,-2 0-9 0,3 3 0 16,0 6 0-16,-3 3 0 0,0 4-12 0,3 3 3 15,-3 2 9-15,2 10 0 0,1-3 0 0,0 7 0 0,-3 5 0 0,2 0 0 16,1 10 0-16,3 6-8 0,-4-4 8 15,1 4-10-15,5 3 10 0,-3 5-10 0,3-6 10 0,3 1 0 16,0-7 0-16,5-5-8 16,-6-5 8-16,3-6 0 0,3-6 0 0,3-6 0 0,-6-6 0 0,3-3-10 15,-2-1 1-15,1-3 0 0,1-8 9 0,-2-1-8 16,-1-2 8-16,3 0-8 16,3 0-89-16,-6-5-18 0,3-6-3 0,0-1-1 15,2 0 18-15,3-4 3 0,-7-3 1 0,2 2 0 16,2-6-75-16,-2-1-14 0</inkml:trace>
  <inkml:trace contextRef="#ctx0" brushRef="#br0" timeOffset="69333.21">6633 3410 748 0,'8'-9'67'0,"-8"9"-54"0,8-5-13 16,-3-2 0-16,3 5 143 0,-2-1 25 15,-6 3 6-15,0 0 1 0,0 0-83 0,5-4-16 0,-5 4-3 0,0 0-1 16,10 4-48-16,-7 3-11 0,0 3-1 0,-1 2-1 16,-2-1 17-16,0 8 4 0,-2-2 1 0,-4 6 0 15,6 1-33-15,-5-1 0 0,0-2 0 0,2 3 0 16,1-3 12-16,2 0-4 0,0-4 0 0,0-1-8 15,2-4 0-15,3-3 0 0,-2 1 0 0,2-8 0 16,3 0-92-16,0-2-24 0,8-4-6 16,0-3-1-16</inkml:trace>
  <inkml:trace contextRef="#ctx0" brushRef="#br0" timeOffset="69735.05">6922 3281 1584 0,'0'0'70'0,"0"0"14"0,0 0-67 0,0 0-17 15,0 0 0-15,0 0 0 16,2-5 0-16,-2 5 0 0,0 0 0 0,0 0 0 0,8 5 0 0,-3 2 0 16,-2 2 0-16,2 3 0 0,1-5 0 0,-4 10 0 15,4-6 0-15,-1 8 0 0,-3 2 20 0,-2-2-2 16,6 2-1-16,-6 1 0 0,2 3-7 0,1-8-2 16,2 2 0-16,-2-8 0 0,0 4-8 0,-1-4 0 15,1 3 0-15,0-7 8 0,-1 3-8 0,-2-3 0 16,0-2 9-16,0-5-9 0,6 7 8 0,-6-7-8 15,0 0 10-15,0 0-10 0,0 0 28 0,0 0 0 16,0 0 0-16,0 0 0 0,2-7 31 0,3 2 5 16,-5-4 2-16,6-1 0 0,-6 1-42 0,0-1-9 15,2-1-2-15,1-1 0 0,-3-2-13 0,0 2 9 0,3 0-9 0,2 0 8 16,-5-2-8-16,3 5 0 0,2 4 0 0,-2-4 0 16,-1 6 0-16,-2 3 0 0,0 0 0 0,0 0-11 15,0 0 11-15,0 0-8 0,6 3 8 0,1 1-8 16,-1 6 8-16,-1 2-8 0,-2-1 8 0,2 3-8 15,0 3 8-15,1 2 0 16,-4-3 0-16,1 5 0 0,-1-4 0 0,4 4 0 0,2-5 0 0,-8 1 0 16,5-5-36-1,3-3-4-15,-3-2-2 0,1-2-546 0,1 2-110 0</inkml:trace>
  <inkml:trace contextRef="#ctx0" brushRef="#br0" timeOffset="69944.05">7377 3304 1152 0,'0'0'102'16,"0"0"-82"-16,0 0-20 0,0 10 0 0,2-3 140 0,-2 5 23 15,0-1 5-15,0 1 0 0,0 2-126 0,-2 0-26 16,-1 5-4-16,0 0-2 0,-2 2-10 0,2-2-17 16,-2 2 4-16,2-4 1 0,1 4 12 0,-1-2 0 15,0-1 0-15,1-3 0 0,2-1 0 0,0-3 0 16,-3-1 0-16,3-1 0 0,0-4 0 0,0-5-14 15,0 0 1-15,0 0 0 16,5 0-143-16,3-2-28 0,3-10-5 0,-3-2-383 0</inkml:trace>
  <inkml:trace contextRef="#ctx0" brushRef="#br0" timeOffset="70621.02">7464 3060 1440 0,'3'-12'64'0,"-1"5"12"0,1 2-60 0,2-2-16 0,-2 3 0 0,2-1 0 16,3-2 133-16,-3 4 24 0,-5 3 5 0,0 0 1 15,0 0-115-15,0 0-22 0,6 0-5 0,-6 0-1 16,5 5-20-16,-2 5 0 0,2 1 0 0,-3 3 0 16,-2 8 8-16,3-4-8 0,0 4 10 0,-1 3-10 15,-2 4 8-15,-2 1-8 0,2 3 0 0,2 0 9 16,-2 2-9-16,3 3 0 0,-3-3 0 0,3 3 0 16,-1-10 0-16,1-2 0 0,0-3 0 0,-1-1 0 0,4-8 0 15,-4-2 0-15,1-1 0 0,0-1 0 16,2-3 0-16,-5-7 8 0,0 0-8 0,0 0 0 15,2 4 0-15,-2-4-9 0,0 0 0 0,0 0 0 16,0 0-23-16,0 0-5 0,8-4-1 0,-5 1 0 16,0-6-5-16,-1 2-1 0,1-2 0 0,-3-3 0 15,0 0 32-15,3 0 12 0,-1 3-8 0,-2-3 8 16,0 7 0-16,0-2 0 0,0 0 0 0,3 0 0 0,-3 7 0 16,3-4 8-16,-3 1 0 0,0 3 0 0,5-7-8 0,-5 7 0 15,0 0 0-15,0 0 8 0,5-2-8 0,3-1 0 16,0 3 0-16,-3 0 8 0,3-4-8 0,0 1 0 15,5-1 0-15,-2 4 0 0,0-5 10 0,2 3-2 16,3-1-8-16,2 1 12 0,-5 2-12 0,3 0 0 16,0 0 0-16,0 0 0 0,-3 0 0 0,1 0 0 0,-1 0 0 0,3 0 0 15,2 0 0-15,-2 0 8 16,-5 0-8-16,2 0 0 0,3-5 13 0,0 3-3 0,-6-3-1 16,1-2 0-16,5 2-9 0,-6 1 0 0,3-3 9 0,-5 2-9 15,0-2 10-15,0 2-2 16,0 0-8-16,-3 1 12 0,-5-3-2 0,0 0-1 0,3 2 0 15,0-2 0-15,-9 2 15 0,1 0 2 0,3-2 1 0,-1 3 0 16,-2 1-8-16,-3-4-2 0,-3 5 0 0,6-3 0 16,-1 5-17-16,-1 0 0 0,-7 0 0 0,1 5 0 15,0 0 10-15,0 4-10 0,-1-2 8 0,4 5-8 16,-3 0 0-16,2 2 0 0,-2 2-14 0,2 1 5 16,-5 4 9-16,8 2 0 0,6 1 0 0,-6 2 0 15,-3 0 0-15,6-1 0 0,10-1 0 0,-2 0 0 16,-8-3 16-16,7 2-2 0,6-9 0 0,3 0 0 15,-1-2 5-15,1-7 1 0,5 2 0 0,2-7 0 0,3 0-20 0,1 0 0 16,-6-7 0-16,2 2 0 16,6-2 0-16,-8 2 0 0,-3-9 0 0,-2 0 0 15,-1 2-152-15,-2 1-33 0</inkml:trace>
  <inkml:trace contextRef="#ctx0" brushRef="#br0" timeOffset="70794.23">7385 3050 2376 0,'-11'-9'52'0,"6"7"12"0,-1-1 1 0,1 3 1 0,2-4-53 0,3 4-13 16,-5-3 0-16,5 3 0 0,-3 0 0 0,3 0 0 0,-5-2 0 0,5 2 0 16,0 0 0-16,0 0 0 0,0 0-9 0,0 0 9 31,0 0-128-31,0 0-19 0,0 0-4 0,-2 5-745 0</inkml:trace>
  <inkml:trace contextRef="#ctx0" brushRef="#br0" timeOffset="70974.58">6662 3041 2178 0,'-10'-5'96'0,"4"1"20"0,1 1-92 0,5 3-24 15,0 0 0-15,-3 0 0 16,3 0 21-16,-5-4 0 0,5 4 0 0,0 0 0 16,0 0-93-16,0-3-18 0,5 1-4 0,3 2-813 15</inkml:trace>
  <inkml:trace contextRef="#ctx0" brushRef="#br0" timeOffset="73177.03">9803 3159 1645 0,'0'0'36'0,"0"0"7"0,0 0 1 0,0 0 4 0,0 0-39 0,0 0-9 0,5 2 0 0,-2 3 0 16,-1 2 0-16,1 2 0 16,-3-4 0-16,3 7 0 0,-3-1 10 0,-3 3 0 15,0 8 0-15,1-6 0 0,-1 5 8 0,0 0 2 0,-2 8 0 0,3-6 0 16,-4 5-20-16,4-4 8 0,-1-1-8 0,-2-1 0 16,2 1 8-16,0-4-8 0,3-5 0 0,-5-2 0 15,2 0 0-15,1-1 10 0,-1-1-10 0,0-1 8 31,1-2-32-31,-1-4-6 0,1 1-2 0,-1 1-476 0,-2-5-96 0</inkml:trace>
  <inkml:trace contextRef="#ctx0" brushRef="#br0" timeOffset="73599.09">9639 3483 403 0,'-6'-12'36'0,"1"3"-36"0,0 0 0 0,0-1 0 0,-1 1 188 16,1-1 32-16,-3-1 5 0,5 1 2 0,1 3-99 16,-1-5-19-16,1 5-4 0,2-2-1 0,0 2-38 0,0-3-8 15,2 3-2-15,3 0 0 16,1 3-44-16,2-6-12 0,5 3 0 0,0 2 0 0,3-2 0 0,0 3 0 15,5 1 0-15,3-1 0 0,-3 4 0 0,0 0 0 16,0 4-8-16,1-1 8 16,-1 6-78-16,0-4-11 0,0 2-3 0,3 5 0 15,-3-1 7-15,-2-4 1 0,-1 3 0 0,1-1 0 0,-4 5 57 0,-1-2 12 16,2-5 3-16,-6 3 0 0,1-1 28 0,-3 0 7 16,2 3 1-16,-4-5 0 0,1 0 36 0,-1 3 8 15,-1 1 2-15,-2-1 0 0,-1 2-19 0,-2-5-4 16,0 4-1-16,0-6 0 0,0 5-18 0,-5-1-3 15,2 0-1-15,1 3 0 0,-4-5 3 0,4 0 0 0,-1-2 0 16,3-5 0-16,-2 5 17 0,2-5 4 0,0 0 1 0,0 0 0 16,-6 2 23-16,6-2 5 0,0 0 1 0,0 0 0 15,-2-5-36-15,2-2-7 0,0 0-2 0,2-2 0 16,-2-1 0-16,6 1 0 0,-4-3 0 0,3-7 0 16,3 3-20-16,0-1-4 0,0-1-1 0,3 1 0 15,5-6-8-15,-3 4 0 0,0-2 0 0,3 2 0 16,0 2 0-16,0 1-11 0,-6 2 3 0,4 2 0 15,-1 0 8-15,3 5 0 0,-6 0 0 0,4 5 0 16,-1-3-47 0,0 5-7-16,0 2-2 0,0 1 0 0,1 4-105 0,-1-2-22 0,3-1-4 0,-3 3-1 15</inkml:trace>
  <inkml:trace contextRef="#ctx0" brushRef="#br0" timeOffset="74043.96">10636 3391 1321 0,'-5'-2'58'0,"5"2"13"0,-3-2-57 15,3 2-14-15,0-3 0 0,0 3 0 0,-2-7 65 0,-1 5 11 16,-2-3 1-16,-3 5 1 0,0-2-45 0,0 2-9 16,-3 0-1-16,1 2-1 0,2 1-8 0,-3-1-2 15,1 0 0-15,-1 5 0 0,3-2-3 0,0 2-1 16,-2 0 0-16,2 0 0 0,2 3 10 0,1-3 2 16,2 2 0-16,1 1 0 0,2-3-20 0,2 2 0 15,1 3 0-15,2-3 0 0,1 3 0 0,2-7 10 16,0 2-10-16,2-3 8 0,1-1 0 0,2 1 0 0,0-4 0 15,0-4 0-15,1 1 0 0,-1-1 0 16,3-3 0-16,0 2 0 0,-3-5-8 0,0 3 8 0,-2 0-8 16,2-7 8-16,-5 5 52 0,2-1 9 0,1-1 3 0,-6-1 0 15,-2 0-72-15,0 0-18 0,-1 5-2 0,-2-7 0 16,-2 2 56-16,2 1 10 0,-6-1 2 16,1 3 1-16,2-1-27 0,-2 3-6 0,0-5 0 0,-1 5-1 15,4 0-15-15,-1 5 0 0,1-8 8 0,-1 8-8 16,3 2 0-16,0 0 0 15,0 0 8-15,0 0-8 0,0 0 0 0,0 0 0 0,0 0-9 0,3 12 9 16,-1-5 0-16,-2 5 0 0,3-1 0 0,2 4 0 16,-2 3 0-16,-1-4 0 0,1 5 0 0,0 0 0 15,2 0-12-15,0 2 3 0,3-4 1 0,0 1 0 16,3-6-28-16,2-7-6 16,0 4-1-16,3-4 0 0,3 0-119 15,-4-5-24-15,4 0-5 0</inkml:trace>
  <inkml:trace contextRef="#ctx0" brushRef="#br0" timeOffset="74251.64">11142 3241 1868 0,'0'0'41'0,"0"0"9"0,0 0 2 0,0 0 0 0,0 0-42 0,-3-2-10 16,0 2 0-16,-2-3 0 0,2 3 44 0,-5 3 6 16,3 4 2-16,-3-5 0 0,-2 7-42 0,2-4-10 15,-3 7 0-15,1-3 0 0,2 5 0 0,-3-2 0 16,3 0 0-16,0 0 0 0,5 4 8 0,1-2 0 15,-1 0 0-15,1 5 0 0,2-7-8 0,2 4 0 0,-2-2 0 0,5 1 0 16,1 3 0-16,2-6-11 16,0-7 3-16,0 4 0 15,2-4-154-15,3 0-30 0,11-5-7 0,-5-5-1 0</inkml:trace>
  <inkml:trace contextRef="#ctx0" brushRef="#br0" timeOffset="74656.67">11282 3351 1623 0,'0'0'72'0,"0"0"15"0,0 0-70 0,0 0-17 0,0 0 0 0,0 0 0 16,0 0 46-16,0 0 6 0,0 0 0 0,0 0 1 16,0 0-40-16,0 0-13 0,8 0 8 0,0-2-8 15,-3 2 13-15,3 0-1 0,3-5 0 0,4 5 0 16,-4-7 25-16,5 3 5 0,0-3 1 0,-3 2 0 16,0-2-15-16,-2 2-2 0,-1-4-1 0,1 2 0 15,0 0-13-15,-4 2-4 0,1-7 0 0,-2 5 0 16,-1 2 26-16,-2-2 5 0,-1 3 1 0,-2-3 0 0,0 2-20 0,-2-2-3 15,-1 2-1-15,-2-2 0 0,-1 2 17 16,4-2 3-16,-4 3 1 0,4 1 0 0,-6 3-29 0,0 0-8 16,-3 3 0-16,3 1 0 15,-2 3-22-15,-1-2-6 0,-2 2 0 0,-8 17-1 0,10-13 29 16,1 1 0-16,2 0 0 0,0 4 0 16,3 1 0-16,-3 2 0 0,2-3 0 0,4 5 0 0,-1 0 0 15,3 1 0-15,3-1-9 0,2-2 9 0,3-1 11 16,0-4-3-16,2-2 0 0,4-2-8 0,2-3-14 15,5 0 3-15,0-5 1 0,-3 0 36 0,4-4 7 16,1 0 2-16,1-1 0 0,-3-4-22 0,-2 3-4 16,2-3-1-16,-5 2 0 0,0-2-8 0,-3 2 0 15,-2-4 0-15,-1 6 0 0,1-6 0 0,-3 4-16 16,-3 1 4-16,3 1 1 16,-3-1-113-16,3 1-22 0,-5-4-5 0,5 2-797 0</inkml:trace>
  <inkml:trace contextRef="#ctx0" brushRef="#br0" timeOffset="74852">12015 3257 1908 0,'0'0'84'0,"0"0"18"0,0 0-82 0,0 0-20 0,0 0 0 0,0 0 0 0,0 0 31 15,0 0 1-15,0 0 1 0,0 0 0 0,0 0-33 16,0 0 0-16,0 0 0 0,8 0 0 0,2 3 16 0,-2-1-3 15,0-2-1-15,3 0 0 0,2 0 14 16,0-2 2-16,0 2 1 0,3 0 0 0,0 0-18 0,0 2-11 16,0-2 12-16,0 2-12 0,-3 3 0 0,3-3-17 15,-3 1 1-15,-5 4-625 16,-3-5-126-16</inkml:trace>
  <inkml:trace contextRef="#ctx0" brushRef="#br0" timeOffset="75040.19">12102 3431 1918 0,'0'0'42'0,"0"0"9"0,0 0 1 0,0 0 3 0,0 0-44 0,0 0-11 0,0 0 0 0,0 0 0 15,0 0 0-15,0 0 10 16,8 0-10-16,-3 3 10 0,3-3 10 0,3-3 3 0,2 3 0 0,6-4 0 16,-1-1-37-16,1 3-7 0,-1-5-2 0,3 2 0 31,6-5-150-31,-1 3-31 0,19-14-5 0,-5 7-2 0</inkml:trace>
  <inkml:trace contextRef="#ctx0" brushRef="#br0" timeOffset="75235.88">12777 3013 172 0,'0'0'16'0,"0"0"-16"0,0 0 0 0,0 0 0 16,0 0 414-16,0 0 80 0,0 0 16 0,0 0 3 15,0 0-403-15,0 0-81 0,0 0-16 0,0 9-3 0,0 1 2 0,-3 1 0 16,0 6 0-16,3-3 0 15,-2 7 25-15,-1-2 6 0,-2 2 1 0,2 3 0 0,1 1-10 0,-1 4-2 16,3-1 0-16,0 0 0 0,0 0-32 0,3 1 0 16,-1 1 0-16,4-6 0 0,-1 4 0 0,3-5 0 15,0 3 0-15,-3 0 0 16,6-9-60-16,-4 4-20 0,4-2-3 0</inkml:trace>
  <inkml:trace contextRef="#ctx0" brushRef="#br0" timeOffset="76317">15330 2954 1447 0,'0'0'32'0,"0"0"6"0,0 0 2 0,-3-5 0 0,-2 5-32 0,5 0-8 16,0 0 0-16,-5-4 0 0,-1 1 44 0,1 1 8 16,0 2 0-16,0 0 1 0,-1 2-33 0,-2 1-6 15,0 1-2-15,0-4 0 0,-2 5-12 0,-1 2 0 16,1-2 0-16,-6 4 0 0,5 3 0 0,-2-3 0 16,-5 3 0-16,2 2 0 0,0 5 35 0,0 0 4 15,3 4 1-15,-3 1 0 0,3 4-23 0,2-2-4 16,-2 7-1-16,0 0 0 0,-1 2 7 0,4 3 1 0,2-1 0 0,0 1 0 15,3 0-12-15,2-5-8 0,3-5 12 0,5-2-12 16,3-3 15-16,0-2-4 0,3-2-1 16,2 0 0-16,-3-7 14 0,6-1 4 0,0 1 0 15,3-7 0-15,-1 0 9 0,1-3 3 0,-1-2 0 0,-2 0 0 16,0-5-20-16,-3 1-3 0,0 1-1 0,-2-4 0 16,-3 2-6-16,0 1-2 0,-3-1 0 0,-5 5 0 15,6-2-8-15,-6 2 10 0,0 0-10 0,0 0 10 16,0 0-10-16,0 0 8 0,0 0-8 0,0 0 8 15,2-7-8-15,-2 7-12 0,0 0 2 0,0 0 1 16,0 0-101-16,0 0-20 0,0 0-4 0</inkml:trace>
  <inkml:trace contextRef="#ctx0" brushRef="#br0" timeOffset="76987.83">15954 3300 345 0,'0'0'31'0,"-5"-3"-31"0,0 3 0 0,-3-4 0 15,0 1 199-15,0 3 33 0,-3-2 8 0,3 2 0 16,1 2-139-16,-4-2-28 0,-2 3-5 0,-1 1-2 15,1 1-21-15,-3 2-4 0,1-2-1 0,-1 4 0 0,0 1-13 0,0 1-3 16,0 1-1-16,3-2 0 16,-3 4 8-16,3 2 1 0,-1-2 1 0,1 0 0 0,3 5-20 15,2-2-4-15,0-1-1 0,2 3 0 0,4-7-8 0,-1 2 0 16,6-2 0-16,-1-3 0 0,4 0 0 0,2-2 8 16,0-4-8-16,2-3 8 0,6 0 4 0,3-3 0 15,2-4 0-15,0 0 0 0,3-7 2 0,0-5 1 16,-3 3 0-16,3-5 0 0,-6 0-5 0,3-1-1 15,-5 1 0-15,0-2 0 0,-3-3 6 0,-2 2 1 16,-3-2 0-16,0-2 0 0,-3 2-7 0,3-2-1 16,-5 2 0-16,-1-2 0 0,1 0 10 0,-1-5 2 15,-2 2 0-15,-2 3 0 0,-1 0-10 0,-2 0-2 16,0 2 0-16,2-2 0 0,-5 4-8 0,3 5 12 16,-1 3-12-16,-1-1 12 0,1 6 8 0,4-1 1 0,-4 5 1 15,1 2 0-15,0 0-22 0,2 3 0 0,-2 2 0 0,5 0 0 16,-6 7 0-16,4 5 0 0,-1 0 0 0,-2 4 0 15,0 8 0-15,5-1 0 0,-3 1 0 16,3 4 0-16,3 7-16 0,-3-4-2 0,0 6 0 0,0 3 0 16,0 5 2-16,2-3 0 0,4 5 0 15,1 0 0-15,1-4-55 16,6 1-10-16,-4-8-3 0,6-3-496 0,0-3-99 0</inkml:trace>
  <inkml:trace contextRef="#ctx0" brushRef="#br0" timeOffset="77355.56">16182 3420 1598 0,'0'0'71'0,"0"0"14"0,0 0-68 0,0 0-17 0,0 0 0 0,0 0 0 15,0 0 54-15,0 0 7 0,0 0 2 0,5 0 0 16,1 0-39-16,-6 0-7 0,0 0-1 0,10 7-1 0,1-3-15 0,-3 1 0 16,0 2 0-16,2-7 0 0,3 5 9 0,1-3-9 15,-4 1 8-15,-2-3-8 16,3 0 12-16,-1-3-2 0,-4 1-1 0,-6 2 0 0,2-5 15 0,4 0 2 15,1-2 1-15,1 0 0 0,-10 3-9 0,2-8-2 16,5 2 0-16,-5-1 0 0,-3 1 0 0,1-1 0 16,-1 1 0-16,0-6 0 0,1 2 12 0,-3 2 1 15,-3-2 1-15,2 2 0 0,1 0-22 0,-3 0-8 16,-3 5 0-16,1-2 0 0,5 7 0 0,-3-5 0 16,-3 4 0-16,0 3 0 0,4 3-15 0,-4-1-5 15,0 3-2-15,3 2 0 0,-2 0 22 0,2 4-11 0,0 1 11 16,3 2-8-16,-3 3 8 0,5 2 0 0,0-8 0 0,3 8 0 15,0 2 0-15,3-4 0 0,5 6 0 0,0-4 0 16,3 2 0-16,4-2-8 0,1-2 8 0,5-3-12 31,3-3-92-31,-3-3-20 0,-5 1-3 0,3-7-1 0</inkml:trace>
  <inkml:trace contextRef="#ctx0" brushRef="#br0" timeOffset="77737.75">16642 3356 115 0,'0'0'10'0,"0"0"-10"0,0 0 0 0,0 0 0 16,0 0 292-16,0 0 56 0,-2 0 11 0,2 0 2 16,0 0-236-16,-3 5-47 0,-2 0-10 0,-3 4-1 0,2 0-45 0,4 3-9 15,-6 0-1-15,0 0-1 0,3-1 13 0,-1 1 4 16,4 0 0-16,-4 4 0 0,1-4 3 0,0 0 1 16,8 0 0-16,-3-8 0 0,-3 3-20 0,3-7-3 15,0 0-1-15,0 0 0 0,0 0 20 0,0 0 3 16,0 0 1-16,0 0 0 0,0 0 13 0,8 0 3 15,-8 0 1-15,8 0 0 0,2-7-13 0,-2 3-4 16,-2-8 0-16,-1 2 0 0,3 1-17 0,-3 0-4 16,0-5-1-16,1 4 0 0,-1-9-10 0,3 5 8 15,2 0-8-15,-2 2 8 0,-5-4-8 0,2 4-11 16,9 0 3-16,-9 3 0 0,-2 7 8 0,-1-8 0 16,6 8 0-16,0 2-8 0,-3-5 8 0,1 5 0 15,-1 5 0-15,3-3 8 0,2 8-8 0,-4-6 0 16,-4 6 0-16,6-1-8 0,0 5 8 0,0 0 0 15,-5-2 0-15,2 2 0 0,6 0 0 0,-3 0 0 0,0 1 0 16,-3-1 0-16,8 2 0 0,-2-2 0 16,-3-2 0-16,-3-3 8 0,0-4-8 0,0 2 0 0,6-4 0 15,-6-1 0 1,3-2-66-16,-2-2-14 0,4 2-4 0,-2 0-568 0,-3-3-115 0</inkml:trace>
  <inkml:trace contextRef="#ctx0" brushRef="#br0" timeOffset="78062.87">17060 3246 1976 0,'-5'0'44'0,"5"0"8"0,0 0 3 0,0 0 0 0,-8 0-44 0,3 0-11 15,5 0 0-15,0 0 0 16,0 0 19-16,0 0 1 0,-5 7 1 0,-3 0 0 16,5 2-13-16,-2-4-8 0,-3 2 10 0,2 2-10 0,6 1 0 0,-2-1 0 15,-1-2 0-15,0 3 0 0,3 1 0 0,3 1 0 16,0 0 0-16,-3 2 0 0,2 0 0 0,6 0 0 15,0-2-11-15,3 0 11 0,-6 4 0 0,3-6 0 16,5 4 0-16,1-5 0 0,-12 3 0 0,4 0 12 16,-1-3-12-16,3 0 12 0,-3-4-12 0,-2 2 0 15,-3 0 0-15,0 0 8 0,2 0-8 0,-2 0 8 16,-5-4-8-16,0 1 8 0,-1 1 4 0,1-2 0 16,0-1 0-16,0 5 0 0,-1-7-12 0,1 2 0 15,0 1 9-15,-3-1-9 16,0-2-32-16,3 0-10 0,5 0-2 0,-6-2-567 0,1-1-113 0</inkml:trace>
  <inkml:trace contextRef="#ctx0" brushRef="#br0" timeOffset="78240.69">17246 3347 403 0,'0'0'17'0,"2"-3"5"0,3-1-22 0,1 1 0 16,-6 3 0-16,5-4 0 0,0-1 330 0,1 3 62 0,-1-1 12 0,-5 3 2 15,5 0-274-15,-5 0-54 0,0 0-11 0,0 0-3 16,3 5-51-16,0 2-13 0,-1 2 0 0,-2-4 0 15,0 4 0-15,0 3 0 0,0-2 0 0,0 1 0 16,0 6 0-16,0-5 0 0,0 2 0 0,3-2 0 16,-1-3 0-16,1 0-10 0,2 1 2 0,-2-6 0 15,0 1-39-15,2-3-7 0,-5-2-2 0,8 0-524 16,-3-2-104-16</inkml:trace>
  <inkml:trace contextRef="#ctx0" brushRef="#br0" timeOffset="78883.52">17521 3039 1324 0,'0'0'118'0,"0"0"-94"16,0 0-24-16,0 0 0 0,0 0 113 0,0 0 19 15,0 0 3-15,0 0 1 0,5-3-78 0,-5 3-15 16,0 0-3-16,0 7-1 0,3 0-28 0,-3 5-11 16,0 0 8-16,0 2-8 0,2-2 8 0,-2 4-8 15,0 3 8-15,0 5-8 0,0-6 12 0,-2 6-4 0,-1 2 0 16,3-3 0-16,0 8-8 0,0-8 0 0,0 6 0 0,3-6 0 15,-3-4 0-15,0 2 0 16,0-7 0-16,2-2 0 0,-2-3 0 0,3 3 8 0,-3-5-8 0,0-2 8 16,0-5-8-16,0 0 0 0,0 0 0 0,0 0 0 15,0 0 0-15,0 0 10 0,0 0-10 0,0 0 10 16,0 0-10-16,0-7 12 0,0 2-12 0,-3-4 12 16,3-1-12-16,0 1 0 0,0-3 0 0,3 5 0 15,0-9-31-15,-1 2-11 16,4-1-2-16,1 4-1 0,1-1-23 15,0 0-5-15,3 5-1 0,0-5 0 0,-1 5 41 0,1 3 8 0,2-1 1 0,-3-2 1 16,1 2 23-16,-3 5 18 0,0-5-3 0,0 5-1 16,0 5 4-16,-8-5 1 0,0 0 0 0,5 5 0 15,0 2 17-15,-2 0 4 0,0 2 1 0,-1-2 0 16,-2 3-25-16,0 2-4 0,0-1-2 0,0 1 0 16,-2 2-10-16,2-2 8 0,2 2-8 0,-2-2 8 15,0 0-8-15,0-3 0 0,3 0 0 0,0-2 8 0,-1 1-8 0,1-1 0 16,2-3 0-16,1 1 0 0,-1-3 34 15,0 1 5-15,0 1 1 0,1-4 0 16,-1 0-17-16,0-4-3 0,-5 4-1 0,8-3 0 0,-5 1 4 0,5 0 1 16,-3-3 0-16,0 3 0 0,3-3-3 0,0 3 0 15,0-1 0-15,3 3 0 0,-3 0-33 0,2 3-6 16,1-1-2-16,2 3 0 0,0 2 20 0,-2 0 0 16,5 2-8-16,0 3 8 0,-3 0 0 0,0-1 0 15,3 3 0-15,0 1 0 0,0-4 19 0,-3 8 1 16,-2-5 0-16,-1 3 0 0,-2-1-7 0,-3 1-1 15,1-1 0-15,-4 3 0 0,-2-7 7 0,0 2 1 0,-5-2 0 0,0 2 0 16,-6-3 8-16,-2 1 3 16,-3 0 0-16,0-5 0 0,-2 2-31 0,-6-2 0 15,0-2 0-15,0 0 0 16,-2-5-29-16,-3-5-6 0,0 0-1 0,-3-4 0 16,-5 0-173-16,0-3-35 0,-40-19-8 0,16 5 0 0</inkml:trace>
  <inkml:trace contextRef="#ctx0" brushRef="#br0" timeOffset="79024.72">17171 3152 1911 0,'14'-5'42'0,"-14"5"9"0,0 0 1 15,5-5 2-15,6 0-43 0,-3 3-11 0,-1-3 0 0,1 3 0 16,3 0 0-16,0 2-11 0,2 2 3 0,3 0 0 16,-3 3-141-16,5-5-28 0,25 7-6 0,-9 0-1 0</inkml:trace>
  <inkml:trace contextRef="#ctx0" brushRef="#br0" timeOffset="79603.35">18312 3269 1954 0,'0'0'43'0,"0"0"9"0,0 0 1 0,0 0 3 0,0 0-45 0,0 0-11 16,8 2 0-16,-8-2 0 0,0 0 21 0,2 10 3 15,1-5 0-15,-3 6 0 0,0 1-16 0,-3-5-8 16,1 5 8-16,-1 0-8 0,0 4 0 0,-2-2 8 16,3 3-8-16,-1-3 0 0,0 5 0 0,1-8 8 0,2 4-8 0,0-4 0 15,0-4 8-15,2 0-8 0,4 0 8 0,-4-2-8 16,-2-5 8-16,0 0-8 0,8 0 8 0,-3 0-8 16,-5 0 13-16,6-7-1 0,2 2-1 0,-6-4 0 15,-2 0 13-15,0-1 2 0,0-2 1 0,3 1 0 16,0-6-19-16,-1 5-8 0,-2-2 8 0,0 0-8 15,6 0 11-15,-6 2-3 0,2-2-8 0,1 2 12 16,-1 1-12-16,4 1 0 0,-1 3 0 0,-2 0 0 16,2 2 0-16,-2 3 0 0,-3 2 8 0,0 0-8 15,5 0 0-15,-5 0-8 0,0 0 8 0,0 0-13 16,10 2 13-16,-4 8 0 0,2-5 0 0,-3 6 0 16,0-4 0-16,1 3 0 0,-1 2 0 0,0-3 0 0,-5 3 0 15,5-1 0-15,-2 1 0 0,0 2 0 0,2-9 0 0,-2 2 0 16,-1-2 0-16,1 2 0 0,2-2 0 15,-5-5 0-15,0 0 0 0,0 0 0 0,0 0 0 0,0 0 16 16,0 0-3-16,6-5-1 0,2-2 32 0,-6 2 7 16,3 0 1-16,-2-2 0 0,2 0-36 0,-2 0-6 15,2-2-2-15,-2 4 0 0,2-7 4 0,1 1 0 16,-1-1 0-16,3 0 0 0,-3 0-12 0,3 3 8 16,3 2-8-16,-3-5 8 0,2 5-8 0,-2 2 0 15,0-2 0-15,3 3 0 0,-1 4 0 0,1 0 0 16,-1 0 0-16,1 4 0 0,-1 3 0 0,1 0-9 15,0 3 9-15,2-1 0 0,0 5 0 0,0 0 0 0,-2 1 0 0,0-1 0 32,-1 2-57-32,6 1-5 0,0-1-1 0,0 3 0 15,0 0-113-15,2 0-22 0,22 13-5 0,-14-10-1 0</inkml:trace>
  <inkml:trace contextRef="#ctx0" brushRef="#br0" timeOffset="79975">19145 3356 864 0,'-5'-16'38'0,"2"9"8"0,3 0-37 0,-2-3-9 0,-1 3 0 0,0-2 0 16,-2 2 219-16,0 0 41 0,2 2 9 0,-2 5 2 16,0-5-176-16,-3 3-35 0,2 2-8 0,-2 0 0 15,0 0-41-15,1 2-11 0,-1 3 0 0,-3 0 0 0,3 6 0 0,0-6 0 16,0 4 0-16,0 1 0 16,0 2 11-16,3-1-3 0,0 1 0 0,-1-5 0 15,4 3-8-15,2 1 0 0,2 1 0 0,-2-7 0 0,3 2 0 16,2 0 8-16,1-2-8 0,-1-1 8 0,3-1 7 0,2-3 1 15,1 0 0-15,0-3 0 16,-1 1-1-16,-4 0 0 0,1-3 0 0,1 0 0 0,-2 3-4 0,-4-8-1 16,1 3 0-16,2 0 0 0,-2 0 7 0,-3-2 2 15,0 2 0-15,0-3 0 0,0 3-2 0,0-4 0 16,-3 1 0-16,3 1 0 0,0-1 1 16,0 3 0-16,3 3 0 0,-3-1 0 0,0 5-18 0,0 0-16 15,0 0 4-15,0 0 0 0,0 0 12 0,0 0 10 16,0 0-2-16,0 0 0 0,0 9-8 0,5-4 0 15,1 2 0-15,-1 5-11 0,0-7 11 0,0 2 0 0,3 4 0 0,0-4 0 16,-5 3 0-16,5 2 0 0,-3-1 0 16,3 1 0-1,3 0-79-15,2-5-17 0,0-2-3 0,0 2-548 0,3-3-109 0</inkml:trace>
  <inkml:trace contextRef="#ctx0" brushRef="#br0" timeOffset="80609.78">19405 3147 1882 0,'0'0'41'0,"0"0"9"0,0 0 2 0,0 0 1 0,0 0-42 0,0 0-11 0,0 0 0 0,0 0 0 15,5 5 8-15,-5 2 0 0,2-3 0 0,1 3 0 16,0 5-8-16,-3 0 0 0,2-3 0 0,1 5 0 16,0 3 34-16,-3-1 5 0,2 3 1 0,1 2 0 15,-3 0-32-15,0 3-8 0,3 2 0 0,-1-3 0 0,1 1 0 0,0-1 0 16,-1 1 0-16,1-3 0 0,0-2 8 0,-1-7 0 15,3-8 0-15,-2 3 0 0,0-2 0 16,-3-5 0-16,0 0 0 0,0 0 0 0,0 0 22 0,0 0 5 16,0-5 1-16,0-2 0 0,-3 3-7 0,3-8-1 15,-5 5 0-15,2-3 0 0,1-1-16 0,-4-1-3 16,4 0-1-16,-4 0 0 0,4 1-8 0,-1-6 0 16,0 3 0-16,3 2 0 0,0-2 0 0,3 0 0 15,2 0 0-15,1 2 0 0,-1 0 0 0,3 3 0 0,0 0 0 16,0 4 0-16,0-2 0 0,2 2 0 15,-2 3 0-15,3-3 0 0,-1 5-13 0,4 0 1 0,-4 0 1 16,1 0 0 0,-1 5-38-16,1 2-8 0,2-7-2 0,0 2 0 15,1 3-23-15,1-3-5 0,4 5-1 0,-3-4 0 16,0 1 18-16,2 1 3 0,1 0 1 0,-3-3 0 16,-6 3 29-16,3 0 5 0,-2-3 2 0,0 3 0 0,-3-5 68 0,-1 2 14 0,-1 3 2 0,-4-1 1 15,-2-4-2-15,3 5 0 16,-3 2 0-16,0-2 0 0,0 0-26 0,-3 2-6 0,1 0-1 0,-4 0 0 15,1 2 10-15,3-2 2 0,-6 0 0 0,2 3 0 16,1-3-10-16,0-3-2 0,2 1 0 0,0-3 0 16,-2 3 20-16,5-5 3 0,0 0 1 0,0 0 0 15,-5 0-16-15,5 0-4 0,0 0 0 0,0 0 0 16,0 0 23-16,0 0 4 0,0 0 1 0,3-9 0 16,-3-1-26-16,2 1-5 0,1 2-1 0,2-5 0 0,0 0-20 15,3-2 0-15,0 0 0 0,0-2 0 16,3-1 0-16,-1-2 0 0,1 3 0 0,2-3 0 0,0 0 0 0,1 3 0 15,-1 4 0-15,-3 0 0 0,1 1 0 16,0 6-12-16,-1-7 12 0,-2 7-12 16,0 1-78-16,-3 1-16 0,3-4-3 0,-2 7-1 15,-6 0-93-15,5 0-18 0,11 0-4 0,-6 3-1 16</inkml:trace>
  <inkml:trace contextRef="#ctx0" brushRef="#br0" timeOffset="81136.91">20087 3234 946 0,'0'0'20'0,"0"0"5"0,0 0 1 16,0 0 2-16,0 0-28 0,0 0 0 0,0 0 0 0,0 0 0 0,0 0 56 0,0 0 5 16,5 5 2-16,1-3 0 0,-6-2 1 0,0 0 0 15,0 0 0-15,0 0 0 0,5 5 12 0,-5-5 4 0,0 0 0 0,0 0 0 16,0 0-27-16,0 0-5 0,0 0 0 0,0 0-1 16,0 0-16-16,0 0-3 0,5 2-1 0,-5-2 0 15,0 0 29-15,0 0 7 16,0 0 1-16,0 0 0 0,0 0-64 0,0 0 0 0,0 0 0 0,0 0-10 15,0 0 10-15,0 0 0 0,6 0 10 0,-1 0-10 16,-2 0 8-16,-3 0-8 0,0 0 0 0,0 0 0 16,0 0 0-16,0 0 0 0,0 0 0 0,0 0 0 15,0 0 0-15,0 0 0 0,0 0 0 0,0 0 0 16,0 0 0-16,8 0 0 0,-8 0 0 0,0 0 0 16,5 0 0-16,-5 0 0 0,5-2 0 0,-5 2 0 0,0 0 0 0,8 2 0 15,-8-2 0-15,0 0-10 16,0 0-8-16,0 0-2 0,0 0 0 0,0 0 0 0,0 0 0 0,5 0 0 15,-5 0 0-15,6 0 0 16,2 0-16-16,-3 0-3 0,-5 0-1 0,0 0 0 0,0 0 40 0,0 0 0 16,0 0 0-16,0 0 0 0,0 0 0 0,0 0 0 15,8 0 0-15,-8 0 0 16,0 0 0-16,0 0 0 0,0 0 0 0,0 0 0 0,0 0 0 0,0 0 0 16,0 0 0-16,0 0 0 0,0 0-11 0,0 0 11 15,0 0-8-15,2 9 8 0,1-2 0 0,-3 3 0 16,3-3 0-16,-1 2 0 0,4 3 0 0,-4 0 11 15,-2 0-1-15,6-1 0 0,4 1 0 0,-5 0 0 16,-5 2 0-16,3 0 0 0,0 0 11 0,-1-2 3 16,4 4 0-16,-4-4 0 0,4-2-36 0,-4-1-6 15,1 0-2-15,0-6-568 16,-3-3-115-16</inkml:trace>
  <inkml:trace contextRef="#ctx0" brushRef="#br0" timeOffset="81286.53">20161 3036 1958 0,'0'0'87'0,"0"0"17"0,0 0-83 0,0 0-21 0,0 0 0 0,0 0 0 16,0 0 0-16,0 0 0 0,0 0 0 0,0 0 0 16,0 0-47-16,3 3-13 0,2 1-4 0,0 1 0 15,3 2 0-15,0 0 0 0,0 3 0 0,0-6 0 16</inkml:trace>
  <inkml:trace contextRef="#ctx0" brushRef="#br0" timeOffset="81492.37">20505 3260 1497 0,'0'0'66'0,"0"0"14"0,3 2-64 0,2 5-16 0,-2-2 0 0,5 2 0 0,-3-2 55 0,0 2 7 15,3 0 2-15,0 2 0 0,3 3-52 0,-1 0-12 16,1-1 0-16,0 1 0 0,-6 2 34 0,3 0 4 15,0-2 1-15,0 2 0 0,0 0-12 0,0-2-3 16,-1 5 0-16,1-3 0 0,0 2-24 0,0-9 0 0,-2 3 8 16,1-3-8-16,7 0 0 0,-4 0 0 0,-4-3 0 0,2 1 0 31,7-2-49-31,-1-1-12 0,-14-2-3 0,0 0-742 0</inkml:trace>
  <inkml:trace contextRef="#ctx0" brushRef="#br0" timeOffset="81772.27">20720 3159 1555 0,'0'0'68'0,"0"0"16"0,0 0-68 0,0 0-16 0,-3 2 0 0,-2 0 0 15,-1 1 34-15,1 1 3 0,-3-1 1 0,-3 6 0 16,4-2-22-16,-4 3-5 0,-2 1-1 0,5-4 0 0,-3 5-10 0,3 0 0 15,-2 0 0-15,-1 4 0 0,-2-2 53 0,-3 3 9 16,-3 4 2-16,4-2 0 0,1 2-52 0,1 2-12 16,-5 1 0-16,4-5 0 0,4 2 0 0,-1-2 0 15,3-3 0-15,3 1 0 0,0-8 0 16,5 0 0-16,0-2 0 0,0 1 0 16,0-8-100-16,8 0-22 0,5 0-5 0,3-3-1 0</inkml:trace>
  <inkml:trace contextRef="#ctx0" brushRef="#br0" timeOffset="82103.3">20823 2898 1497 0,'0'0'32'0,"0"0"8"0,0 0 0 0,0 0 4 0,0 0-36 0,8 4-8 0,-6 3 0 0,6-4 0 16,-2 6 35-16,1-4 5 0,4 7 0 0,-3-5 1 15,3 4 33-15,-1 6 6 0,6-5 2 0,0 4 0 16,0 3 1-16,2 2 0 0,1 0 0 0,-1 3 0 16,4-1-37-16,-4 3-7 0,3 2-2 0,0 3 0 15,-2-3-21-15,-1 3-4 0,-2 2 0 0,-2-3-1 16,-7 3-11-16,-1-5 0 0,-4 3 0 0,1-3 8 16,0 0-8-16,-1-4 0 0,1-1 0 0,-3-1-11 15,-3-1 11-15,-2-5 11 0,0-2-3 0,-1 0 0 16,-1-4 7-16,-1-1 1 0,-3 1 0 0,0-1 0 15,1 0-2-15,-1-4 0 0,1 2 0 0,-1-4 0 16,0-1-24-16,1 5-5 0,-1-7-1 0,1 0 0 16,-1 0-156-16,1 0-31 0,-14 0-6 15,8-7-684-15</inkml:trace>
  <inkml:trace contextRef="#ctx0" brushRef="#br0" timeOffset="85246.83">3585 4584 1555 0,'0'-5'138'0,"-5"3"-110"0,2-1-28 0,-2 1 0 16,5 2 40-16,-5-5 4 0,2 5 0 0,-2 0 0 15,5 0-3-15,-8 5 0 0,0-3 0 0,0 3 0 16,0 5-28-16,-3-1-5 0,3 3-8 0,-2 4 11 16,2-6-11-16,-5 6 0 0,5 3 0 0,0 0 0 15,-3-3 0-15,6 5 0 0,-6 3 0 0,6 2 0 16,0 0 0-16,-3-1 0 0,2 4 0 0,4 1 0 16,2-4 12-16,0 0 1 0,-3 2 0 0,6 0 0 0,5-4 11 15,-6 2 1-15,6-7 1 0,-2-1 0 16,4 1-10-16,-2-2-3 0,3-6 0 0,-3 4 0 15,2-6 3-15,1 0 1 0,-1-4 0 0,4 0 0 0,-1-1 1 16,0-1 0-16,-2-3 0 0,-3 0 0 0,2 0-3 16,6-3-1-16,-11-1 0 0,9-1 0 0,-6 0-30 0,2 1-5 15,3-3-2-15,1 0 0 16,-4-1-141-16,6 1-29 0,5-16-6 0,-2 6-1 0</inkml:trace>
  <inkml:trace contextRef="#ctx0" brushRef="#br0" timeOffset="85872.39">4104 4748 1555 0,'0'0'138'0,"0"0"-110"16,0 0-28-16,0 0 0 0,0 0 63 0,0 0 7 16,0 0 2-16,0 0 0 0,0 0-45 0,0 0-9 15,0 0-2-15,-6 5 0 0,1 5-16 0,-3 1 0 0,3 3 0 0,0 1 0 16,2 1 0-16,-5 3 0 0,0 0 0 0,5-1 0 15,-2 4 0-15,2-4 0 0,-2 4 0 0,0-1 0 16,5 0 0-16,-3-2 0 0,3-3 0 0,0-2 0 16,0-2 0-16,0-3 0 0,0-1 0 0,0-1 0 15,3-3 0-15,-3-4 0 0,0 0 8 0,0 0-8 16,0 0 36-16,0 0 3 0,3-4 1 0,-1-1 0 16,3-5-16-16,3 1-2 0,-8-3-1 0,6 1 0 15,-1-6-10-15,-2 3-3 0,2-2 0 0,-2-1 0 16,-1-2-8-16,4 0 0 0,1 1-12 0,1-4 12 15,-2 1 0-15,2 2 0 0,0-2 0 0,-3 2 12 0,5 5-12 16,-7 0 0-16,5 0 0 0,0 5 0 16,-5-1 0-16,2 3 0 0,-2 3 0 0,-3 4 0 0,0 0 0 15,0 0-11-15,7 0 3 0,1 4 0 0,-5 6 8 16,-3 1 0-16,5 1 0 0,-5 2 0 0,0 3 0 0,3-1 0 16,0 3 0-16,-3 5 0 0,0 1 0 0,5-6 0 15,-5 2 0-15,0-2 0 0,0 2 0 0,3-2 0 16,-3-9 0-16,5 1 0 0,-5 1 0 0,3-5 0 15,-3-2 0-15,2 0 0 0,-2-5 0 0,0 0 0 16,0 0 0-16,0 0 0 0,0 0 0 0,0 0 12 16,8-5 0-16,-3-2-1 0,-2 2 15 0,2-4 3 0,-5-1 1 0,0-1 0 15,0 1-14-15,0-2-4 0,3 1 0 16,0-1 0-16,-3 0 10 0,5-4 2 16,-2 2 0-16,2-1 0 0,-2 1 6 0,2 0 2 0,0 0 0 0,3 2 0 15,-3 1-32-15,6 1-20 16,-3 3 4-16,-3 2 0 0,3-2 16 0,-3 5 17 0,3 0-3 0,3 4-1 15,-3 0-25-15,0 5-4 0,2-2-2 0,-4 2 0 16,7 5 18-16,-5 0 0 0,0 2-8 0,2 0 8 16,1 2 0-16,5 3 0 0,-8-5 0 0,5 7 0 15,3-2-25-15,-3 2 1 0,3-6 1 0,0 1 0 16,-6-2-121-16,6-7-24 0,-3 0-4 16,1-2-684-16</inkml:trace>
  <inkml:trace contextRef="#ctx0" brushRef="#br0" timeOffset="86091.15">4784 4746 288 0,'0'0'25'0,"0"0"-25"15,0 0 0-15,0 0 0 0,0 0 365 0,0 0 68 16,0 0 14-16,5 2 2 0,3 3-369 0,-3 2-80 16,-5-7 0-16,3 10-16 0,2-1 16 0,0 3 0 15,-2 0 0-15,0 2 0 0,5 0 0 0,-8 5 0 16,2-1 0-16,1 4 0 0,0-1 0 0,2 0 0 15,0 2 0-15,-2-4 0 0,2 0 0 0,-5-3 0 16,8-1 0-16,-3-4 0 16,1-4-27-16,-4 0-12 0,1-4-2 0,2-1-488 0,3-2-98 15</inkml:trace>
  <inkml:trace contextRef="#ctx0" brushRef="#br0" timeOffset="86400.17">4895 4640 1324 0,'0'0'59'0,"0"-2"12"0,0 2-57 0,0 0-14 0,0 0 0 0,0-5 0 16,0 5 84-16,0 0 13 0,0 0 3 0,0 0 1 16,0 0-101-16,5-2-21 0,-2-1-4 0,5 1-1 15,0 2-49-15,-3 5-9 0,8 0-3 0,-5-1 0 16,-3 3 49-16,3 0 10 0,3 5 1 0,2-2 1 16,-5 1 26-16,5-1-10 0,-2-1 10 0,2 3 0 15,0-5 28-15,1 2 13 0,-1 1 3 0,0-1 0 0,0 1-8 0,0-1 0 16,1 0-1-16,-1 3 0 15,0 0-10-15,3-3-1 0,-3 1-1 0,0-1 0 0,6 1 11 16,-6-3 2-16,3 0 1 0,3 0 0 0,-6 0-4 0,3-3-1 16,-3 1 0-16,0 2 0 0,0-4-20 0,-5 4-12 15,3-5 12-15,-3 0-12 0,2 1 0 16,-7-3 0-16,5 0-10 0,-3-3 10 16,1 3-160-16,-1-4-24 0,3-3-4 0,2-3-2 0</inkml:trace>
  <inkml:trace contextRef="#ctx0" brushRef="#br0" timeOffset="86594.19">5461 4640 288 0,'0'0'25'0,"-3"0"-25"0,-5 0 0 0,3-2 0 0,-3 2 340 0,3 0 62 0,-3 0 13 0,0 0 2 16,-3 2-327-16,1 3-66 0,2 2-12 0,-5 0-4 16,2 5-8-16,-2 2-11 0,0 2 3 0,-1-4 0 15,1 2 8-15,0 5 11 0,-6 0-3 0,4 4 0 16,-1-1 8-16,2 1 0 0,-1 1 1 15,4-1 0-15,-2-2-7 0,7 0-2 0,-4-2 0 0,5 2 0 16,-1-9-8-16,6 2 0 0,0-4 0 0,0-1 8 31,3-2-132-31,2-4-28 0,8-3-4 0,1-5-2 0</inkml:trace>
  <inkml:trace contextRef="#ctx0" brushRef="#br0" timeOffset="86970.15">5580 4713 1936 0,'0'0'86'0,"0"0"18"0,5 0-84 0,1 3-20 16,2-1 0-16,-3 3 0 0,-5-5 0 0,8 2 0 15,-6 3-10-15,4-1 10 0,4 1-11 0,-4 0 11 16,-1-3-10-16,3 3 10 0,0-1 0 0,2-1 0 16,-2-3 0-16,0 0 0 0,3 0 0 15,-1 0 0-15,6 0 0 0,-8-3 0 0,5 1 32 0,-5 0 0 16,0-1 0-16,0 1 0 0,-2-3-16 0,2 3-3 15,-3-3-1-15,-3-2 0 0,4 3 0 0,-6-3 0 16,2-1 0-16,-2 1 0 0,-2 0 5 0,2 3 1 16,0-3 0-16,-6-3 0 0,1 3-18 0,-3 2 0 0,0 1 8 0,-2-1-8 15,2 0 0-15,-3 3 0 16,1 0 0-16,-4 2 0 0,4-3 0 0,-1 6 0 0,1-3 0 16,-4 4-9-16,4 6 9 0,-3-3-8 0,5 2 8 15,-3 3-8-15,0 0 8 0,1 4-10 0,5-6 10 16,-3 6-10-16,2 3 10 0,1-3 0 0,2 5-9 0,1-2 9 15,2 2 0-15,2 1 0 0,6-1-9 16,-2-2 9 0,2-5-52-16,5-3-8 0,-3-1 0 0,9-3-1 15,2-2-122-15,0-5-24 0,24 0-5 0,-8-7 0 0</inkml:trace>
  <inkml:trace contextRef="#ctx0" brushRef="#br0" timeOffset="87389.88">6112 4708 576 0,'5'-7'51'0,"3"0"-41"0,-8-4-10 0,5 1 0 15,-2 1 226-15,-3-1 43 0,-3 3 9 0,-2 0 2 0,5 0-142 0,-5 0-28 16,-3 2-6-16,0 3 0 0,3 2-59 0,-6 0-11 16,3 7-2-16,-2-5-1 15,-4 6-31-15,4 1 0 0,-1 0 0 0,1 5 0 0,-1 1 10 0,3-1-10 16,0 2 10-16,3-2-10 0,-3 5 0 0,3-2 0 16,2 1 0-16,3 1 0 0,0-7 8 0,3 0-8 15,-1-5 0-15,6 0 9 16,-3-2-9-16,6-3 0 0,0-2 9 0,2 0-9 0,0-5 16 0,0-2-2 15,1-5 0-15,-1 1 0 0,0 1-14 0,3-6 11 16,-3 2-11-16,0-1 10 0,-2-3 8 0,-3 1 2 16,-3 1 0-16,3-3 0 0,-8 0-20 0,0-2 0 15,0-3-8-15,0 1 8 0,0-1 12 0,0 1 9 0,0-8 2 0,-10 3 0 16,4 0-4-16,-2 0-1 16,-2-1 0-16,-1 1 0 0,3 2 10 0,-2 0 1 15,2 3 1-15,0 9 0 0,2-5-18 0,1 7-3 16,-3 3-1-16,6 2 0 0,-1 0-8 0,-2 4 0 0,5 3 0 15,0 0 0-15,-3 7 0 0,3 3 0 16,-3 6 0-16,3 1 0 0,0 2 0 0,3 2 0 0,5 2-14 16,-3 3 5-16,3 2 9 0,-3 3-8 0,6 2 8 0,2-3-8 15,3 8 8-15,-3-3 0 0,1 5 8 16,4-2-8-16,3 2-40 0,3-2-13 0,0-3-3 16,2-5 0-1,3-4-160-15,3-5-32 0,26 5-6 0,-10-12-2 0</inkml:trace>
  <inkml:trace contextRef="#ctx0" brushRef="#br0" timeOffset="87721.14">7075 4506 2127 0,'0'-9'47'0,"0"9"9"0,-5-5 3 0,5 5 1 0,0-5-48 0,0 5-12 16,-8-2 0-16,2-3 0 0,-1 1 28 0,-1 1 4 15,-6 3 1-15,4 0 0 0,2 0-33 0,-3 0 0 16,-2 5-10-16,0 0 10 0,0-1 0 0,2 3 8 15,-2 0 2-15,2 3 0 0,3-1-10 0,0 1 0 16,3-1 0-16,2 3 0 0,1-5 0 0,2 5 0 16,0-1 0-16,5 1 0 0,0-2 0 0,3 1 13 0,0 1-3 0,3 0-1 15,2-3-9-15,-2 3-11 0,-4-5 3 16,4 3 0-16,0-1 8 0,-1-2 11 16,-2 2-3-16,3-2 0 0,-6 1-8 0,-2-1 0 0,-1-3 0 15,-4 3 0-15,2 0 0 0,-6 0 0 0,4 0 0 0,-9 3 0 16,6-1 0-16,-3 5 12 0,0-7-12 15,-5 3 12-15,0-1-12 0,2 1 0 0,-2-1 9 0,2-2-9 16,1 0-80 0,2-4-20-16,-3 1-4 0,3-1-821 0</inkml:trace>
  <inkml:trace contextRef="#ctx0" brushRef="#br0" timeOffset="88451.91">7176 4316 2026 0,'0'0'44'0,"0"0"10"0,7 4 2 0,1 1 1 0,0 0-45 0,0 7-12 16,0-8 0-16,0 8 0 15,3 0 0-15,-3 2-14 0,0 2 3 0,0 3 1 16,-1 5 10-16,-1-1 12 0,-1 5-2 0,0 5-1 0,1-4 0 0,-1 4 0 16,0 4 0-16,1-4 0 15,-4 0-9-15,6-5 0 0,-3-4 0 0,1-5 0 0,-1-5 0 0,0-3 0 16,1 1 0-16,-1-7 0 0,-3 0 0 0,-2-5 0 15,0 0 0-15,0 0 0 0,0 0 18 0,0 0 2 16,0 0 0-16,0 0 0 0,-5-5-4 0,3 0-1 16,-4-7 0-16,1 3 0 0,-3 0-15 0,0-3 0 15,3 0 0-15,-3 0 0 0,0-2 0 0,3 2-13 16,-1 1 1-16,4-3 0 0,-4 2 12 0,6 0 15 16,0 3-3-16,0-1-1 0,3 3-11 0,0 0 0 15,2-5-10-15,3 5 10 0,0 0-17 0,5 0 2 0,0 0 1 0,3 0 0 31,0 2-27-31,0-2-6 0,2 3-1 0,1-1 0 16,-3 0-4-16,2 3 0 0,4-3-1 0,-1 3 0 0,0-1 27 0,-3 1 6 0,1 2 0 16,-1 0 1-16,1 0 19 0,-3-5 0 0,-6 5 0 0,1 0 9 15,-3 0 22-15,-8 0 4 0,0 0 1 16,0 0 0-16,0 0 0 0,0 0 0 0,0 0 0 0,-3 7 0 16,-2 3-13-16,0-3-3 0,-3 2 0 0,-3 3 0 15,1 0-9-15,-1 2-3 0,-2 7 0 0,0-7 0 16,-1 5-8-16,4 2 0 0,-3 0 0 0,5 1 0 15,2-1 0-15,1-2 0 0,0-5 0 0,5-3 0 0,-3 1 0 16,6-2 0-16,-1-3 0 0,4-3 0 16,-1 1 12-16,6-5 0 0,-1 0 0 0,3-2 0 0,1-3 6 0,1-2 2 15,1-2 0-15,0-1 0 0,-3-2-10 0,-2-2-2 16,5 0 0-16,-6 0 0 0,-4 0 4 0,4 2 1 16,-2-4 0-16,0 2 0 0,-5-3 15 0,2 3 2 15,0 2 1-15,-2 0 0 0,0 1 5 0,-3-1 2 16,2 0 0-16,-2 3 0 0,3-1-10 0,0 3-3 15,-6 0 0-15,0 3 0 0,3-1-13 0,0 5-4 16,0 0 0-16,0 0 0 0,0 0-8 0,0 0 0 16,0 0 0-16,0 7 0 0,-2 0-11 0,2 5 11 15,5 0-8-15,-2-1 8 0,-6 6 0 0,6 2 0 16,2 2 0-16,0-2 0 0,-2-1 0 0,5 1 0 16,2-2 0-16,1 1-8 0,0-3 8 0,-1-1 0 0,3 0 0 15,1-5-8-15,2 1 8 0,-3-3-10 0,-5-3 10 0,2-1-10 31,6-1-76-31,-5 0-15 0,-3-4-3 0,2 0-1 16,1-1-79-16,-1-4-15 0,1-4-3 0,0-1-322 0,-3-2-65 16</inkml:trace>
  <inkml:trace contextRef="#ctx0" brushRef="#br0" timeOffset="89039.64">8020 4581 403 0,'-6'-25'36'0,"6"13"-36"0,6-9 0 0,-4-1 0 16,1-3 86-16,-3 1 10 0,0 1 3 0,2 4 0 16,4-2 116-16,-6 9 23 0,-3-5 5 0,3 6 1 15,3 4-93-15,-3-3-19 0,-3 3-3 0,0 5-1 16,3 2-57-16,0 0-12 0,0 0-3 0,0 0 0 0,0 0-38 0,-2 4-8 15,2 4-2-15,-3 1 0 16,1 3-8-16,-1 2 0 0,3 2 0 0,-3 1 0 16,1 2 0-16,-1 4 8 0,6-2-8 0,-3 3 8 0,2-1-8 15,-2 3 0-15,0 0 0 0,6-2 0 0,-1 1 0 16,0-8 0-16,-2-1 0 0,2-4 0 0,3-3 0 0,-3-1-12 16,-5-1 0-16,6-5 1 15,4 0-45-15,-2-2-8 16,-8 0-3-16,8-2 0 0,0-3-99 0,3 1-20 0,-1-6-4 0,1 3-1 15,-9-5 76-15,4 1 15 0,7-4 4 0,-8 1 0 16,-5 3 32-16,5-1 6 0,9 0 2 0,-4 3 0 0,-2-1 86 0,-5 8 18 16,0-8 3-16,4 3 1 0,1 3 84 0,-2 1 18 15,-6 3 3-15,5-4 1 0,3 1-67 0,-8 3-14 16,0 0-2-16,0 0-1 0,8 0-53 0,-3 7-10 16,-5-7-3-16,0 0 0 0,8 3 7 0,0 1 1 15,3 1 0-15,-3-3 0 0,-1 1 16 0,1-1 3 16,6-2 1-16,-1 0 0 0,-5 0 12 0,2 0 4 0,4-2 0 0,-1 2 0 15,-3-3-28-15,1 1-4 0,-3-5-2 16,3 2 0-16,-4 5 4 0,1 0 1 0,-5-7 0 16,0 3 0-16,2 1 6 0,-2-1 2 15,-6-1 0-15,3 2 0 0,0-1 4 0,0 4 1 0,-8-5 0 0,0 3 0 16,-2-5-13-16,2 4-3 0,0 1 0 0,-3 2 0 16,0-2-20-16,1 4 0 0,5 0 0 0,-6 3 0 31,-5-3-21-31,6 5-9 0,4 0-2 0,-2 5 0 0,-2 2 32 0,2-2 13 0,3 0-1 0,-1 2 0 15,6 2-12-15,-2 3-16 0,2 0 3 0,2 0 1 16,11 2 12-16,-2-4 0 0,-3-6 0 16,3 3 10-16,7-7-10 0,3 1 0 0,0-4 0 0,1 1-11 15,7-5 11-15,0 0 0 0,0 0 0 0,-5-2 0 16,-3-3-24-16,5 0-2 0,-2 0-1 0,-3 1-728 16,-10-3-145-16</inkml:trace>
  <inkml:trace contextRef="#ctx0" brushRef="#br0" timeOffset="89796.68">4326 5205 1094 0,'0'0'48'0,"0"0"11"0,0 0-47 0,0 0-12 15,8 0 0-15,0 0 0 0,-3 0 91 0,3 0 16 16,0 0 3-16,3 2 1 0,2 0-66 0,-5-2-13 15,5 3-2-15,3-3-1 0,0 0 19 0,0 0 3 0,5 0 1 0,-3-3 0 16,1 3-12-16,2-2-3 16,3 0 0-16,2-1 0 0,-5 1 1 0,9 0 0 0,-4-1 0 0,6 1 0 15,-6 2-6-15,6-2-2 16,0-1 0-16,2 1 0 0,3 0-8 0,-5-1-2 0,2-2 0 0,3 3 0 16,3 0-8-16,0-1-3 0,2 1 0 0,-2-3 0 15,2 1-9-15,-2-3 8 0,-1 2-8 0,-2 0 8 16,-2 0-8-16,-3 1 8 0,2 1-8 0,-5 1 8 15,0-3 7-15,-2 5 1 0,-1 0 0 0,-5-2 0 16,-5 2-8-16,0 0-8 0,-3 2 11 0,0-2-11 16,-2 3 0-16,-3-1 0 0,0 3 0 0,-3-1 0 15,-5-4 12-15,6 0-12 0,-6 0 12 0,5 0-12 0,-5 0 24 16,0 0-3-16,0 0 0 0,0 0 0 0,0 0 1 0,0 0 0 16,0 0 0-16,0 0 0 0,0 8-10 0,-5-4-1 15,5-4-1-15,-6 3 0 0,1 1-23 0,5-4-5 16,-3 7-1-16,3 0 0 15,0-7-193-15,0 7-40 0</inkml:trace>
  <inkml:trace contextRef="#ctx0" brushRef="#br0" timeOffset="90559.35">8692 4304 1209 0,'0'0'108'0,"0"0"-87"16,0 0-21-16,0 0 0 0,0 0 104 0,0 0 16 0,0 0 3 0,0 0 1 15,0 0-92-15,5 0-19 16,0 5-3-16,3-3-1 0,3 3-9 0,2-1 0 16,-3 1 0-16,6 2 0 0,0 3 31 0,3-6 10 0,-3 6 3 0,5 1 0 15,-3 4 12-15,1 1 2 16,-1 0 1-16,-2 3 0 0,3 2-43 0,-6 1-16 0,3-1 11 0,-6-2-11 16,4-1 8-16,-4-1-8 0,-2-5 0 0,-3 2 9 15,3-2 31-15,-5-1 5 0,0-1 2 0,-3-1 0 16,-3-2-13-16,0 3-2 0,1-3-1 15,-4 2 0-15,-1-2 6 0,-1 2 2 0,0-1 0 0,0-1 0 16,0-3-16-16,-3 1-3 0,3 0-1 0,-2-1 0 16,-1-4-6-16,3 3-1 0,0-1 0 0,0 5 0 15,0-7-4-15,3 0 0 0,0 0-8 0,-1 0 12 0,4 0-12 0,2 0-15 16,-5 0 3-16,5 0 1 0,0 0 19 16,0 0 4-16,0 0 1 0,0 0 0 0,0 0 6 0,0 0 1 15,0 0 0-15,0 0 0 16,0 0-43-16,0 0-8 0,0 0-1 0,0 0-1 15,0 0-44-15,0 0-9 0,0 0-2 0,0 0-629 16,0 0-127-16</inkml:trace>
  <inkml:trace contextRef="#ctx0" brushRef="#br0" timeOffset="94641.52">6112 6533 633 0,'0'0'28'0,"0"0"6"0,0 0-34 0,0 0 0 15,0 0 0-15,0 0 0 0,0 0 118 0,0 0 17 16,0 0 3-16,0 0 1 0,0 0-42 0,0 0-8 16,0 0-1-16,0 0-1 0,0 0-18 0,0 0-3 15,0 0-1-15,0 0 0 0,0 0-9 0,0 0-3 0,0 0 0 0,0 0 0 16,0 0-2-16,0 0-1 15,0 0 0-15,0 0 0 0,0 0-14 0,0 0-2 0,0 0-1 0,0 0 0 16,0 0 0-16,0 0 0 16,0 0 0-16,0 0 0 0,3-4-8 0,-1-1-1 0,1-2-1 0,2-2 0 15,-5 2 7-15,0-3 2 0,0-2 0 0,0 3 0 16,0-3-32-16,0 0 0 0,0-2-13 16,0 3 4-16,0-6 9 0,-5 3 14 0,0 0-3 0,2-3-1 15,3 1 1-15,-5-3 0 0,-3 0 0 0,0 1 0 16,2-1-3-16,-4-2-8 0,-1 2 12 0,-2-2-4 15,2 2 3-15,-2-2 0 0,-3 2 0 0,3-2 0 0,-3-1 5 16,3 1 0-16,-3 2 1 0,3-2 0 0,0-2-17 16,-3 6 8-16,5 1-8 0,3-1 0 15,-2 3 8-15,4 0-8 0,-2 0 0 0,6 2 0 0,-1 1 13 16,3-4-1-16,0 1 0 0,0 3 0 16,5-4-12-16,-2 1 0 0,2 0-12 0,1 2 12 0,2 1 0 15,2-3 0-15,-4 2 0 0,1 0 0 0,1 3 0 0,0-1 0 16,0-1 0-16,0 1 0 0,0 3 0 15,0 2-8-15,3-2 8 0,2 3 0 0,-3 1 0 0,-2 1 0 16,3 2 0-16,0 2 0 0,4-2 0 0,-1 5-8 16,-1 0 8-16,0 2 0 0,0 0 0 0,1 2 11 15,-1 1-2-15,-3 1 0 0,1-1-9 0,0 4 0 16,-3 0 0-16,2 2 0 0,-5 1 0 0,3-1 0 0,-2 6 0 0,-4-4 0 16,1 3 0-16,-3-2 0 15,0 0 0-15,-3 2 0 0,-5-2 0 0,3 0 0 0,2 0 0 0,-2-3 0 16,-5 1 0-16,2-1 0 15,-3-2 0-15,0 0 0 0,1 3 0 0,-3-5 0 0,-1-1-12 16,1 1 12-16,3 0-9 0,-4-3 9 0,-2 1 0 16,1-1 0-16,4-2 0 0,-2 0 0 0,2-2 0 0,-2 0 0 15,2 2 0-15,3-5 0 16,0 0 0-16,3 3 0 0,-5-5-12 0,4 2 12 16,4 1-12-16,2-3 12 15,-6 2-99-15,6-2-13 0,0 0-2 0,0 0-607 0,0 0-122 0</inkml:trace>
  <inkml:trace contextRef="#ctx0" brushRef="#br0" timeOffset="94890.91">6535 5873 2055 0,'3'-10'45'0,"2"6"10"0,0-1 1 0,1 2 2 0,2-4-46 0,-3 3-12 16,3-1 0-16,-3 3 0 0,3-3 0 0,-3 3 0 15,-5 2 0-15,0 0 0 0,0 0 0 0,11-3 8 16,0 3-8-16,-1 0 8 0,3-2-8 0,-5 2 0 16,3 0 0-16,2 0 0 0,0 2 0 0,-5 1 0 15,6-1 0-15,-4 0 0 0,3 1 0 0,-5-1 0 16,0-2 8-16,3 2-8 0,-1 3-8 0,-2-3-4 16,3 1-1-16,-3-1-898 0</inkml:trace>
  <inkml:trace contextRef="#ctx0" brushRef="#br0" timeOffset="95096.1">6601 6115 979 0,'0'0'43'0,"-8"5"9"0,0 2-41 0,3-3-11 0,5-4 0 0,0 0 0 16,-2 7 190-16,2-7 36 0,0 0 7 0,0 0 2 16,0 0-143-16,0 0-29 0,2 0-6 0,6 0-1 15,0 0-22-15,5-2-5 0,3-3-1 0,3 1 0 16,-1-1 6-16,6 0 1 0,0-2 0 0,0 2 0 15,-1-2-19-15,4 3-4 0,-3-1-1 0,0 0 0 16,-3 3-11-16,3 0 0 0,-1-1 0 0,1 1 0 31,-5 0-53-31,2 2-10 0,3 0-1 0,5 0-889 0</inkml:trace>
  <inkml:trace contextRef="#ctx0" brushRef="#br0" timeOffset="95520.34">8096 5379 921 0,'0'0'40'0,"-5"-3"10"0,0 1-40 0,-3 2-10 15,0 2 0-15,3 1 0 0,-1 1 209 0,-2 3 40 16,-8 3 8-16,3 2 2 0,3 2-208 0,-6 2-42 0,-3 1-9 0,1 2 0 15,2 4 0-15,3 1 0 16,-3 1 0-16,0 4 0 0,-5-1 13 0,7 2 3 0,6 3 0 0,-5 5 0 16,-3 2 12-16,8 5 4 15,8-3 0-15,0 3 0 0,-5 2-32 0,0-3 0 16,8 1-11-16,-1-5 11 0,-2-2 0 0,5-1 0 0,1 3 9 16,2-7-1-16,5-2 21 0,-3-3 5 0,1-2 1 15,2-3 0-15,3-1 5 0,-3-1 2 0,1-2 0 0,-4-1 0 16,6-4-17-16,-3 1-3 0,-5-4-1 0,3 1 0 15,-1-2-1-15,-2-3 0 0,6 0 0 0,-6-3 0 16,-6 3 0-16,6-4-1 0,0-1 0 0,-5 0 0 16,-3-2-3-16,0 0 0 0,8 3 0 0,-3-1 0 15,-5-2-16-15,0 0 10 0,0 0-10 0,0 0 8 16,5 3-8-16,-5-3 0 0,0 0 0 0,0 0 0 16,8 2-56-16,-8-2-16 0,0 0-3 0,0 0-1001 15</inkml:trace>
  <inkml:trace contextRef="#ctx0" brushRef="#br0" timeOffset="96873.11">8988 5468 1476 0,'-3'-5'65'15,"3"5"14"-15,-2 0-63 0,2 0-16 0,-3-2 0 0,0 0 0 0,1-1 29 0,-1-1 3 16,-2-1 1-16,-1 0 0 0,4 3 2 0,-3 0 0 16,-3-3 0-16,2 2 0 0,-2 1 3 0,3-3 1 15,0 1 0-15,-1 1 0 0,-1 1-5 0,1 0-1 16,-2-3 0-16,0 3 0 0,0-3-7 0,3 3-2 15,-3-3 0-15,0 0 0 0,0 0-2 0,0 1-1 16,0 1 0-16,1-1 0 0,-1 4-6 0,-3-3-2 16,3 1 0-16,-3 2 0 0,6 0-1 0,-5 0-1 0,-4 5 0 0,6-3 0 15,0 3-11-15,-2-1 10 16,-6 6-10-16,5-3 10 0,1 0 1 0,2 0 0 0,0 2 0 0,-3 1 0 16,1-1-11-16,-1-2 0 0,6 5 0 0,-3-3 0 15,-5 1 0-15,5-1 0 0,5 3 0 0,-2-3 0 16,0 3 0-16,2-5 8 0,3 5-8 15,3-3 8-15,-1 3 4 0,1-2 0 0,0-1 0 0,4 0 0 16,4-2 0-16,-3 1 0 0,0-1 0 0,5-3 0 16,6-4 11-16,-3 3 2 0,-1-3 1 0,1 0 0 15,3-3-15-15,-1-1-3 0,1-1-8 0,-1-2 12 16,1-3-4-16,-3 1 0 0,-3 0-8 0,0-1 12 16,0 3-12-16,1-2 8 0,-4-3-8 0,-2 3 0 15,0-1 12-15,0 1-4 0,-3-3-8 0,1 0 12 16,-4 3-2-16,1-1-1 0,-3 1 0 0,3-3 0 0,-3 5 18 15,0 0 3-15,-3-2 1 0,3 2 0 0,-3 2-7 16,1 0 0-16,2 1-1 0,-3-4 0 0,3 8-13 0,0 0-2 16,0 0-8-16,0 0 12 0,0 0-12 0,0 0 0 15,0 0 0-15,0 0 0 0,0 0 0 0,0 0 0 16,0 0 0-16,3 8-10 0,2-4 10 0,3 6 0 16,-3 4 0-16,6 0-8 0,-3-2 8 0,0-1 0 15,2 4 8-15,-2-6-8 0,0 0 0 0,0 1 8 16,5-6-8-16,-2 3 0 0,-1-2 0 0,4 2 0 15,-4-2 0-15,4-3 0 0,-7-2 0 0,4 5 0 16,-3 0 0-16,-8-5-8 0,0 0 8 0,0 0 0 16,0 0 0-16,0 0 0 0,5 0 0 0,-5 0 0 15,0 0 0-15,0 0 0 16,0 0-63-16,0 0-10 0,0 0-3 0,0 0-709 16,3 7-143-16</inkml:trace>
  <inkml:trace contextRef="#ctx0" brushRef="#br0" timeOffset="97736.7">9813 5856 1594 0,'6'-2'71'0,"-6"2"14"0,0 0-68 0,0 0-17 0,0 0 0 0,0 0 0 16,0 0 67-16,0 0 9 0,0 0 3 0,0 0 0 16,0 0-2-16,0 0 0 0,0 0 0 0,0 0 0 15,2 5-41-15,1-1-8 0,0 3-1 0,-1 0-1 16,1 5-10-16,0-3-3 0,-1 3 0 0,1 0 0 15,2 4 6-15,-2 1 1 0,-1-1 0 0,4 3 0 16,-1 2 10-16,3 1 2 0,-3 1 1 0,1 1 0 16,-1-1-33-16,0 1 0 0,0-1 0 0,1 1 0 15,-1-1 13-15,0-2-4 0,-2-2-1 0,2-2 0 16,-2-1-8-16,2-4 0 0,-2-3 0 0,-1 1 0 16,1-3 0-16,0-3 8 0,-3-4-8 0,0 0 8 15,0 0 4-15,2 5 0 0,-2-5 0 0,0 0 0 16,0 0 22-16,0 0 5 0,0 0 1 0,0 0 0 0,0 0-18 0,0 0-3 15,-2-5-1-15,-1-2 0 16,3 0-10-16,-3-2-8 0,1-3 12 0,2 3-12 0,0-1 0 0,0 1 0 16,0 0 0-16,0-1 0 0,0-2 0 0,2 5 0 15,-2 0 0-15,3 0 0 16,0 0 0-16,-1 0 0 0,1 2 0 0,2 1 0 0,-2-3 0 0,2 0 0 16,1 2 0-16,-1 0 0 0,0 0 0 0,0 1 0 15,3-1 0-15,0 3 0 0,0-1 0 0,3 3 0 16,-3-2 0-16,0 2 0 0,2 0 0 0,1 2 0 15,-1-2 0-15,1 3 0 0,0 1 0 0,-1-1 0 16,1-1 0-16,-1 0 0 0,1 3 0 0,-3 2 0 16,2-2 0-16,-2 0 0 0,0 2 0 0,-2 2 0 15,-4-2 0-15,4 3 0 0,-4-1 0 0,-2 0 0 0,0-2 0 16,0 3 0-16,-2-1 0 0,-1 3 0 16,0 0 0-16,-5-1 0 0,6-1 0 0,-6-1 0 15,2-2 0-15,-1 0 0 0,-4-2 0 0,0 2 0 0,1-2 0 16,-1 0 0-16,1-3 12 0,-4 0-12 0,4 1 12 0,-1-1-12 15,-2 0 8-15,0-2-8 0,2 0 0 0,-2 0 0 16,2 0 0-16,1-2 0 0,-1 2 0 0,1-2 0 16,-1 2 0-16,0 0 0 0,4-3 0 0,-1 1 0 15,2 0-11-15,1-1-9 0,0 1-1 0,2-3-805 16,0-4-161-16</inkml:trace>
  <inkml:trace contextRef="#ctx0" brushRef="#br0" timeOffset="98673.47">9988 5240 172 0,'0'0'16'0,"0"0"-16"15,0 0 0-15,0 0 0 0,0 0 178 0,0 0 33 16,0 0 6-16,0 0 2 0,0 0-118 0,0 0-23 16,0 0-5-16,0 0-1 0,0 0 18 0,0 0 3 15,0 0 1-15,0 0 0 0,0 0-23 0,0 0-5 16,0 0-1-16,0 0 0 0,0 0-29 0,0 0-5 15,-3-2-2-15,3 2 0 0,-2-5 12 0,2 5 3 16,-3-2 0-16,0-3 0 0,3 5-12 0,0 0-3 16,0 0 0-16,-5 0 0 0,3-2-3 0,2 2-1 15,-3-5 0-15,-2 5 0 0,5 0-25 0,0 0 8 0,-3-3-8 0,-2 3 0 16,2-2 17-16,-2 2-1 0,2-2-1 0,-2 2 0 16,-1 2-5-16,4 0-1 15,-6-2 0-15,3 3 0 0,-1 2-1 0,-2-3 0 0,3 0 0 0,-3 3 0 16,3 2-8-16,-3-2 0 15,0 2 0-15,3 0 0 0,-3 0 24 0,0 0 7 0,3 0 1 16,2 0 0-16,-2 2-32 0,2-2 8 0,-2 3-8 0,2-1 0 16,-2 1 12-16,-1 1-1 0,1 1 0 0,0 0 0 15,2 0 1-15,1-1 0 0,-1-1 0 0,6 2 0 16,-3 2-1-16,0-2 0 0,5-3 0 0,-3 0 0 16,4 3-3-16,-1-2 0 0,0 1 0 0,1-4 0 15,4 0 2-15,-2 0 0 0,3-2 0 0,2 0 0 16,-2 0 8-16,4-3 2 0,-1 0 0 0,-1 1 0 0,3-6-7 0,-3 3-1 15,-2-2 0-15,2 0 0 16,-3-1-12-16,-2 3 9 0,0 0-9 0,0 0 8 0,0 0-8 0,-8 0 0 16,0 0 0-16,0 0 0 0,0 0 0 0,0 0 0 15,0 0 9-15,0 0-9 0,0 0 0 0,5-2 0 16,-5 2 0-16,0 0 8 0,0 0-8 0,0 0 8 16,0 0-8-16,0 0 8 0,0 0-8 0,0 0 0 15,0 0 0-15,0 0 0 0,0 0 0 0,0 0 0 16,0 0 0-16,0 5 0 15,0-5-97-15,0 0-21 0,-5 9-4 0</inkml:trace>
  <inkml:trace contextRef="#ctx0" brushRef="#br0" timeOffset="101024.1">10472 5231 1854 0,'0'0'40'0,"-2"-3"9"0,2 3 2 0,0 0 1 0,0 0-41 0,0 0-11 0,0 0 0 16,0 0 0-16,0 0 39 0,0 0 5 0,0 0 2 0,0 0 0 15,5 5-19-15,3 0-4 0,-3-1-1 0,6 3 0 16,-1 0-8-16,3 5-2 0,1 2 0 0,2 0 0 16,-3 3 16-16,3 4 4 0,2 3 0 0,1 6 0 15,5 1-32-15,-3 4 0 16,-3-2 0-16,3 5 0 0,1 2 0 0,-7 0-16 15,4-1 1-15,-3 4 1 0,0-1 14 0,-3 0 16 0,-5 1-3 0,2-1-1 16,-2 3-12-16,-2-5 0 0,-1-3 0 0,-2 1 0 16,-3-7 9-16,0-1 3 0,0 1 0 0,-3-3 0 0,-2-2 19 0,2 0 4 15,-5 0 1-15,3-5 0 16,-3-2-3-16,0-3 0 0,-3-2 0 0,1 0 0 16,-1-2-5-16,1-3-2 0,-4 1 0 0,1 2 0 15,0-3-2-15,0-2 0 0,-1 3 0 0,4-3 0 0,-1 0-24 0,-2-5 0 16,2 0 0-16,4 1 0 0,-1-1 0 15,2 0 8-15,-2-2-8 0,3 3 0 0,5-3 0 0,0 0 0 16,0 0 8-16,0 0-8 0,0 0 0 0,0 0-14 16,0 0 3-16,0 0 1 15,-5-3-114-15,5 3-24 0,0 0-4 0,5-4 0 0</inkml:trace>
  <inkml:trace contextRef="#ctx0" brushRef="#br0" timeOffset="102195.84">16301 4466 115 0,'-8'-2'10'0,"8"2"-10"0,0 0 0 0,0 0 0 16,5 0 212-16,-5 0 41 0,0 0 8 0,8-7 2 16,0 4-140-16,-8 3-28 15,0 0-6-15,0 0-1 0,6-2-6 0,-6 2-2 16,0 0 0-16,-3-5 0 0,3 5-12 0,0 0-2 0,0 0-1 16,0 0 0-16,-8-2-17 0,5 2-4 0,3 0-1 0,-8 2 0 15,-5 3-35-15,5 0-8 0,3 2 0 0,-3 0 0 16,-3 5 0-16,1-1 0 0,-1 4 0 0,1-1 0 15,2 2 0-15,-3 1 0 16,1 1 0-16,2 4 0 0,-3-4 0 0,6 4 0 0,-3-4 0 0,2-1 0 16,1-1 0-16,3-2 0 0,-1-2 0 0,0-2 0 15,3-1 0-15,3-2 0 0,0 2 9 0,2-2-9 16,-3 1 18-16,6-1-1 0,3-3 0 0,-3-4 0 16,3 0 15-16,-1-2 2 0,6-3 1 0,0 1 0 15,-3-4-9-15,0 1-2 0,1 0 0 0,-1-2 0 16,0-3-24-16,0-2 0 0,-2 2 8 0,2 1-8 0,0-1 8 15,-2-2 0-15,-3 2 0 0,-3 0 0 0,3-2-8 0,-3 2 0 16,-2 3 9-16,-3-3-9 0,5 0 0 0,-5 1 0 16,0 1 0-16,-5-2 0 0,2 3 0 15,-2-3 0-15,5 5 0 0,-5 0 0 0,-3 0 20 0,2 2 10 16,4 3 2-16,-1 0 0 16,-5-1-52-16,6 3-9 0,2 0-3 0,0 0 0 15,-3 7-1-15,0 0-1 0,1-2 0 0,4 2 0 16,4 7-141-16,-1-7-28 0,-2 3-5 0,4-1-2 0</inkml:trace>
  <inkml:trace contextRef="#ctx0" brushRef="#br0" timeOffset="102810.38">16634 4591 518 0,'0'0'46'0,"0"0"-37"0,0 0-9 0,0 0 0 16,0 0 219-16,8 0 41 0,-2 0 9 0,-1-2 2 16,3 2-151-16,0 0-29 15,-8 0-7-15,8 2 0 0,2 0-60 0,-2 1-12 0,-8-3-3 0,6 4 0 16,1 1 14-16,-4 4 2 0,-3-4 1 0,3 4 0 15,-1 3 9-15,4 0 1 0,-1 2 1 0,-2 0 0 16,-6 3-22-16,3-1-5 0,5-4-1 0,-5 0 0 16,-2-1-9-16,2 1 0 0,2-2 0 0,1 1 0 15,2-4 0-15,-2-2 8 0,-3-5-8 0,8 7 8 16,-3-4 0-16,-5-3 0 0,0 0 0 0,11 2 0 16,-1-2 39-16,-2-2 7 0,-5-1 2 0,5-4 0 15,0 2-10-15,0-2-2 0,-6-2 0 0,4 0 0 16,-1-1-19-16,3 1-4 0,-3-1-1 0,0-1 0 0,-2 1-12 0,2-2-8 15,3-2 8-15,-2 0-8 0,-1 0 0 16,0 2 0-16,0 1 0 0,1-4 0 0,-1 4 0 0,0-1 0 16,1 3 0-16,-1 1 0 0,0 4 0 0,0-1-15 15,-2 0 3-15,0 3 0 16,5 2-104-16,0 0-20 0,-8 0-4 0,5 2 0 16,3 3 32-16,0 0 8 0,-3-3 0 0,0 3 1 15,3 0-10-15,0-1-3 0,-2 1 0 0,-1-3 0 0,-5-2 73 0,5 5 15 16,6 0 2-16,-6-1 1 0,-5-4 55 0,0 0 11 15,8 3 3-15,-3-1 0 0,1 5 16 0,-4-7 3 16,6 0 1-16,-3 2 0 0,6-2-12 0,-3 3-3 16,-3-1 0-16,3 1 0 0,5-3-28 0,1 0-5 0,-6 0-2 15,-1-3 0-15,7 3 29 0,-4-2 5 0,-4-1 2 0,2 1 0 16,-1 2-34-16,1-5-6 0,-2 1-2 16,-1 1 0-16,0-4 0 0,-2 3 0 0,2-1 0 15,-5 0 0-15,0 1 23 0,0-4 4 16,3 4 1-16,-6-3 0 0,1 0-13 0,-1 0-3 0,-2 2 0 15,2-2 0-15,-5-3 7 0,0 6 1 0,-5-3 0 0,5 0 0 16,0 2-32-16,0 0 0 0,-3 3 0 0,4 2 0 16,7 0 0-16,-11 0 0 0,-5 5 0 0,0-1 0 15,8 1 0-15,-2 4 0 0,-1-4 0 0,1 2 0 16,-4 5 0-16,6 0 0 0,0 2 0 0,0 2 0 16,-5 5-28-1,5-2-1-15,3 0-1 0,2 5 0 0,-2 1 30 0,5-3 0 0,0 1 0 0,5 1 0 16,3-6 0-16,3-1 0 0,2-1 0 0,6-2 0 15,2-2-28-15,-3-5-7 0,-2-4-1 0,3-3-646 16,10 0-130-16</inkml:trace>
  <inkml:trace contextRef="#ctx0" brushRef="#br0" timeOffset="103168.22">17452 4647 864 0,'0'0'38'0,"0"0"8"0,0 0-37 0,0 0-9 15,0 0 0-15,0 0 0 0,0 0 186 0,0 0 35 16,0 0 7-16,0 0 2 0,0 0-161 0,-3 7-32 15,1 0-6-15,-1 3-2 0,0-1-17 0,-2 1-3 16,2 1-1-16,-2 1 0 0,0-2 22 0,0-1 4 0,2 0 1 16,-2 1 0-16,-1-3 6 0,4-2 2 0,-1 2 0 0,3-7 0 15,0 0 7-15,0 0 2 0,0 0 0 0,0 0 0 16,0 0 1-16,0 0 1 0,0 0 0 0,3-3 0 16,-1-1-17-16,1-1-3 0,2-5-1 15,1 3 0-15,-1 0-33 0,0-2 0 0,0-3 0 0,1 0 0 16,2-4 8-16,0 2 4 0,2-5 0 15,3 3 1-15,-2 1-13 0,5 1-16 0,-3 0 3 0,6 0 1 16,-4 2 12-16,4 1 0 0,-3 1 0 16,2 3 0-16,-2-2 0 0,3 2 0 0,-6 4 0 0,0 1 0 15,0 0-19-15,1 4-4 0,-1 0-1 0,3 5 0 16,-3-7-115-16,3 0-23 16,0 7-5-16,2-2-783 0</inkml:trace>
  <inkml:trace contextRef="#ctx0" brushRef="#br0" timeOffset="103703.3">19103 4342 1497 0,'3'0'32'0,"-1"-7"8"0,1 2 0 0,-3-2 4 0,3-3-36 0,-1 1-8 16,-2 0 0-16,0-1 0 0,0-2 104 0,-2 1 20 0,-1 4 3 15,0-5 1-15,1 2-52 0,-1 1-9 16,0 0-3-16,-2-1 0 0,0 1-51 0,-3 4-13 0,0-7 0 16,0 8 0-16,0-1 0 0,0 3 0 0,-3-6 0 0,1 6 0 15,-1 0 0-15,-2 2 0 0,0 2 0 0,-3 3 0 16,3 0 0-16,-3 2 0 0,0 0 0 0,-5 2 0 15,0 3 0-15,-1 2 0 0,-1 5 0 0,-1 0 0 16,3-1 54-16,-3 4 8 0,-3 1 2 0,4 5 0 16,1 3-64-16,-1-5-13 0,1 4-3 15,4 3 0-15,2-2 16 0,0-1 0 0,3 3 0 0,2 0 0 16,3 0 0-16,3-5 0 0,2-6 0 0,3-4 0 16,3 1 32-16,5-2 0 0,3-1 0 0,-1-2 0 15,6-4-9-15,3 1-3 0,7-4 0 0,1 0 0 0,-4-2-6 0,9-2-2 16,2-3 0-16,1 0 0 0,-3-3 16 0,2-6 4 15,0 2 0-15,3-3 0 16,-2 1-32-16,2-1 0 0,-3 1 0 0,-2-3 0 0,0 1 0 16,0 1 0-16,-1-2 0 0,-4 1 0 0,-1-3 12 0,-5-1-3 15,-2 4-1-15,-1 1 0 16,-2 1-8-16,-5 4 0 0,-1-4 0 0,-2 2 0 0,0 0 0 0,-5 4 0 16,-3 3 0-16,0 0 0 0,3-7 0 0,-3 7-12 15,-6-4 4-15,4-1 8 16,-4 0-94-16,-2 3-11 0,1-1-3 0,-1 1-632 15,-6 0-128-15</inkml:trace>
  <inkml:trace contextRef="#ctx0" brushRef="#br0" timeOffset="103941.37">18881 4342 1728 0,'-3'-10'76'0,"3"5"16"0,0 3-73 0,-3 0-19 0,3-3 0 0,-2 3 0 15,2-1 55-15,0 3 7 16,-3-2 2-16,3 2 0 0,0 0 0 0,0 0 0 0,0 0 0 0,0 5 0 16,-3 2-52-16,1 0-12 0,-3 5 0 0,-1-5 0 15,-2 4 18-15,3 6 1 0,-3-3 0 0,0 2 0 16,0 1 1-16,0 2 0 0,0 2 0 0,-2-2 0 16,-1 7-8-16,1-1 0 0,7 4-1 0,-2-1 0 15,-1 7-11-15,1-9 0 0,0 5 0 0,2-1 0 16,0-9 0-16,1 5 0 0,-1-5 0 0,1-2 0 15,2-2-100-15,-3-3-21 16,0-2-5-16,1-5-1 0</inkml:trace>
  <inkml:trace contextRef="#ctx0" brushRef="#br0" timeOffset="104447.47">16063 5162 2127 0,'-3'-4'47'0,"3"4"9"0,0 0 3 0,0 0 1 0,0 0-48 0,0 0-12 15,6 0 0-15,4-5 0 0,6 0 0 0,2 3 0 0,9-3 0 0,5 0 0 16,7 5 0-16,-2-7 0 16,0 5 9-16,6-3-9 0,4 3 0 0,6 0 0 0,0-1 0 0,5 1 0 15,9 0 23-15,-1 2 3 0,3 0 1 0,2 0 0 16,6 0-11-16,7 2-3 0,9-2 0 16,0 0 0-16,7-2-5 0,1 2 0 0,2 0-8 0,-3 0 12 15,6-3-12-15,0 3 0 0,3 3 8 0,-1-3-8 16,1-5 0-16,2 3 0 0,-6-1 8 0,1 1-8 0,0 2 0 15,-3-5 9-15,-2 3-9 0,-6-3 8 0,0 3 2 16,-5-1 0-16,0 3 0 0,-5-4 0 16,-6 1 18-16,-5-1 4 0,-5-1 1 0,-5 3 0 0,-11-3-7 0,-6 3-2 15,-4-1 0-15,-6-2 0 0,-8 5 13 16,-3-7 3-16,-7 5 0 0,-3 0 0 0,-6-1-26 0,-2 1-5 16,-3 0-1-16,-2-1 0 0,-3 3 39 0,0 0 7 15,0 0 2-15,0 0 0 0,0 0-45 0,0 0-11 16,-5-2 0-16,-1 0 0 0,-1 2 0 0,-1 0 0 15,0 0 0-15,-3 0 0 16,0-3-87-16,-4 3-19 0,-1 0-4 0,-3 0-1090 0</inkml:trace>
  <inkml:trace contextRef="#ctx0" brushRef="#br0" timeOffset="111148.12">8877 6136 637 0,'0'0'28'0,"0"0"6"0,2-5-34 0,-2 1 0 15,3-1 0-15,-3 5 0 0,3-5 99 0,-3 5 13 16,0-2 2-16,0 2 1 0,0 0-35 0,0 0-8 16,0-5 0-16,0 5-1 0,0 0-14 0,0 0-2 15,-3-5-1-15,3 5 0 0,0-2-13 0,0 2-2 16,0 0-1-16,0 0 0 0,0-5-2 0,0 5 0 16,0-4 0-16,0 4 0 0,0 0-3 0,0 0-1 15,0 0 0-15,0 0 0 0,0 0-4 0,0 0 0 16,0 0-1-16,0 0 0 0,-3-3-8 0,3 3-2 15,0 0 0-15,0 0 0 0,0-4-8 0,0 4-1 16,-2 0-8-16,2 0 12 0,0 0-3 0,0 0-1 0,-3-3 0 0,0 1 0 16,3 2 4-16,0 0 0 0,-2-2 0 0,2 2 0 15,-3-3 1-15,-2 1 1 0,2 0 0 0,1 2 0 16,-1 0-2-16,-2-3 0 0,-1 1 0 0,6 2 0 16,-2 0-4-16,-4-3-8 0,4 1 11 0,-3 2-11 15,5 0 10-15,0 0-10 0,-6-2 8 0,1 2-8 16,0-3 12-16,-1 3-4 0,4 0 0 0,-4 0 0 15,4 0 3-15,-4 0 0 0,4 0 0 0,-6 0 0 16,3 3-3-16,-1-3-8 0,1-3 12 0,0 6-4 16,-3-1-8-16,0-2 0 0,0 2 0 0,0 1 8 0,0 2-8 15,0-3 0-15,0 0 0 0,0 3 0 0,3 0 0 16,-3-1 0-16,0 3 0 0,0-2 0 0,5 2 0 16,-2 0 0-16,-8 0 8 0,5 0-8 0,5 3 0 0,-2-1 0 15,-6 1 0-15,4-1 0 0,4 0 0 16,-2 1 0-16,2-1 0 0,-5 1 0 0,0 1 0 15,3 1 0-15,5 0 0 0,-3 0 0 0,-5-1 24 0,6 1 7 16,4-2 1-16,1 1 0 0,-3 1-32 0,3 0 0 16,-1-3 0-16,6 3 0 0,5 0 0 0,-5-3 0 15,-2 3 0-15,4-3 0 0,6 1 12 0,0-1-3 16,-6-2-1-16,1-2 0 0,5 2-8 0,0 0 0 0,-3-2 0 16,0-1 0-16,0 1 0 0,3-3 10 0,0 1-10 0,-3-1 10 15,3-2-10-15,0 0 12 16,-3-2-12-16,3 2 12 0,-5-3-12 0,2 1 12 0,0 0-12 15,-2-1 12-15,0-1-12 0,-4 1 10 0,4 1-10 0,-3 0 10 16,0-3-10-16,-3 3 12 16,1-3-12-16,-4 3 12 0,3-1-4 0,-5 3 0 0,3-2 0 0,-3 2 0 15,0 0-8-15,0 0 0 0,0 0 0 0,0 0-11 16,0 0-5-16,0 0 0 0,0 0-1 0,0 0 0 16,0 0-102-1,-3-5-20-15,3 0-4 0,0 5-855 0</inkml:trace>
  <inkml:trace contextRef="#ctx0" brushRef="#br0" timeOffset="111793.72">9022 5934 1105 0,'0'0'48'0,"0"0"12"0,0 0-48 0,0 0-12 0,0 0 0 0,0 0 0 15,0 0 60-15,0 0 9 0,-2-3 3 0,2 3 0 16,0 0-13-16,0 0-3 0,0 0 0 0,0 0 0 16,0 0 6-16,0 0 1 0,0 0 0 0,0 0 0 0,0 0-37 15,0 0-7-15,0 0-2 0,0 0 0 0,-3 0-2 0,3 0-1 16,0 0 0-16,0 0 0 0,0 0-14 0,0 0 0 16,0 0 0-16,0 0 0 0,5 5 0 0,-2 2 0 15,2-2 0-15,-2 2 0 0,2 2 0 16,0-2 9-16,1 3-1 0,-1-1 0 0,0 3 16 0,1-3 4 15,-1 1 0-15,3 2 0 0,2-3-28 16,1 0 0-16,-6 1 0 0,3-3 0 0,0 2 0 0,0-2 0 16,-3 0 0-16,3-2 0 0,-2 2 0 0,2-2 0 15,-8-5 0-15,5 5 0 0,-5-5 0 0,8 2 0 16,-8-2 0-16,8 2 8 0,-3-2-8 0,-5 0 0 16,8-2 0-16,-8 2 0 15,5 0-83-15,1-2-21 0,-1-3-5 0</inkml:trace>
  <inkml:trace contextRef="#ctx0" brushRef="#br0" timeOffset="112271.96">9200 5913 982 0,'0'0'21'0,"0"0"5"0,0 0 1 0,0 0 1 0,0 0-28 0,0 0 0 0,0 0 0 0,0 0 0 15,-6-3 52-15,4 3 5 0,-1 0 1 0,0 0 0 16,1 3-14-16,-4-1-4 0,4 3 0 0,-4-1 0 16,1 1-14-16,0 0-3 0,0 2-1 0,-3 2 0 15,2-2 14-15,-2 3 4 0,-2-3 0 0,2 2 0 0,0 1-24 0,-3-1-5 16,1 0-1-16,2 1 0 0,0-3-10 0,-3 0 8 16,1 2-8-16,2-2 8 0,0-2-8 0,0 2 0 15,-3-2 0-15,3 0 0 0,0-1 0 0,1-1 0 16,-1 1 12-16,0-1-4 0,0 1-8 0,0-4 0 15,3 3 9-15,-3-3-9 0,2 0 0 0,1 0 0 16,0-3 0-16,5 3 0 0,0 0 0 0,-6-4 12 16,4 1-2-16,2 3-1 0,-3-4-1 0,3-3-8 15,0 2 12-15,3 0-4 0,-3-2-8 0,0 2 0 16,2-2 0-16,1 3-11 0,0-3 34 0,-1 2 6 16,1 0 2-16,0 0 0 0,2 1-23 0,0-1-8 15,-2 0 0-15,5 1 0 0,0 1 13 0,0 1-3 16,-3-3-1-16,3 3 0 0,0 2-9 0,0-2 0 15,2 2 0-15,1 0 0 0,0-3 0 0,-1 3 0 0,3 0 0 16,1 3 0-16,-1-3 0 0,0 2 0 0,0 0 0 0,-2 1 0 16,-1-3 0-16,4 2 0 0,-6 0 0 0,0-2 0 15,-1 5 0-15,1-3 0 0,-8-2 0 0,0 0 0 16,8 3 0-16,-8-3 0 0,0 0 0 0,0 0 0 16,0 0-25-16,6 2-7 0,-6-2-2 15,0 0-486-15,0 0-98 0</inkml:trace>
  <inkml:trace contextRef="#ctx0" brushRef="#br0" timeOffset="112658.13">9131 5851 403 0,'0'0'17'0,"0"0"5"0,0 0-22 0,0 0 0 15,0 0 0-15,0 0 0 0,0 0 160 0,0 0 28 16,0 5 6-16,0 0 1 0,0-5-131 0,-3 7-25 15,-2 0-6-15,2 0-1 0,-2 5 10 0,2-3 2 0,-5-2 0 0,3 3 0 16,0 1 6-16,-1 1 2 0,1 0 0 0,-3 2 0 16,0 0-37-16,0 3-7 0,3-1-8 0,-3 1 11 15,0-1-11-15,0 0 10 0,0 1-10 0,3-1 10 16,0 1-1-16,-1-3 0 16,-2 2 0-16,6-1 0 0,-6-4-9 0,5 1 0 0,-2-3 0 15,2-1 0-15,1-1 0 0,2-7 0 0,0 0 9 0,0 0-495 16,0 0-99-16</inkml:trace>
  <inkml:trace contextRef="#ctx0" brushRef="#br0" timeOffset="112949.36">8964 5957 748 0,'0'0'67'0,"0"0"-54"0,0 0-13 0,0 0 0 0,0 0 116 0,0 0 21 16,0 0 4-16,0 0 1 0,0 0-46 0,0 0-8 15,0 0-3-15,0 0 0 0,0 0-35 0,0 0-7 16,0 0-2-16,0 0 0 0,0 0-8 0,0 0-1 16,0 0-1-16,0 0 0 0,11 3-31 0,-3 1-12 15,0 1 1-15,-1 0 0 0,-1 2 11 0,4 0 12 16,1-2-2-16,2 4-1 0,-2-2 4 0,-1 2 1 15,1 1 0-15,2 2 0 0,-2-3-14 0,2 3 8 16,-2 0-8-16,-1-1 0 16,1 1-57-16,-1 0-18 0</inkml:trace>
  <inkml:trace contextRef="#ctx0" brushRef="#br0" timeOffset="115510.44">14851 5960 345 0,'0'0'15'0,"0"0"4"0,0 0-19 0,0 0 0 16,0-3 0-16,0 3 0 0,0 0 224 0,0-2 40 15,0 2 9-15,0-5 2 0,-3 1-169 0,3-1-34 16,0 5-6-16,-2-5-2 0,-1 0-11 0,0 1-2 16,3 4-1-16,-5-3 0 0,3-1-4 0,-4 1-1 15,4-1 0-15,-4 1 0 0,4 1-9 0,-4 0-1 16,1-1-1-16,-3 1 0 0,0-3-13 0,0 3-2 0,-2-1-1 0,-1 3 0 15,-2 0-9-15,0 3-1 0,-1 1-8 0,-1 1 12 16,1 0-12-16,-2 2 0 16,-2 0 8-16,2 2-8 0,-2 1 0 0,-1 2 0 0,3-1 0 15,0 3 0-15,3 1 0 0,0 1 0 0,0 0 0 0,-1 1 0 16,1-3 8-16,5 3 0 0,0 1-8 0,3-1 12 16,2-3-3-16,1 0-1 0,2 0 0 0,2 0 0 15,1 0-8-15,2-2 10 0,3 0-10 0,5-3 10 16,1 3 10-16,4-5 1 0,3 0 1 0,0-4 0 15,3 1 2-15,0-1 1 0,0-1 0 0,0 3 0 0,2-5-13 16,-2 0-2-16,0 0-1 0,-3 0 0 16,-2-3-9-16,-1 1 8 0,-2 0-8 0,-3 2 8 15,0-5-8-15,-2 3 0 0,0 2 9 0,-4-3-9 0,1 1 0 0,0-1 0 16,-2 1 0-16,-6 2 0 16,0 0-37-16,5 0-6 0,0-5-1 0,-5 5-646 15,0 0-130-15</inkml:trace>
  <inkml:trace contextRef="#ctx0" brushRef="#br0" timeOffset="115838.07">15190 5736 1681 0,'0'-7'74'0,"0"7"16"0,0 0-72 0,2-5-18 15,1 1 0-15,-3 4 0 0,0 0 29 0,0 0 3 0,0 0 0 0,0 0 0 16,0 0-20-16,0 0-3 0,0 0-1 0,0 0 0 16,5 4-8-16,3 1-11 0,-2 2 3 0,-1 0 0 15,0 5 8-15,0 0 11 0,1-3-3 0,2 5 0 16,-3-2-8-16,3 5 8 0,0-1-8 0,-3 0 8 16,3 1-8-16,0-3 0 0,0-2 0 0,0 0 0 15,0-1 0-15,0-1 0 0,-3-3 9 0,3-3-9 16,0-1 0-16,-3-1 9 0,3-4-9 0,-3 2 0 15,1 0-28-15,-1-3-13 0,0-1-3 16,-2-1-739-16</inkml:trace>
  <inkml:trace contextRef="#ctx0" brushRef="#br0" timeOffset="116127.4">15364 5727 979 0,'0'0'87'15,"0"0"-70"-15,-8 0-17 0,3 0 0 0,0 0 96 0,0 2 16 16,-3 1 4-16,0 1 0 0,0 1-83 0,-3 2-16 15,1 0-3-15,-1 0-1 0,-2 2-13 0,0 1 0 16,-1-1 8-16,1 5-8 0,0-2 12 0,0 0 0 16,-1-3 0-16,1 3 0 0,3-2 27 0,-1-1 5 15,0 0 0-15,3-2 1 0,1-2 2 0,1 0 0 16,-2-3 0-16,3 3 0 0,0-5-23 0,2 2-4 16,-2-2 0-16,5 0-1 0,0 0-6 0,-3-2-1 15,-2 2 0-15,5 0 0 0,-3-5 10 0,1 0 2 0,-1 1 0 0,0-1 0 16,1 3-24-16,-1-3 0 0,0 0 0 0,3-2 8 15,0 3-8-15,3-1 0 16,0-2 0-16,2 0 0 0,-2 0 0 0,4 0 12 0,1 2-4 0,3-2 0 16,0 2-8-16,-1-2 0 0,3 2 0 0,3 1 0 15,0-1 0-15,0 3-8 0,0-1 0 0,2 3 0 16,1 0-11-16,2 3-1 0,0-1-1 0,0 0-567 16,1 1-114-16</inkml:trace>
  <inkml:trace contextRef="#ctx0" brushRef="#br0" timeOffset="116366.23">15899 5971 1735 0,'0'0'38'0,"0"0"8"0,0 0 2 15,0 0 0-15,0 0-38 0,0 0-10 0,0 0 0 0,0 0 0 0,0 0 67 0,0 0 11 16,0 0 2-16,0 0 1 0,0 0-49 0,0 0-9 15,0 0-3-15,0 0 0 0,0 0 4 0,8 0 0 16,2 0 0-16,1 0 0 0,0 0-6 0,-4 0-1 16,4 0 0-16,0 0 0 0,-1 3-17 0,1-3 8 15,-3 2-8-15,0 0 0 16,0 3-131-16,0-2-33 0,-8-3-6 0,7 7-2 0</inkml:trace>
  <inkml:trace contextRef="#ctx0" brushRef="#br0" timeOffset="116545.67">15883 6143 864 0,'-13'7'38'0,"7"-5"8"0,-2 3-37 0,3-2-9 16,-3 1 0-16,6-1 0 0,-4 1 205 0,6-4 39 15,0 0 8-15,0 0 2 0,0 0-181 0,0 0-36 0,0 0-7 0,6 3-2 16,-1-1-4-16,3 0 0 0,2-2-1 0,4 0 0 16,2-4 12-16,2 1 2 0,3 1 1 0,0 0 0 15,1-3-18-15,-1 3-3 0,3 2-1 0,-6-5 0 31,3 2-125-31,0 1-26 0,1 0-5 0</inkml:trace>
  <inkml:trace contextRef="#ctx0" brushRef="#br0" timeOffset="117584.46">17050 5957 849 0,'-11'-2'37'0,"11"2"9"16,0 0-37-16,0 0-9 0,0 0 0 0,0 0 0 15,0 0 36-15,0 0 6 0,0 0 1 0,0 0 0 16,-5-2 8-16,5 2 1 0,0 0 1 0,-3-7 0 0,-2 4 40 0,5 3 8 16,0 0 2-16,0 0 0 0,-5-2-31 0,5 2-7 15,0 0-1-15,0 0 0 0,-3-3-38 0,3 3-8 16,0 0-2-16,0 0 0 0,0 0-7 0,0 0-1 15,-8 3-8-15,8-3 12 0,0 0-12 0,0 0 0 16,-5 2 0-16,-1 3 0 0,1 0 0 0,3 2 0 16,-4 0 0-16,-2 2 0 0,3-2 0 0,0 3 0 15,-3 1 0-15,3 1 0 0,-6 0 0 0,6 0 14 16,-1-1-2-16,4 1-1 0,-4 0 14 0,1 0 3 16,5-3 1-16,-3 3 0 0,3 0-21 0,0-3-8 0,0-2 0 15,3 0 9-15,5 0-9 0,-5 3 0 16,-1-6 0-16,6 3 0 0,0-4 0 0,0 1 10 0,0-1 1 15,0-1 0-15,0 0-11 0,3-2 12 0,-4 3-12 0,1-3 12 16,0-3-21-16,3 3-4 0,-3 0-1 16,0-2-593-16,-8 2-118 0</inkml:trace>
  <inkml:trace contextRef="#ctx0" brushRef="#br0" timeOffset="117942.91">17320 5974 1450 0,'0'0'64'0,"0"0"14"0,0 0-62 0,0 0-16 0,0 0 0 0,-6 2 0 15,1-2 0-15,-3 5 0 0,3 0 0 0,-3-1 0 16,0 3 0-16,0 0 0 0,-3 5 0 0,6-3 0 16,-3 1 24-16,3 2 8 0,-3-1 1 0,0 4 1 0,8-4-2 0,-5 1-1 15,2 0 0-15,3 0 0 16,0-3 1-16,3 0 0 0,2 1 0 0,0-3 0 0,3 0-32 0,0-2 8 15,5-3-8-15,1-2 0 0,-1-5 21 0,5 1 2 16,1-1 0-16,-1-2 0 16,1-3-5-16,-3 1-1 0,0 0 0 0,0-1 0 0,-3-4 5 0,0 5 1 15,-2-3 0-15,-3 2 0 0,0-1-23 0,-6-1 0 16,1 3 0-16,-3-3 0 0,-3 0 10 0,-2 0-2 16,0 3-8-16,-3-1 12 0,0 3-12 0,0 0 0 15,-3 0 0-15,1 0 0 16,-1 0-26-16,0 2-11 0,3 1-3 0,-2 1 0 15,-1 1-127-15,3 2-25 0,-5 0-6 0,5 5-1 0</inkml:trace>
  <inkml:trace contextRef="#ctx0" brushRef="#br0" timeOffset="118490.5">17648 5990 1839 0,'0'0'40'0,"0"0"9"0,5 3 2 0,0 1 1 0,1 1-42 0,-1 2-10 0,-2-2 0 0,-1 2 0 16,-2 0 8-16,0 5 0 0,-2-1 0 0,2 1 0 16,-6 0-8-16,4 0 0 0,-4 2 0 0,1-2 0 15,2-1 0-15,-2 1 0 0,2-5 0 0,1 2-11 16,2-1 11-16,-3-4 0 0,3-4 0 0,0 0 0 16,0 0 0-16,0 0 14 0,0 0-3 0,0 0-1 15,0 0 29-15,0 0 5 0,3-7 2 0,2 0 0 0,-2 0-27 0,2 0-6 16,-2-2-1-16,2-1 0 0,0 1-1 0,-2-3-1 15,2 0 0-15,0 1 0 0,1-1-10 0,-1 0 0 16,3-2 0-16,0 2 0 0,0 3 0 16,0 2 12-16,-3-3-12 0,0 6 12 0,3-1-12 0,-5 3 0 15,-3 2 0-15,0 0-11 0,5 0 3 0,-5 0 0 16,6 7 0-16,-4 2 0 0,1-2 8 0,-1 5 0 16,1 0 0-16,-3-1 0 0,3 1 0 0,-3 0 0 15,2 0 0-15,-2-1 0 0,3-1 0 0,0-3 0 16,-1 2 0-16,1-2-8 0,2-4 8 0,-2 1 0 15,2-4 0-15,1 3 0 0,-6-3 0 0,5 0 8 0,3-3-8 16,-3 1 0-16,0-3 9 0,1 1-9 0,-1-1 12 0,0-2-12 16,-2 2 10-16,2-4-10 15,-2 2 8-15,2 0-8 0,0-3 28 0,-2 1 0 0,2-1 0 0,-2 1 0 16,2 0-13-16,3-1-3 16,-3 3 0-16,1 0 0 0,-4 2-4 0,6-2-8 0,0 5 11 15,-8 2-11-15,0 0 8 0,0 0-8 0,0 0 0 0,3 2 0 16,2 3 0-16,1 2 0 0,-1 0 0 0,3 2 0 15,0-1 0-15,0 1 0 0,-3 0 0 0,6-2 0 16,-1 3 0-16,1-1-12 0,-1 3 3 0,1-3 1 16,2 3-149-16,0-2-30 0,14 8-5 15,-9-8-2-15</inkml:trace>
  <inkml:trace contextRef="#ctx0" brushRef="#br0" timeOffset="118903.13">18187 6070 1450 0,'0'0'32'0,"0"0"6"0,0 0 2 0,0 0 1 0,0 10-33 0,0-3-8 16,-2 0 0-16,2 2 0 0,2 1 33 0,1 1 5 16,-3 3 1-16,3 3 0 0,-1-3 14 0,1 5 3 15,-3 2 1-15,3 0 0 0,-3 3-23 0,0-1-5 16,2 1-1-16,-2-3 0 0,3-2-16 0,0-3-4 16,-3-2-8-16,2 0 12 0,1-4-1 0,0-3-1 15,-1-3 0-15,-2-4 0 0,0 0 8 0,0 0 2 16,0 0 0-16,0 0 0 0,0 0 26 0,0-4 6 15,0-3 0-15,-2-3 1 0,-4-1-23 0,4-4-5 16,-4 1-1-16,4 0 0 0,-4 0-16 0,1-2-8 16,0-3 8-16,2 0-8 0,-5 0 0 0,6-2 8 0,-4 0-8 15,6-3 0-15,0 1 0 0,0-3 0 0,6 2 0 0,-1 1 0 16,3-3 0-16,2 5 0 0,1-3 0 0,2 3 0 16,3 2-9-16,3 5 9 0,-4 3-12 15,1 1 12-15,-2 1-8 0,-1-1 8 0,3 3 0 16,-3 3 0-16,3 1 0 0,-3 1-8 0,-2 4 8 0,-1 1 0 15,1-1 0-15,-3 0-12 0,0 5 12 0,-3 5-10 16,-5-3 10-16,3 3 0 0,-3 0-9 0,-3 2 9 16,-2 0 0-16,-1 0 0 0,1 3-9 0,-3-1 9 15,-2-2 0-15,-1 3-12 0,-2-1 12 0,2 1-10 16,3-3 10-16,-5 2-8 0,0-2 8 0,0 1-8 16,-1-6-11-16,4 0-1 0,-4 3-1 0,4-5 0 15,-1-2-63-15,1 0-12 0,2-1-2 16,3-1-755-16</inkml:trace>
  <inkml:trace contextRef="#ctx0" brushRef="#br0" timeOffset="119160.86">18539 5666 1908 0,'6'-5'42'0,"2"-2"9"0,0 2 1 0,-1 0 1 0,1 1-42 0,-2-1-11 15,2 3 0-15,-3-1 0 0,3 3 54 0,-3 3 9 16,0-1 1-16,1 5 1 0,-1 0-53 0,-2 5-12 15,-1 2 0-15,1 3 0 0,0-1 0 0,-3 5 0 16,-3 3 0-16,3-1 0 0,-3 3 0 0,3 2 0 16,-2 1 0-16,-1 1 0 0,0 1 0 0,1-1 0 15,-1-2 0-15,0 1 0 0,3-3-19 0,0-8-4 16,0-1-1-16,3-3 0 16,0-5-124-16,-1-2-24 0,4 0-6 0,-6-7-1 0</inkml:trace>
  <inkml:trace contextRef="#ctx0" brushRef="#br0" timeOffset="119519.42">18722 5964 1796 0,'0'0'40'0,"0"0"8"0,0 0 1 0,0 0 1 0,5 3-40 0,-2-1-10 0,2 0 0 0,0 1 0 16,-2-1-11-16,-3-2-4 0,0 0-1 0,5 2 0 16,3-2 16-16,0 0 0 0,0 0 0 0,0-2 10 15,3 0 8-15,-1-1 2 0,-2 1 0 0,3 0 0 0,-3-3-7 0,2 3-1 16,-2-3 0-16,0 3 0 15,0-5-12-15,0 2 9 0,-3 2-9 0,3-1 8 0,-5-3 10 0,2 0 2 16,-5-3 0-16,3 3 0 0,-6-2 9 0,3-1 3 16,-2 1 0-16,-1 0 0 0,-5-1-16 0,5 3-4 15,-5 2 0-15,1-2 0 16,-1 3-12-16,0-1 0 0,2 5 0 0,-2-2 0 0,-2-1 0 16,2 6 0-16,0 1 0 0,0 1 0 0,0 0 0 0,0 2 0 15,-2 5-8-15,2-1 8 0,5 1 0 0,0 2-10 16,-2 3 10-16,0-1-8 0,-1 3 8 0,1 0 0 15,3 0 0-15,2-3 0 0,2 3 0 0,3-5 0 0,-5-2 0 0,3-1 0 16,5-1 0-16,3-1 0 16,2-2 8-16,3-2-8 0,0-3 0 0,-1 1 0 15,4-3 0-15,-3-3 0 16,0 3-96-16,0-2-23 0,-1-3-5 0,-1 1-422 0,2-3-85 16</inkml:trace>
  <inkml:trace contextRef="#ctx0" brushRef="#br0" timeOffset="119691.85">19087 5948 1558 0,'0'0'34'0,"0"0"7"0,0 0 2 0,0 0 1 0,0 0-35 0,5-5-9 16,-5 5 0-16,0 0 0 0,0 0 59 0,0 0 9 0,8-2 3 0,-2-1 0 16,-6 3-51-16,5 3-11 0,3-3-1 0,0 5-8 15,-3 2 22-15,0-3-2 0,3 1-1 0,0 2 0 16,0 0 35-16,3 3 7 0,-1-1 2 0,6 0 0 0,-3 3-25 0,3 0-5 16,0-5-1-16,0 2 0 15,0-2-24-15,2-2-8 0,-2 2 0 0,0-5 0 16,-3 1 0-16,3-1 0 0,-2-2 0 0,-1-2 0 15,-3 2-121-15,4-3-31 0,-7 1-7 0,4-3-413 16,-6-2-84-16</inkml:trace>
  <inkml:trace contextRef="#ctx0" brushRef="#br0" timeOffset="119873.3">19373 5882 1587 0,'-11'0'70'0,"6"0"15"0,0 0-68 0,-1 0-17 15,-2 0 0-15,0 2 0 0,-2 1 49 0,2-1 7 16,-3 3 0-16,-2-1 1 0,-3 1-38 0,0 2-8 15,1 0-2-15,-1 0 0 0,-3 3-1 0,3-1-8 16,3 1 12-16,-3 1-4 0,0 3 32 0,0 1 5 0,1-1 2 0,1 0 0 16,-2 0-31-16,6 2-5 15,2-2-2-15,3 1 0 0,-1-4-9 0,1 3 0 0,2-2 0 0,3-2 0 32,0-1-57-32,0 0-11 0,6 1-1 0</inkml:trace>
  <inkml:trace contextRef="#ctx0" brushRef="#br0" timeOffset="120297.51">20108 5849 1414 0,'0'0'63'0,"0"0"13"0,0 0-61 0,0 0-15 15,0 0 0-15,-5 0 0 0,2 0 45 0,-5 0 7 16,1 2 0-16,-1 1 1 0,2 2-25 0,-4-1-6 16,-1 3-1-16,1 0 0 0,-1 5 15 0,-2-3 2 0,2-1 1 15,1 3 0-15,2 1-8 0,-3 5-2 0,3-3 0 0,-2 2 0 16,-1 1-2-16,3-1-1 0,0 0 0 0,5 1 0 16,-2-3-26-16,5-2 0 0,0 0 0 0,5-3 0 15,1-2 0-15,-1 2 0 0,0-4 0 0,6 0 0 31,-1 0-24-31,6-3-3 0,0-4-1 0,3-1-838 0</inkml:trace>
  <inkml:trace contextRef="#ctx0" brushRef="#br0" timeOffset="120634.99">20352 5889 288 0,'0'0'25'0,"0"0"-25"0,-8-5 0 0,0 3 0 15,3 2 316-15,-6 0 57 0,0 0 12 0,1 2 3 0,-3 3-280 0,-1-3-55 16,-1 3-11-16,1 2-2 15,-2 0-23-15,3 3-4 0,-3-1-1 0,3 3 0 16,0 0 32-16,2-1 7 0,1 1 1 0,2 0 0 0,0 0-20 0,3-3-3 16,2 0-1-16,3 1 0 0,0-3-16 0,3 0-3 15,2 0-1-15,3-2 0 0,2-3 10 0,1 0 2 16,2 1 0-16,0-3 0 0,3-3-20 0,3 1 8 16,-3-3-8-16,0-2 0 0,2 3 10 0,1-6-10 15,-6 1 8-15,-3 2-8 0,-4 0 8 0,-1-3-8 16,0 1 8-16,1-3-8 0,-1 5 10 0,-5-2-10 15,0-1 12-15,0 1-12 0,-3 2 14 0,6 0-4 16,-1-3-1-16,-2 3 0 0,0-2-9 0,-2 2 0 16,-3 0 0-16,2 0 8 15,0-3-67-15,3 6-13 0,-2-1-4 0,2 5-576 16,-3-5-116-16</inkml:trace>
  <inkml:trace contextRef="#ctx0" brushRef="#br0" timeOffset="121002.51">20436 5863 1209 0,'0'0'53'0,"0"0"12"0,3 5-52 0,2 0-13 0,1-3 0 0,-1 3 0 16,0 2 117-16,1 0 21 0,-1 0 4 0,0-2 1 15,0 4-92-15,1 0-19 0,-6 1-3 0,2 2-1 16,1-1 7-16,0 1 1 0,-1 0 0 0,-2 2 0 16,3-2 0-16,-3 2 0 0,3-5 0 0,-1 1 0 15,1-1-23-15,-3-2-4 0,0-7-1 0,3 7 0 16,-3-7 0-16,0 0 0 0,0 0 0 0,0 0 0 0,0 0 20 0,0 0 3 15,0 0 1-15,0 0 0 16,0 0 0-16,0 0 0 0,2-2 0 0,1-3 0 16,-1 0-2-16,1 1 0 0,0-3 0 0,-3 0 0 0,2-1-16 0,1-1-3 15,0-3-1-15,-1 1 0 0,-2-1-10 0,3 0 0 16,0-2 0-16,-1 0 0 0,4 2 0 0,-4 0 8 16,3 1-8-16,1 1 8 0,-4-2-8 0,4 3 0 15,-4 4 0-15,4 1 0 0,-1-3 0 0,0 4 0 16,-5 3 0-16,6-2-11 0,-1 4 11 0,0 1 0 15,0-1 0-15,3 5 0 0,0-2-11 0,0 4 11 16,0-2-13-16,3 2 5 0,-3 3 8 0,2-2 0 16,-2 1 0-16,0 1 0 0,3 2 0 0,-1 0 0 15,-2 1 0-15,3-1 0 16,-3 0-28-16,0 0-4 0,2-5-1 0,-2-2 0 16,0 0-43-16,-3 0-9 0,3-4-2 0,0-1-879 0</inkml:trace>
  <inkml:trace contextRef="#ctx0" brushRef="#br0" timeOffset="121274.53">20873 5915 1335 0,'0'0'29'0,"0"0"7"0,0 0 0 0,0 0 2 0,5 2-30 0,3 3-8 0,-2 2 0 0,-1-2 0 16,3 2 25-16,0 2 4 0,2 1 1 0,-2 1 0 15,3 4 61-15,-1-4 12 0,4 3 2 0,-4 3 1 16,1-1-18-16,-1 3-3 0,-2 0-1 0,0 2 0 15,0 3-38-15,-3 4-8 0,1-2-2 0,-1 0 0 0,-5 2-28 0,3-2-8 16,-3-3 0-16,-3-2 0 16,3-2 0-16,-3-2 0 0,1-6 0 0,-1 1 0 0,0 0 0 0,1-7 0 15,-3 2 0-15,-1-3 0 0,4-1 0 0,-6-3 0 16,0-3 0-16,0-1-671 16,0-3-130-16</inkml:trace>
  <inkml:trace contextRef="#ctx0" brushRef="#br0" timeOffset="121402">20860 5696 2127 0,'0'0'94'0,"0"0"20"0,5-4-91 0,3 4-23 0,-3-3 0 0,1 3 0 31,2 3-65-31,-3-3-18 0,5 2-3 0,-2 0-1 0</inkml:trace>
  <inkml:trace contextRef="#ctx0" brushRef="#br0" timeOffset="121765.79">21217 5946 1728 0,'0'0'76'0,"-3"4"16"16,3 6-73-16,-2-1-19 0,2 0 0 0,0 1 0 15,0 2 23-15,0-3 1 0,0 0 0 0,0 1 0 16,0-3 12-16,-3 0 4 0,3 0 0 0,0-2 0 15,0-5-32-15,0 0-8 0,3 4 0 0,-3-4 0 16,0 0 10-16,8 3 1 0,-8-3 0 0,8-3 0 0,-1 1 18 0,1 0 4 16,0-3 1-16,-2 0 0 0,-1 1-16 15,0-3-3-15,1-3-1 0,1 3 0 0,-4 0-14 0,2-2 11 16,-2-3-11-16,0 2 10 0,-1-1 43 0,1-3 9 16,0 2 2-16,-1 0 0 0,1 3-52 15,0-1-12-15,-1 1 0 0,1-1 0 0,-1 6 0 0,-2 4 0 16,6-7 0-16,-6 7 0 0,5-3 0 0,-5 3 0 15,0 0 0-15,8 0 0 0,-3 5 18 0,1 2 1 16,-1 0 0-16,0 3 0 0,-2-3-19 0,2 4 0 16,-2 1 0-16,2 5 0 15,-2-3-22-15,-1 2-8 0,4 1-2 0,-1-1 0 16,3 1-88-16,2-6-17 0,1-1-4 16,2-1-477-16,0-2-95 0</inkml:trace>
  <inkml:trace contextRef="#ctx0" brushRef="#br0" timeOffset="122193.54">21632 5903 1753 0,'0'0'77'0,"0"0"17"0,-5-5-75 0,0 1-19 0,-1-1 0 0,1 3 0 15,-3-1 49-15,3 1 7 0,5 2 0 0,0 0 1 16,-8 2-57-16,-3 3 0 0,3 2 0 0,-2 3 0 16,-1-6 0-16,3 6 0 0,-2-1 0 0,2 0 0 15,3-1 15-15,-1 1 7 0,1 3 2 0,2-1 0 16,3-1-13-16,0 2-3 0,-2-3 0 0,4-2 0 15,1 0-8-15,2 0 0 0,3 0 0 0,0-2 0 16,3 0 0-16,-1-3-11 0,1 0 3 0,-1 1 0 16,-2-3 8-16,0 0 0 0,3 0 0 0,2 0 0 15,-2 0-12-15,2 0-8 0,-2 0 0 0,2-3-1 0,0 6 34 16,0-1 7-16,0-2 2 0,1 2 0 16,2 3-35-16,-3 0-7 0,3 0-2 0,0 2 0 0,-1 2 38 15,1-2 8-15,0 5 2 0,-3 0 0 0,-2-1-26 0,0 3 0 16,-1 5 0-16,-2 0 0 0,-3 0 9 15,1 4-9-15,-6-1 10 0,-3 1-10 0,-2 1 25 0,-3-3-1 16,0-2 0-16,-3 2 0 0,-2-5 3 0,2-2 0 16,-2-4 0-16,3-1 0 0,-6 1-2 0,3-6 0 15,-3-1 0-15,2-1 0 0,-1-2-25 0,-1-2 0 16,2-3 0-16,1 0 0 0,3-2 0 0,-1 0-14 16,1 0 2-16,4-2 0 15,1-3-157-15,0 0-31 0,-3-16-7 0,5 4-1 0</inkml:trace>
  <inkml:trace contextRef="#ctx0" brushRef="#br0" timeOffset="122527.26">22072 5814 2188 0,'0'0'48'0,"0"0"11"0,0 0 1 0,0 0 1 0,0 0-49 0,0 0-12 0,-8 0 0 0,-3 5 0 15,0 2-17-15,1 0-7 0,-1 0 0 0,-2 2-1 16,0 8 25-16,-3-3 0 0,3 0 0 0,-3 0 0 15,3 0 0-15,-1 2 0 0,1 1 0 0,5-3 0 16,0 3 0-16,6-6 0 0,-4 1 0 0,6-3 0 0,0-2 0 0,0-7 0 16,6 8 9-16,-1-4-9 15,3-1 0-15,0-1 0 0,2-2 0 0,4 0 0 16,-1 0 0-16,-3-2 0 0,-2-3 0 0,0-2 0 0,3 2 8 16,-3-2-8-16,0 0 0 0,0 0 0 0,2-2 10 0,-2-3-10 15,0 2 8-15,-3-1-8 16,1-1 16-16,-1 0-3 0,-2 5 0 0,2-5 0 0,-2 1 31 0,-1-4 7 15,-2 4 1-15,0 1 0 0,0 3-32 0,3 0-7 16,-3 7-1-16,0 0 0 0,0 0-12 0,0 0 0 16,0 0 0-16,0 0 0 0,0 7 0 0,3 0 0 15,-3 0 0-15,2 3 0 0,1-1 8 0,-1 1-8 16,1 4 11-16,2 0-11 0,1 0 8 0,-1 2-8 16,0 1 0-16,3 2 0 15,0-1-46-15,0-1-13 0,0-3-2 0,3 0-626 16,-1-4-125-16</inkml:trace>
  <inkml:trace contextRef="#ctx0" brushRef="#br0" timeOffset="122766.73">22326 5609 1555 0,'0'0'138'0,"0"0"-110"0,-3-2-28 0,3 2 0 15,0 0 136-15,0 0 21 0,0 0 5 0,0 0 1 16,0 0-120-16,0 0-24 0,0 7-5 0,-3 0-1 15,1 5-13-15,-1-1 0 0,3 6 0 0,0-1 0 16,-3 1 0-16,3 2 0 0,-2 0 0 0,-1 4 0 16,3 5 54-16,-3-2 8 0,3 0 2 0,3 2 0 15,-3-2-52-15,3-5-12 0,2 0 0 0,0-4 0 0,1-1-17 0,-1-4-7 16,0 0 0-16,0-3-1 16,1-4-86-16,2 0-17 15,0-3-3-15,2-4-772 0</inkml:trace>
  <inkml:trace contextRef="#ctx0" brushRef="#br0" timeOffset="123127.2">22479 5901 1728 0,'0'0'38'0,"0"0"8"0,0 0 2 0,0 0 0 0,0 0-39 0,0 0-9 15,0 0 0-15,3 5 0 0,-3-5 44 0,8 4 8 16,-3 3 0-16,0-2 1 0,3-3-33 0,3 3-8 16,-1-3 0-16,4 3-1 0,-1-3 29 0,0 1 5 15,5-3 2-15,-2 0 0 0,0 0-24 0,0 0-5 16,3 0-1-16,-3-3 0 0,-1-1 15 0,1-1 2 0,0 0 1 0,0 3 0 15,-3 0-19-15,-2-1-3 0,-1-4-1 0,-4 3 0 16,-1-4-3-16,0 1-1 0,1 0 0 0,-4 0 0 16,-2 0 1-16,-2-2 0 0,-1 2 0 0,-2 0 0 15,2 0-9-15,-2 0 0 0,-3 2 0 0,0 3 0 16,0-1 0-16,0 3 0 0,-3 0 0 0,1 3 0 16,-1-1 0-16,-2 3 0 0,2 2 0 0,1 2 0 15,-6 5 0-15,5 0 0 0,1-2 0 0,-1 5 0 16,1 1 0-16,-1 1 0 0,6 0 0 0,-1-3 0 15,6 1 0-15,3-3 0 0,0 0 0 0,2 0 0 16,6-4 0-16,2-1 0 0,3 0 0 0,2-1 0 16,3-1-49-16,3-3-12 15,5-1-3-15,-2-3-614 0,-1 0-123 0</inkml:trace>
  <inkml:trace contextRef="#ctx0" brushRef="#br0" timeOffset="123842.02">23273 5797 1958 0,'-8'-7'87'0,"8"7"17"0,0 0-83 0,-3-2-21 16,-2 0 0-16,-3-1 0 0,-3 1 0 0,6 2 0 15,0 0 0-15,-6 2 0 0,1-2 31 0,-6 3 1 16,3 1 1-16,-3 3 0 0,0-2-4 0,0 2-1 16,3 3 0-16,-1-1 0 0,4 3 32 0,-1-1 5 0,3 4 2 0,0-1 0 15,3 0-67-15,0 0-27 0,5-2 2 0,0-3 0 16,0 0 40-16,5-1 8 15,-2-1 1-15,5-3 1 0,0 1-25 0,0 0 0 0,2-1 0 0,1-1 0 16,-1-3-12-16,4-3-7 0,-4 1-1 16,1 0-1-16,-1-3 21 0,1 0 0 15,-1 1 0-15,-4-6 0 0,-6 3 12 0,2-2-4 16,4-1 0-16,-4-1 0 0,-2-1 2 0,0 0 0 0,3-2 0 0,-3 2 0 16,3 0-10-16,-6 3 0 0,0-3 0 0,3 0 0 15,0 3 0-15,0 2 0 0,0 2 0 0,0 1 0 16,3-1 0-16,-3 5 0 0,0 0 0 0,0 0 0 15,0 0 0-15,0 0 0 0,0 0 0 0,5-2 0 16,1 2 0-16,4 0 0 0,1 0 0 0,5 0 0 16,-1 0 0-16,4-3-14 0,2 1 3 0,0-1 1 15,0 1 10-15,3-3 14 0,-3-2-3 0,3 0-1 16,-3 0-39-16,3-2-8 0,-3-5-2 0,1 2 0 16,-4-2 21-16,1-3 4 0,-3 1 1 0,-6-1 0 0,-2 1 1 0,-3 0 0 15,1-6 0-15,-4 6 0 16,1-1 25-16,0 1 6 0,-1-3 1 0,-2 3 0 0,-2-1-32 0,2 1-7 15,-3 2-1-15,-2 2 0 0,2 5 20 16,-2 0 0-16,-1 0 0 0,1 4 0 0,-3 3 0 0,-2 0 0 16,-1 7 0-16,3-2 0 0,-3 7 12 0,4 0 7 15,-4 7 1-15,0-1 0 0,1 1-20 0,-1 5 0 16,-2 4 0-16,0 0 0 0,0 5 0 0,-3 5 0 16,0-1 0-16,3 6 0 0,-3 1-12 0,5 1-7 15,-5 2-1-15,6 0 0 0,-1-2 20 0,0-3 0 0,1 0 0 16,5-2 0-16,-3-2 0 0,2-7 0 15,4-1 0-15,-1-6 0 0,3-5 8 0,-3-3 6 0,1-2 1 16,2-5 0-16,-3-1-15 0,0-6 9 0,1 3-9 0,2-5 8 16,0 0 0-16,-3-3-8 15,-2-4 12-15,2 0-4 0,1 0 24 0,2-5 5 0,-6 1 1 16,6-4 0-16,0 1-30 0,-2-2-8 0,2-1 0 0,0 1 0 16,2-1 9-16,1 3 1 0,0-2 0 15,2 2 0-15,0 2-10 0,0 0 0 0,6 1 0 0,-3 1 0 16,3 1-11-16,-1 2 3 0,6 0 0 15,0 4 0-15,0-1-2 0,2 1 0 0,6-2 0 16,-3 3 0-16,6-3-23 0,-1 3-5 0,1 0-1 16,2 2 0-1,3-3-149-15,2 1-31 0</inkml:trace>
  <inkml:trace contextRef="#ctx0" brushRef="#br0" timeOffset="124192.36">24418 5779 979 0,'6'-17'43'0,"-6"10"9"0,-6 2-41 0,6-2-11 16,-5 3 0-16,0-3 0 0,0 2 200 0,-6 0 39 16,-2 3 7-16,-1 2 2 0,-4 0-201 0,-1 0-47 15,-2 4 0-15,3-1 0 0,-3 4 16 0,-1 0 0 16,1 2 1-16,0 1 0 0,0 1 26 0,0 6 5 16,0 2 0-16,-1 2 1 0,4 0-17 0,5 0-3 15,2-2-1-15,6-2 0 0,2-1-4 0,6 0 0 0,2 1-1 0,6-3 0 16,2 3 20-16,3-3 4 15,2 0 1-15,1 0 0 0,2-2-19 0,0 2-3 0,3-5-1 16,-3 3 0-16,3-3-9 0,0-2-1 0,-3 3-1 16,0-3 0-16,-2 0-3 0,-1-2-1 0,-2-1 0 0,-3 1 0 15,-5-3-10-15,-3 1 0 16,-5-3 9-16,0 0-9 0,8 0 0 0,-2 0 0 0,-6 0 0 0,0 0-12 31,0 0-87-31,0 0-17 0,0 0-4 0,-6-3-926 0</inkml:trace>
  <inkml:trace contextRef="#ctx0" brushRef="#br0" timeOffset="137069.85">3059 3250 345 0,'0'0'31'0,"-3"-4"-31"16,-5-3 0-16,0 2 0 0,-3-7 97 0,4 3 14 15,-1-1 2-15,0 1 1 0,-3-1-42 0,1 1-9 16,-1-3-2-16,3 3 0 0,-3 2-20 0,3-3-4 0,1 1-1 0,-4 4 0 16,0-6-9-16,-2 6-3 15,3-2 0-15,-1 2 0 0,-5-4 21 0,6 6 4 0,-1-4 1 0,-5 3 0 16,5-1 1-16,-4 3 0 0,4-3 0 0,0 5 0 16,-2-5-34-16,3 5-6 0,-1 0-2 0,-5 0 0 15,6 0-9-15,-6 5 10 16,2-3-10-16,-1 3 10 0,-4 0-2 0,3-1-8 15,-2 3 12-15,-1 0-4 0,1 3-8 0,-1-1 0 0,3 5 0 16,-2-2 8-16,-1 2 6 0,1 7 1 0,-6-4 0 0,3 2 0 16,2 2 10-16,1 0 3 0,-1 2 0 0,1 3 0 15,2-2-16-15,-3 2-4 0,3 0 0 0,3 4 0 16,-3 1-8-16,0-1 0 0,6 1 0 0,-1-3 0 16,-5 3 0-16,6-1 0 0,-1 3 0 0,-5-5 0 15,8 1 0-15,0 1 0 0,0-2 0 0,3 1 0 16,-3 1 0-16,3 1 8 0,-3-3-8 0,5 0 0 15,1 3 10-15,-4 2-10 0,4-5 12 0,2 3-12 0,-6-1 16 16,4-2-3-16,2-2-1 0,0-2 0 0,0-1-4 16,2-2 0-16,-2-2-8 0,6 0 12 0,-6-2-4 15,2-1 0-15,4-2-8 0,-1 3 12 0,0-6 8 0,3 1 0 16,3-5 1-16,-3 3 0 0,2-3-21 0,1 0-18 16,5-5 3-16,-6 3 1 0,6-3 22 0,0 0 4 15,-3-2 0-15,3 0 1 0,0-2-3 0,-3 0-1 16,3 2 0-16,-5 0 0 0,5-3-9 0,-8 1 0 15,5 2-12-15,0 0-594 0,-2 0-118 16</inkml:trace>
  <inkml:trace contextRef="#ctx0" brushRef="#br0" timeOffset="138177.59">18344 1296 1267 0,'0'0'112'0,"0"-5"-89"0,2-2-23 0,4 2 0 0,-4 5 35 0,6-7 2 15,-5 3 1-15,5-3 0 0,-3 2 12 0,-5 5 2 16,0 0 1-16,0-7 0 0,0 2-5 0,0 5-2 16,0 0 0-16,0 0 0 0,-3-5-27 0,1 1-6 0,-1 1-1 0,0 3 0 15,-2 0-12-15,0 0 11 16,2 0-11-16,1 0 10 0,-4 7-10 0,4-2 0 16,-4-2 0-16,-2 6 0 0,0 3-11 0,0-1 11 0,-2 6-8 0,2-3 8 15,-3 2 0-15,1 6 0 0,-1-4 0 16,1 11 11-16,-1-6-11 0,-2 5 0 0,2 3 9 0,1 2-9 15,2 2 8-15,2 0-8 0,1-4 8 0,5 2-8 16,0 2 0-16,5-4 0 0,1 2 0 0,2-5 0 16,2 3 0-16,1-8 0 0,2 5 0 0,3 1 0 15,-3-6 0-15,3 1 0 0,0-1 0 0,0-4 8 16,-6 2-8-16,4-2 0 0,-4 0 0 0,1 2 8 16,5-5-8-16,-6 3 9 0,1-2-9 0,-3 1 10 15,0 1-10-15,0-2 0 0,-3 4 0 0,3-7 0 16,-3 0 0-16,-5 5 0 0,3-7 0 0,-3 4 0 0,-3-4 0 15,3 0 0-15,0-1 0 0,0 1 0 16,-3-7 36-16,3 2 6 0,0 5 1 0,0-8 0 0,0 3-21 16,-2-2-4-16,2-5-1 0,0 0 0 0,0 0 3 0,0 0 1 15,0 0 0-15,0 0 0 0,2 7 5 16,-2-7 1-16,0 0 0 0,6 0 0 0,4 5-3 0,1-5 0 16,2 2 0-16,3-2 0 0,3 3-7 15,2-3-1-15,3-3-1 0,2 3 0 0,3-2-15 0,3 2 0 16,-3 0 0-1,0-5-1067-15</inkml:trace>
  <inkml:trace contextRef="#ctx0" brushRef="#br0" timeOffset="139675.42">8641 2916 1666 0,'0'0'36'0,"0"0"8"0,0 0 2 0,0 0 2 0,8-2-39 0,0 2-9 0,-8 0 0 0,8 0 0 15,0 0 0-15,3 0 0 16,-3 0 0-16,5 0-11 0,-3-2 11 0,1 2 0 15,2 0 0-15,3 2 0 0,-3-2 0 0,3 0 0 0,0 0 0 16,0 0 0-16,0 0 0 0,0 2-10 16,0 3 10-16,-1-5-13 0,4 5 13 0,-3 2 0 0,0-2 0 0,0-1 0 15,-1 3 0-15,-1 5 0 0,-6-5 0 16,0 2 0-16,-1 3 0 0,1 2 10 0,-2 3-2 0,-1-1 0 16,0 3 24-16,-5 2 4 0,0 0 0 0,0 1 1 15,0 6-19-15,0-5-4 0,-2 1-1 0,-4 4 0 16,4-4 6-16,-1 1 1 0,0 1 0 0,1-2 0 15,-6-1 9-15,5 3 3 0,-5 0 0 0,3-2 0 16,-3-6-12-16,3 4-1 0,-3 1-1 0,3-9 0 0,2 0 2 16,-5 0 0-16,3-2 0 0,-1 0 0 15,1-3 2-15,0-2 1 0,-3 1 0 0,0-4 0 16,0 1 1-16,0-3 1 0,-3 3 0 0,3 0 0 0,-2-5-13 0,-1 2-2 16,-2-2-1-16,0 2 0 15,2-2-9-15,-2 0 0 0,2 0 0 0,-2 0 8 0,0-2-8 0,2 2 0 16,1 0 0-16,2 0 0 15,0 0-132-15,0 0-24 0,0 0-6 0</inkml:trace>
  <inkml:trace contextRef="#ctx0" brushRef="#br0" timeOffset="141082.31">18328 1244 748 0,'0'0'67'0,"0"0"-54"0,0 0-13 0,0 0 0 0,0 0 140 16,8 0 24-16,0 0 6 0,2 0 1 16,1 0-143-16,-1 5-28 0,6-5 0 0,3 7-14 0,-1-7 14 0,3 2-9 15,3 1 9-15,3-1-8 16,-1-2 8-16,6 5-8 0,5-5 8 0,0 4-8 0,5-4 8 0,1 0 0 15,4 0 0-15,1 7 0 16,2-7 15-16,3 0-2 0,8 5 0 0,2-5 0 0,1 3-13 0,5 1 8 16,-3 1-8-16,5-5 0 0,1 0 8 0,-1 2-8 15,1 3 0-15,2 0 0 0,0-5 12 0,0 0-3 16,-3 0-1-16,3 0 0 0,-5 2-8 0,3-2 0 16,2 0 0-16,0 0 0 0,0-2 21 0,0 4 3 15,3-2 0-15,2 5 0 0,3-5 4 0,0 0 0 16,-5 4 1-16,0-1 0 0,-1 1-14 0,1 1-3 15,-3 2-1-15,-2 3 0 0,-1-3-11 0,0 0 0 16,-4 2 0-16,-1 3 0 0,-5 0 10 0,2-1-10 16,-5 1 12-16,-7 0-12 0,-1 0 0 0,-5-1 0 0,-6 1 0 0,1 0-12 15,-3 0 12-15,-2-5 0 0,-4 2 0 0,-4-4 0 16,-6 2 0-16,-3 0 0 0,4-2 0 0,-6 2 0 16,-3 2 0-16,-3-2-9 15,-2-2 9-15,3 2 0 0,-6 0 0 0,-2 2 0 0,2-1 0 0,-5 1 0 16,3 0 0-16,-3 3 0 0,0 2 0 0,-3-2 0 15,3-5 0-15,0 5 0 0,-3-3 0 0,1 1 0 16,-1-1 0-16,6-2 0 0,-3 0 0 0,0-7 0 16,0 0 0-16,0 0 0 0,0 0 0 0</inkml:trace>
  <inkml:trace contextRef="#ctx0" brushRef="#br0" timeOffset="142200.62">18100 2300 172 0,'0'0'8'0,"0"0"1"0,0 0-9 0,0 0 0 0,0 0 0 0,0 0 0 16,0 0 176-16,0 0 32 0,0 0 8 0,8 0 0 15,-3 0-152-15,1 0-32 0,-6 0-5 0,8 0-2 16,-3 0-17-16,3 0-8 0,0 0 8 0,0 0-8 16,2 0 0-16,1 0 8 0,-1 0-8 0,4 0 0 15,2 0 17-15,2 0-1 0,3 0-1 0,-2 0 0 16,5 0 0-16,-1 0 0 0,4 0 0 0,2 3 0 15,0-3-5-15,3 0-1 0,2-3 0 0,1 3 0 0,-1 0-9 16,3 0 0-16,5 5 0 0,-2-5 0 16,-3-2 0-16,3 2 0 0,2-3 0 0,-2 3 0 0,0 0 0 0,2 0 0 15,0 0-9-15,3 0 9 16,3 0 0-16,-1 0 16 0,1 0-4 0,5 0 0 0,0 3-12 0,2-1 0 16,-2-2 8-16,6 0-8 0,-4 2 8 15,3-2-8-15,1 0 11 0,-1 0-11 0,3 0 8 0,-1 0-8 16,-1 0 0-16,2 0 0 0,-1 0 18 0,4-2 0 0,-1 2 0 15,1-2 0-15,2-1 1 0,3 3 0 0,0-5 0 16,-1 3 0-16,-1 0-8 0,1-1-2 0,1 3 0 16,0 0 0-16,-3-4-9 0,-2 1 0 0,-6 3 0 15,3-2 0-15,2 0 0 0,-5 2 0 0,-2 0 0 0,-3-5 0 16,0 3 0-16,-3 2 0 16,0-3 0-16,-5 1 0 0,0 2 0 0,-5 0 0 0,-6 0 0 15,-2 2 0-15,0 1 0 0,-6-3 0 0,-5 2 0 0,-5 3-420 16,-5-3-90-16</inkml:trace>
  <inkml:trace contextRef="#ctx0" brushRef="#br0" timeOffset="143986.4">2082 4337 1443 0,'-18'9'32'0,"5"-2"6"0,2-4 2 0,0 6 0 0,-5 3-32 0,3-3-8 16,-3 8 0-16,1 2 0 0,-4 2 0 0,6 2 0 0,-8 3 0 0,-1 2 0 15,4 8 0-15,-6 1 0 0,3 1 0 0,-6 7 0 16,9 2 0-16,-9 4 0 0,-2 3-9 0,3 8 9 16,-6 1 0-16,3 5-8 0,0 5 8 0,-5 2 0 15,-1 5 0-15,3 3 0 0,-2 4 0 0,0-3 0 16,-3 6 27-16,10-1 2 0,1 8 1 0,-3-1 0 16,2 5 10-16,3 5 3 0,3 2 0 0,-3 3 0 15,3 2-12-15,-3 4-3 0,6-2 0 0,-1 3 0 16,6 4-9-16,-3 3-3 0,8-3 0 0,-2 1 0 15,4-4-5-15,4 1-2 0,2 0 0 0,0-4 0 0,2-1 6 16,4 0 1-16,2 0 0 0,2-2 0 16,6 0-4-16,3-2-1 0,2-3 0 0,5-7 0 0,3-2 1 0,6-5 1 15,-1-2 0-15,3-8 0 0,8-4-13 16,0-7-8-16,3-7 8 0,5 0-13 0,0-7 21 16,2-3 4-16,6-9 0 0,2-2 1 0,1-5-13 0,5-7 0 15,-3-8 8-15,5-3-8 0,3-6 0 0,6-4 0 16,-1-7 8-16,-2-1-8 0,0-6 12 0,2 0 0 15,-5-3 0-15,-2-2 0 0,-1 0-4 0,-5-3-8 16,-2 1 11-16,-4 0-11 0,-4 1 9 0,-3 4-9 16,0-3 0-16,-8 4 9 15,-5 1-35-15,2 0-7 0,-8 2-2 0,-5 0 0 16,0 0-122-16,3 2-25 0</inkml:trace>
  <inkml:trace contextRef="#ctx0" brushRef="#br0" timeOffset="-157694.41">7609 9765 1105 0,'0'0'48'0,"0"0"12"0,0 0-48 0,0 0-12 0,0 0 0 0,0 0 0 0,0 0 48 0,0 0 8 15,0 0 2-15,0 0 0 0,0 0-4 0,0 0-1 16,0 0 0-16,0 0 0 0,0 0-17 0,0 0-4 16,-2 0-1-16,2 0 0 0,0 0 10 0,0 0 3 15,0 0 0-15,0 0 0 0,-3-2-6 0,3 2-1 16,-3 0 0-16,1-3 0 0,-3 1-9 0,2 0-1 15,3 2-1-15,-3-5 0 0,-5 0 5 0,6-2 1 16,-1 0 0-16,0 0 0 0,1-2-18 0,-1-1-3 16,-2 1-1-16,5-5 0 0,-5 2 2 0,2 0 1 15,-5-2 0-15,3 2 0 0,-1-4-4 0,1-1-1 16,0 3 0-16,-1-2 0 0,-1-3 0 0,1 2-8 16,-2 1 12-16,3-3-4 0,-3-2 0 0,3 0 0 15,-3 0 0-15,3 0 0 0,-1-3 8 0,-2 0 0 16,3 1 1-16,-3-1 0 0,-2 1-8 0,4-1-1 0,1 1-8 0,0-1 12 15,-3-2-12-15,2 3 0 16,4-1 0-16,-4 1 0 0,4-1 0 0,-3 1 0 0,-3-1 0 0,5 1 0 16,-2 2 29-16,2 0 3 0,0-1 1 0,1 4 0 15,-4-1-33-15,6 0 0 0,-2 2 0 0,2 3 0 16,-3 0 0-16,3 0 0 0,0 2 0 0,3 1 0 16,-3 1 0-16,2 1 0 0,1-1 0 0,0-1 0 15,-1 1 0-15,1 1 0 0,2-1 0 0,1-1 0 16,2 1 0-16,-1 3 0 0,1 0 0 0,3 0 0 0,-3 2 0 15,3 1 0-15,-1-1 0 0,-2 0 0 16,5 3 0-16,-2 0 0 0,-3-3 0 0,5 5 0 16,0 0 0-16,0 2-14 0,1-2 1 0,-1 3 0 15,-2-1 13-15,2 3-9 0,3-1 9 0,-1 3-8 0,-1 3 8 16,-1-3 0-16,5 5 0 0,-4-1 0 0,-4 3 11 16,1 1 4-16,7 1 1 0,-7-2 0 15,-6 0-16-15,3 0 0 0,0 3 0 0,0-3 0 0,-5 0 0 0,-1 0 0 16,-2-2 0-16,3 2 0 0,0 0 0 0,-6-2 0 15,-8 2 0-15,3-5 0 0,3 3 0 0,-3 0 0 16,-5 0 0-16,0-3 0 0,-3 1 0 0,3-1 0 16,-3-2-11-16,-3 0 11 0,3 0 0 0,-2-2 0 15,-1-1 0-15,1 1 0 0,-1 0 8 0,1-3-8 16,2 3 0-16,0-5 8 0,3 0-8 0,-3 0 0 0,3-2 0 0,2 2 0 16,1-3 10-16,4 1-10 0,-2 2 12 0,0-2-12 15,3 2 0-15,2-3 0 16,-2 3-12-16,5 0 3 15,0 0-192-15,0 0-39 0</inkml:trace>
  <inkml:trace contextRef="#ctx0" brushRef="#br0" timeOffset="-155050.86">9014 8396 460 0,'-2'-2'20'0,"2"2"5"0,0 0-25 0,0 0 0 0,0 0 0 0,0 0 0 15,0 0 126-15,0 0 20 0,0 0 4 16,0 0 1-16,-3-5-83 0,0 0-16 16,3 5-3-16,0-4-1 0,-2-1 5 0,2 5 1 15,-3-5 0-15,3 5 0 0,0 0 4 0,0 0 1 16,-5-2 0-16,2 0 0 0,3 2-1 0,0 0 0 0,-2-3 0 0,2 3 0 16,0 0-34-16,0 0-6 0,0 0-2 0,0 0 0 15,-3-2-8-15,3 2-8 0,0 0 9 0,0 0-9 16,0 0 0-16,-3 2 0 0,-2 3 0 0,2 0 0 15,1 2 0-15,-1 0 0 0,0 0 0 0,1 2-10 16,-4 3 10-16,4 2 0 0,-3 3 0 0,-1-1 0 16,1 5 0-16,0 0 0 0,-1 3 0 0,1 2 0 15,0 4 0-15,2 1 0 0,0-1 0 0,1 3 0 16,2 0 0-16,0 3 0 0,0-1 0 0,0 5 0 0,2-5 0 16,4 3 0-16,2-1 0 0,-3-1 8 15,3-1 4-15,-3 0 2 0,6-2 0 0,-3 0 0 0,2-2 12 16,-2-3 2-16,0-2 1 0,0 0 0 0,3-3-21 0,-1 1-8 15,-2-1 0-15,3-2 0 0,2 0 0 0,-2 3 0 16,2-3 0-16,-3 0 0 0,4 1 0 16,-1-6 12-16,-3-2-1 0,1 0-1 0,2 0-10 0,-5-2 0 15,3-3 0-15,-6-1 0 0,0 1 0 0,1-4 8 16,2-1-8-16,-3 1 12 0,-5-5-4 0,5 5 0 16,-5-5 0-16,0 0 0 0,0 0 1 0,0 0 0 15,0 0 0-15,0 0 0 0,0 0 3 0,0 0 0 16,0 0 0-16,0 0 0 0,0 0-4 0,0 0 0 15,0 0 0-15,0 0 0 16,0 0-81-16,0 0-17 0,0 0-3 0</inkml:trace>
  <inkml:trace contextRef="#ctx0" brushRef="#br0" timeOffset="-152326.03">9583 8264 982 0,'0'0'44'0,"0"0"8"0,0 0-41 0,0 0-11 0,0 0 0 0,0 0 0 15,0 0 55-15,0 0 9 0,0 0 1 0,0 0 1 16,0 0-11-16,0 0-3 16,0 0 0-16,0 0 0 0,0 8-32 0,0-4-6 15,0 3-2-15,-2-2 0 0,-1 4 22 0,0 1 4 16,1-1 1-16,-1 3 0 0,-2 0-21 0,2 2-4 0,-5 2-1 0,5 1 0 16,-4-5-13-16,1 2 8 0,1 0-8 0,-3-3 0 15,0 1 39-15,0-2 1 16,0 1 1-16,-2-1 0 0,-4-1-26 0,4 1-6 15,-1-3-1-15,-2 2 0 0,-3-2-8 0,3 0 0 16,2 0 0-16,-2-2 8 0,-3 0 3 0,3-3 0 0,0 0 0 0,2 1 0 0,-2-3-1 0,2 0 0 16,1-3 0-16,2 1 0 15,0 0 4-15,0-1 1 0,0-4 0 0,0 3 0 0,5-3 8 16,-2-1 1-16,2 1 1 0,3 0 0 0,0-2-9 0,3 0-3 16,0-3 0-16,-1 0 0 0,4 3-5 0,2-3-8 15,0 0 11-15,0 0-11 0,2 1 8 16,1 1-8-16,2 1 0 0,0-1 0 0,0 3 13 0,1 0-4 15,1 3-1-15,4 1 0 0,-3 6-8 0,0-1 12 16,2 0-12-16,1 3 12 0,2 2-12 0,-3 0 0 16,1 5 0-16,0 0 0 0,-1 2 0 0,3 0 0 15,-2 2 0-15,2-2 0 0,-3 0 0 0,1 1 0 16,-3-4 8-16,0 1-8 0,0-2 0 0,-1-1 0 16,1-2 9-16,-5-2-9 0,-3 2 0 0,2-3 0 15,1 1 0-15,-3-3 8 0,-3 1-8 0,1-1 9 16,-6-2-9-16,0 0 10 15,5 3-83-15,-5-3-17 0,0 0-3 0</inkml:trace>
  <inkml:trace contextRef="#ctx0" brushRef="#br0" timeOffset="-146202.86">9668 9814 806 0,'0'0'72'16,"-3"-4"-58"-16,1 1-14 0,-1-1 0 0,-2-3 139 0,5-3 25 15,-3 3 4-15,0-2 2 16,1 2-65-16,-4-5-13 0,4 0-2 0,-1 0-1 0,0-2-33 15,3 0-6-15,-5-2-2 0,3 2 0 0,2-3-3 0,-3 1-1 16,-2-3 0-16,5 2 0 0,-3 1 7 0,0-3 1 16,1 0 0-16,-1 0 0 0,-2-2-28 0,2 2-4 15,0-2-2-15,3 2 0 0,-2-2-18 0,2 2 10 16,-3-2-10-16,1 2 8 0,2-2-8 0,0 2 0 16,0-2 9-16,2 0-9 0,1-2 0 0,-1-3 0 15,1 0 0-15,0 2 0 0,2-1 9 0,3-1-9 0,-3 2 12 16,3-2-12-16,3 3 16 0,-1 2-3 0,1-1-1 0,0 1 0 15,-1 5-12-15,1-1 11 16,2 3-11-16,-2 0 10 0,-1 0 2 0,3 5 1 0,1 2 0 0,-1-3 0 16,0 5-13-16,-2 3 0 0,-3-3 8 0,2 3-8 15,1 2 0-15,2-2 0 0,-2 4 0 16,-1 0 0-16,-2-2-10 0,-3 5-5 0,-2-3-1 0,2 3 0 16,-2 2 16-16,0 0 0 0,-6 3 0 15,0 1-9-15,-2 6-3 0,-3-3-1 0,-3 7 0 0,1 0 0 16,-1 0 13-16,-2 3 0 0,-5-3 0 0,-1 0 0 15,0 0 0-15,1 1 0 0,-1-1 0 0,4 0 0 16,-4-5 0-16,3 1 0 0,3-3 0 0,-3 0 0 16,3-4 0-16,2-1 0 0,1 0 0 0,2-2 0 0,2-2 0 0,1-3 0 15,3 3 0-15,2-5 0 16,0 0 10-16,0 0-10 0,0 0 8 0,0 0-8 0,2-5 0 16,6 1 0-16,3-3 0 0,-1 0 0 0,3-3 0 0,3 3 0 15,3-2 0-15,-3-1 0 0,2 3 0 0,3 0-11 16,1 3 11-16,-4-1-8 0,-2 2 8 0,0 3 0 15,0 0 0-15,-3 0 8 0,-2 5-8 0,-1-2-8 16,1 1 8-16,-3 3-12 0,-3 0 12 0,-2 3 9 16,-1-1-1-16,-2 3-8 0,-2-3 0 0,-1 3 0 15,-2-2-10-15,-1 1 10 0,-4 3 0 0,2-2 21 16,0 2-2-16,0-2-1 0,-5 0-1 0,0 2 0 16,-3-2 0-16,-3-1 0 0,1 1-17 0,2-5 0 0,0 0 0 15,3-2 0 1,-1 0-83-16,1-3-10 0,0-2-3 0,2-2-908 0</inkml:trace>
  <inkml:trace contextRef="#ctx0" brushRef="#br0" timeOffset="-145960.45">10192 8382 1555 0,'0'0'68'0,"10"-7"16"0,6 5-68 0,5-1-16 0,-2 1 0 0,-1 4 0 15,4 3 83-15,-1 2 13 0,-3 5 2 0,1 0 1 16,-3 4-38-16,-3 5-7 0,0 3-2 0,-2 4 0 16,-3 5-34-16,-3 4-7 0,0 3-2 0,-2 5 0 15,-6 2 21-15,1 0 4 0,-6 3 1 0,0-3 0 16,-3 2-2-16,-5-2 0 0,0-2 0 0,-2 2 0 0,-1-5-4 16,1-2-1-16,-6-2 0 0,5-3 0 15,4-2-100-15,-1-2-20 0,-3-3-4 0,6-9 0 0</inkml:trace>
  <inkml:trace contextRef="#ctx0" brushRef="#br0" timeOffset="-145035.33">4892 8627 172 0,'0'0'8'0,"-8"2"1"0,3-2-9 0,0 0 0 0,-3 0 0 0,2 0 0 0,1 0 320 15,-3 0 61-15,3 0 13 0,-3 0 2 16,3 2-278-16,-6 1-56 0,3 1-11 0,3 1-3 16,-6 2-14-16,3 3-3 0,-2-3-1 0,-1 4 0 15,3 1 2-15,-5 5 1 0,0-3 0 0,2 5 0 0,-5-1-1 0,6 4-1 16,-4 1 0-16,1 1 0 0,3 4 5 15,-6 0 2-15,5 5 0 0,3 0 0 0,-2 2-22 0,2 0-5 16,0 1-1-16,3-1 0 0,5 0-10 0,0-2 10 16,5 2-10-16,3-2 10 0,-6-4-10 0,6-1 12 15,0-2-12-15,3-5 12 16,-1 0-12-16,4-5 10 0,-4 1-10 0,1-5 10 0,5-3-2 0,-8 1-8 16,5-1 12-16,-5-2-4 0,2-2-8 0,-2-3 12 15,0 0-12-15,-8-2 12 0,8-2-12 0,-8 2 0 16,8 0-12-16,-8 0 12 0,3-5-26 0,2 3 2 15,0-3 1-15,1-2 0 16,-6 5-176-16,2-5-35 0</inkml:trace>
  <inkml:trace contextRef="#ctx0" brushRef="#br0" timeOffset="-144489.34">5085 8707 345 0,'0'0'15'0,"0"0"4"0,0 0-19 0,0 0 0 0,0 0 0 0,0 0 0 0,0 9 270 0,-2-2 50 15,-1 0 11-15,3 3 1 0,0 4-264 0,-5-3-52 16,2 6-16-16,-2-1 0 15,2 3 16-15,-2 5-4 0,-6-3 0 0,3 2 0 0,3 3 16 0,-3 0 4 16,-5 0 0-16,2 0 0 0,3 0 12 0,-2-5 4 16,-3 0 0-16,7-2 0 0,-2 0 9 0,0-3 3 15,3-2 0-15,-8 0 0 0,5-2-8 0,3-2 0 16,-9-1-1-16,9-4 0 0,-3-1-27 0,-2-1-6 16,2-1-1-16,0-2 0 0,2-2 16 15,1-1 3-15,-3-1 1 0,0-1 0 0,3 0-19 0,0-4-4 16,-1-1-1-16,4-1 0 0,-1-1-13 0,3 0 8 0,0 0-8 15,0-2 0-15,3 0 0 0,-1 0 0 16,4-2-11-16,-4 1 11 0,4 1-12 0,-1 3 12 16,3-1-12-16,-3 2 12 0,0 3 0 0,3 0 0 0,0 3 0 15,0-1 0-15,0 5-8 0,3 0 8 0,-1 5 0 0,1-1 0 32,2 3-29-32,-5 0-2 0,0 5 0 0,5 0 0 0,-2 4 31 0,5-1 0 0,0 1 0 15,-3 3 0-15,0 0-8 0,0-1 8 0,0-3 0 0,6-1-9 16,-8-3 9-16,2-1 11 0,0-1-3 0,-5-4 0 15,0 0-8-15,3-3 0 0,-6 3 0 0,0-5 0 16,-5 0-8-16,0 0-4 0,0 0-1 0,0 0 0 16,0 0-148-16,8-5-30 0,-8-2-5 0,3 0-2 15</inkml:trace>
  <inkml:trace contextRef="#ctx0" brushRef="#br0" timeOffset="-144043.12">5273 8551 1717 0,'-5'-7'37'0,"5"7"8"0,0 0 2 0,3-4 2 0,-3-1-39 0,2 3-10 15,3-3 0-15,-5 5 0 0,0 0 29 0,0 0 4 16,0 0 1-16,0 0 0 0,0 5-22 0,3 4-12 16,0 0 12-16,-1 5-12 0,4 1 8 0,-1-1-8 0,0 2 0 15,1 3 0-15,1 0 8 0,1 0-8 16,-2-1 0-16,2 1 0 0,0-2 0 0,0-1 0 0,2-2 0 0,-2-2 0 15,0-3 0-15,3-1 0 16,-3-1 0-16,2-3 0 0,-2 1 0 0,0-3 0 16,-8-2 0-16,8-2 0 0,0 0 0 0,-8 2-17 0,0 0 3 0,5-7 1 31,0 2-19-31,-2-2-3 0,2 0-1 0,-5 0 0 0,-5 0 24 16,5 0 12-16,-3-5-12 0,3 2 12 0,-5 3 0 0,0-2 0 0,0 0 0 0,-3-1 0 15,0-2 12-15,2 3 0 0,-2 0 0 0,-2 2 0 16,2-1 12-16,0 1 3 0,3 3 0 0,-1 1 0 15,-2 1-6-15,1 2-1 0,-1 2 0 0,5-2 0 16,-5 7-11-16,0 0-9 0,0 1 12 0,0 1-12 16,0 0 0-16,3 3 0 0,-8 0 0 0,7 0-9 15,-4-3 9-15,2 0 0 0,3-2 0 0,2 1 0 16,-5-4 23-16,5 1 0 0,3-5 0 0,0 0 0 16,0 0 25-16,0 0 4 0,0 0 2 0,0 0 0 15,0 0-7-15,0 0-2 0,0 0 0 0,3-5 0 16,0-2-31-16,2 2-6 0,-2-2-8 0,2 3 11 15,3-1-11-15,-3-2 0 0,3 0 0 0,0 2-11 0,3 3-9 0,-3-3-1 16,-1 5-1-16,1-2 0 16,3 4-142-16,-3-2-28 0</inkml:trace>
  <inkml:trace contextRef="#ctx0" brushRef="#br0" timeOffset="-143136.24">6160 9530 691 0,'0'0'61'16,"0"0"-49"-16,0 0-12 0,0 0 0 0,0 0 121 0,0 0 22 16,5-5 4-16,-5 5 1 15,0 0-44-15,0 0-9 0,-3-7-2 0,3 0 0 0,-2 2-22 0,-1 1-5 16,-2-1-1-16,2 0 0 0,3-2-2 0,-3 2-1 16,3-2 0-16,-2 0 0 0,-1-5-12 0,0 1-2 15,1-1-1-15,-1 0 0 0,0-4-11 0,-2 2-1 16,5-3-1-16,-5 1 0 0,0-1-11 0,-1-2-3 15,4-2 0-15,-1 2 0 0,0-2-1 0,-2-2-1 0,2 2 0 16,1-3 0-16,-4 1-7 0,4-1-2 16,-1 1 0-16,3-1 0 0,0 0-9 0,0 1 10 15,0-1-10-15,0 1 10 0,3 2-10 0,-1 0 10 0,1-1-10 16,0 4 10-16,2 1-10 0,0-2 0 0,1 3 0 0,-1 2 0 16,3 2 0-16,-3-2 0 0,3 2 0 15,-3 3 0-15,3-1 0 0,-2 3 0 0,-4 0 0 16,4 3 0-16,-4-1 0 0,6 0 0 0,-3 5 0 0,3 0 0 15,-8 0 0-15,8 7 0 0,0-4-14 0,-3 4 5 16,6 0-8-16,-11 0-2 0,3 2 0 0,-1 0 0 16,1 1 4-16,-3-1 1 0,-3 1 0 0,1-1 0 15,-1 3 6-15,3 0 8 0,-11-3-13 0,9 0 5 16,-3 1 8-16,-1-1 0 0,-2-2 0 0,3 0 0 16,2 0 0-16,1 0 0 0,-1-2 0 0,3 0 0 15,-5 0 0-15,5-5 0 0,0 0 8 0,0 0-8 16,-5 7 0-16,5-7 0 0,0 0 0 0,0 0-8 15,2 4 8-15,1 3-8 0,-3-7 8 0,0 0-8 0,0 0 8 0,5 3-10 16,0-1 10-16,1 3-10 0,4-3 10 0,-4-2-8 16,1 3 8-16,4-1-8 0,-3 3 8 0,3-3 0 15,-3 0 0-15,-1 3 0 0,4 0 0 0,-8-1 0 16,2 1 0-16,0 2 0 0,1-2 8 0,-6 4-8 16,0 1 8-16,0-3-8 0,0 2 19 0,-6 3-1 15,4-5 0-15,-1 5 0 0,0-3-1 0,-2 1 0 16,-3-1 0-16,3 0 0 0,0-2-6 0,2 3-2 15,-2-3 0-15,-3-2 0 0,5-3 2 0,0 3 0 0,-2-1 0 16,0-1 0-16,5-3-11 0,0 0-11 16,0 0 3-16,0 0 0 15,0 0-116-15,0 0-24 0,-6-5-4 0</inkml:trace>
  <inkml:trace contextRef="#ctx0" brushRef="#br0" timeOffset="-142608.49">6403 8530 1670 0,'0'0'148'0,"0"0"-118"0,0 0-30 0,0 0 0 16,0 0 58-16,0 0 6 0,0 0 0 0,0 0 1 16,11 7-45-16,-9-2-10 0,3 2-2 0,3 2 0 15,-2 1 4-15,2 2 1 0,-3-3 0 0,0 5 0 0,3 0-4 0,-3 0-1 16,3 3 0-16,-2-3 0 15,4 0-8-15,-2-2 8 0,-3 0-8 0,3-1 8 0,-2-4-8 0,2 0 0 16,-3 0 0-16,0-2 8 16,-5-5-8-16,3 5 10 0,2-3-10 0,-5-2 10 0,0 0-10 0,0 0 0 15,0 0 0-15,0 0 0 0,0 0 0 0,0 0 0 16,5-4-12-16,-5 4 12 16,3-8-34-16,0 1 1 0,-3 0 0 0,-3-2 0 0,0 0 20 0,3-1 4 15,-5-2 1-15,0 1 0 0,5-1 8 0,-3 0 0 16,-2 0 0-16,2 3-8 0,1 0 8 0,2 1 0 15,-6 4 0-15,4-1 0 0,-4 3 0 0,6 2 11 16,0 0-3-16,-5 0 0 0,2 2 10 0,-7 5 2 16,2-2 0-16,0 7 0 0,0-1-12 0,-3 1-8 0,1 2 12 15,-1 0-12-15,3 0 12 0,-2 1-12 16,-1-4 12-16,3 1-12 0,0 0 0 0,0-5 0 0,-2 0-12 0,5 0 3 16,-1-5 9-16,-2 3 0 0,3-3 8 15,5-2-8-15,0 0 18 0,0 0-1 0,0 0 0 0,0-7 0 16,0 3-17-16,0-3 0 0,3 0 0 0,2-1 0 31,0 1-24-31,1 0-3 0,-1 0 0 0,3 0 0 0,2 0 2 0,-2 2 0 0,0-2 0 0,0 3 0 31,3 1-23-31,-1-1-4 0,-2 1 0 0,5-1-726 0</inkml:trace>
  <inkml:trace contextRef="#ctx0" brushRef="#br0" timeOffset="-142375.75">6641 8434 1609 0,'5'7'35'0,"3"0"7"0,0 2 2 0,5 3 2 0,1 0-37 0,2 0-9 15,-3 4 0-15,5 3 0 0,-2 2 28 0,0 10 4 16,3-1 1-16,-6 5 0 0,3 8-24 0,0 1-9 15,-3 1 0-15,-3 2 9 0,1 3-9 0,-6-1 10 16,1-4-10-16,-1-1 10 0,-5-1 29 0,0-8 5 16,0-2 2-16,-3-3 0 0,-5 1 62 0,3-5 13 15,0 0 3-15,-3-3 0 0,0-2-65 0,-3-2-13 16,3-2-2-16,-2-6-772 0,-1 1-153 16</inkml:trace>
  <inkml:trace contextRef="#ctx0" brushRef="#br0" timeOffset="-135150.58">11213 8533 1555 0,'-5'0'68'0,"5"0"16"0,0 0-68 0,0 0-16 0,0 0 0 16,0 0 0-16,0 0 64 0,0 0 8 0,0-5 3 0,0 5 0 16,2-7-12-16,-2 7-3 15,3-5 0-15,-3 5 0 0,0 0-33 0,5-2-7 0,3-3-2 0,-2 3 0 16,-6 2-18-16,8 0 10 0,2 0-10 0,1 2 8 16,-1 0-8-16,1 3 0 0,2-3 0 0,3 3 8 15,0 0-8-15,0 2 8 0,0 0-8 0,-1 0 8 16,-1 0-8-16,-1 0 0 0,3 0 0 0,0 0 0 15,0 0 0-15,-1-2 12 0,1 2-12 0,-2-2 12 0,-1-3-12 0,-5 3 12 16,2 0-12-16,-2 2 12 16,0-3-12-16,-3 1 12 0,1 0-12 0,-1 2 12 15,-2-3-12-15,-1 4 8 0,1-1-8 0,-3 0 8 0,0 2 0 16,-3-2-8-16,1 5 12 0,-1 0-4 0,0-1-8 0,1-1 0 16,-4 2 9-16,1-3-9 15,0 3 0-15,0-3 0 0,-1 3 0 0,-4-3 0 16,2 1 0-16,0-1 11 0,-3 0-1 0,3 1 0 15,-2-3-10-15,2 0 12 0,0 0-12 0,0 0 12 0,0 0-12 0,0-2 8 16,3 0-8-16,-1-1 8 0,-2 1-8 0,6-3 0 16,2-2 0-16,0 0 0 15,0 0-150-15</inkml:trace>
  <inkml:trace contextRef="#ctx0" brushRef="#br0" timeOffset="-134910.87">11708 8810 518 0,'0'0'23'0,"0"0"5"0,0 0-28 0,0 0 0 0,0 0 0 0,0 0 0 15,0 0 245-15,0 0 44 0,0 0 9 0,2 7 2 16,1-2-200-16,-6 4-40 0,1 1-8 0,-1 1-2 16,1 4-26-16,-4-4-6 0,1 3-1 0,0-2 0 15,-3 2-17-15,0 0 10 0,5-2-10 0,-2 0 8 16,2 0 13-16,1-3 3 0,-1-2 0 0,3 0 0 15,-3 0-15-15,3-7-9 0,0 7 12 0,0-7-12 32,0 0-64-32,0 0-20 0,0 0-4 0,6 5-696 0</inkml:trace>
  <inkml:trace contextRef="#ctx0" brushRef="#br0" timeOffset="-134552.92">11988 8723 172 0,'0'0'16'0,"0"0"-16"15,6-5 0-15,-1 1 0 0,-5 4 284 0,0 0 55 16,0 0 10-16,0 0 3 0,0 0-205 0,0 0-41 16,0 0-8-16,0 0-2 0,0 0-40 0,0 0-9 15,-3 4-2-15,1 6 0 0,-4-1-45 0,1 3-8 16,0 2-3-16,2 0 0 0,-2 0 35 0,2 3 8 0,0 2 0 0,3-3 1 16,3 3-17-16,0-3-4 15,2 1-1-15,0-3 0 0,1-2-11 0,2-1 0 0,0-4 0 0,2-2 0 16,6 0 14-16,-3-3-2 0,3-7-1 0,5 1 0 15,3-3 22-15,-3-3 5 16,6-6 1-16,-6-3 0 0,3-2-24 0,-6 0-5 0,3-3-1 16,1-2 0-16,-4 5-9 0,-2-2 0 0,-3-1 9 15,-5 1-9-15,0-1 14 0,-3 1-2 16,1-1 0-16,-4 5 0 0,-4-2-2 0,-4 5-1 0,-2-3 0 0,0 5 0 16,0 0 19-16,-5 2 3 0,-3 5 1 0,3 0 0 15,3 2-19-15,-1 5-3 0,-8 2-1 0,4 3 0 16,-4 4-9-16,-2 3 0 0,2 2 0 0,1 3 0 15,-1 2 0-15,1-1-11 0,2 1 3 0,0 0 0 16,3 0-162-16,2 0-32 16</inkml:trace>
  <inkml:trace contextRef="#ctx0" brushRef="#br0" timeOffset="-128529.83">14190 8829 1267 0,'0'0'112'0,"0"0"-89"0,0 0-23 0,0 0 0 16,0 0 45-16,0 0 5 16,0 0 1-16,0 0 0 0,0 0-9 0,0 0-2 0,0 0 0 0,0 0 0 15,0 0-29-15,5 0-11 0,5 0 0 0,-2 0 9 16,0 0 13-16,6-2 2 0,-4-1 1 0,3 1 0 16,3-1 15-16,0-1 4 0,0-3 0 0,3 0 0 15,-1 0-17-15,1-3-3 0,-1 1-1 0,3-3 0 16,-2-2-15-16,-1 2-8 0,3 0 8 0,-2-2-8 15,2-2 19-15,-2-5-1 0,-1 2 0 0,-2 0 0 16,3-4-6-16,-4 1 0 0,1-1-1 0,-5 2 0 16,-3 0 0-16,0-3 0 0,0 0 0 0,-3 1 0 0,3 2 10 15,-5 2 3-15,-3-2 0 0,-3 4 0 16,3 1-3-16,0 2 0 0,-3 0 0 0,1 0 0 16,-4 2-5-16,1 2-2 0,-5 3 0 0,2 3 0 15,0 1-1-15,-3 3 0 0,3 0 0 0,-2 3 0 0,-1 1-13 0,0 3 0 16,1 3 0-16,-1 2 0 0,1 2 0 0,2 4 0 15,0 1-8-15,0 2 8 0,0 5-8 0,0 3 8 16,0 3 0-16,3 6 0 0,-3 2-8 0,0 0 8 16,3 5 0-16,-3-1 0 0,5 1-10 15,-2-3 10-15,2-2-8 0,-2-2 8 0,2-3-11 0,-2-2 11 16,2 0-13-16,-2-5 5 0,0-2 8 0,-1 0-8 16,-2 0 8-16,3-2-8 0,0-3 8 0,-3-2 0 15,0-1 0-15,0 1 8 0,-3-2-8 0,3-3 0 16,-2-3 8-16,2 1-8 0,-3-2 0 0,3-1 8 0,0-2-8 0,1-2 0 15,-1 0 8-15,-3-3-8 16,3 0 8-16,3-2-8 0,-1-2 9 0,6 2-9 16,0 0 12-16,-2-5-12 0,2-2 0 0,-3 0 0 15,1 0 0-15,-1 0 0 0,3-2 0 0,3-3 0 0,-1 0 0 0,1 0 0 16,2-2-11-16,3 2 11 0,3-4-12 16,2 2 12-16,0-3-8 0,0 1 8 0,6-3 0 0,-3 3 0 15,2-1-16-15,1 1 4 0,2-3 1 16,0 2 0-16,0-1-11 0,0 3-2 15,1 1-1-15,-1 0 0 0,3 0 11 0,-3 0 2 0,-3 2 1 0,1 1 0 16,-3-1 11-16,-3 2 0 0,0 1 0 0,-2 2-8 16,2 2 8-16,-2 0-8 0,-6 3 8 0,0 0-8 15,0-1 8-15,-5 3 0 0,0 0 0 0,0 0 0 0,0 0 0 0,0 0 0 16,3 7 0-16,-3 3 0 16,-3-3 8-16,1 2-8 0,-1 1 8 0,3-1-8 15,-5 3 11-15,2 2-3 0,1-2 0 0,2 0 0 0,-3-1-8 0,3 1 8 16,0-5-8-16,3 3 8 0,-1-3-8 15,3-3 0-15,1 1 0 0,-1-3 8 0,6 1-8 0,-1-6 10 16,-2 1-10-16,3-3 10 0,5-2 4 16,-1 0 1-16,1-5 0 0,-2-2 0 0,1-2-3 15,1 2-1-15,-2 0 0 0,-4-3 0 0,3 1-11 0,-2-1 8 16,-3 1-8-16,0 2 8 0,0 0-8 0,-3-1 8 16,0 4-8-16,-2-1 8 0,-3 0 2 0,-3 3 0 15,3-1 0-15,0 3 0 0,-2 3-2 0,-1-1 0 16,0 0 0-16,3 5 0 0,-2-2-8 0,2 2 0 15,0 0 0-15,0 0 0 16,0 0-29-16,0 0-5 0,0 0-1 0,5 0 0 16,3 0-131-16,0 2-26 0,3 1-6 0,-1-1-602 0</inkml:trace>
  <inkml:trace contextRef="#ctx0" brushRef="#br0" timeOffset="-128293.2">15084 8730 345 0,'0'0'15'0,"8"0"4"0,0 2-19 0,-3 1 0 0,-5-3 0 0,8 5 0 15,-3-3 224-15,3 5 40 0,-5-2 9 0,5 2 2 16,-3 0-183-16,-2 0-37 0,-1 0-7 0,1 0-2 15,0 2-4-15,-1-2-1 0,-2 0 0 0,0-7 0 16,0 0 19-16,0 0 3 0,0 0 1 0,0 0 0 0,0 7 19 16,0-7 4-16,0 0 1 0,0 0 0 15,-2-2-31-15,-1 0-5 0,3-3-2 0,0-2 0 0,-3 0-22 0,3-2-4 16,0-3 0-16,3-2-1 16,0 0-11-16,2-3-3 0,0 3 0 0,3-2 0 0,0-3-9 15,0 2 0-15,0-2 0 0,3 3 8 16,-1 0-8-16,-2-1 0 0,3 5 0 0,-1 1 0 15,-2 1-22-15,3 3 0 0,-1-2 0 0,1 4 0 16,0 3-142-16,2-1-28 0,-3 1-5 16</inkml:trace>
  <inkml:trace contextRef="#ctx0" brushRef="#br0" timeOffset="-127141.95">15888 8563 921 0,'0'0'82'0,"0"0"-66"16,0 0-16-16,0 0 0 0,0 0 102 0,0 0 17 16,3-2 3-16,-3-3 1 0,-5 3-3 0,2 2 0 0,-2 0 0 0,2 2 0 15,-5 3-81-15,-3 2-17 0,4 0-3 0,-4 2-1 16,-2 3-2-16,2 0 0 0,-2 2 0 0,2 2 0 16,3 1 13-16,3-3 3 0,-3 2 0 0,6 1 0 15,-4-3-24-15,4 0-8 16,2-2 0-16,0-3 9 0,0-2-9 0,0 0 0 0,8-2 0 0,-3-3 0 15,0 1 0-15,3-6 0 0,3 1 0 0,-3-3 0 16,2 3 9-16,1-3 0 0,-1-2 0 0,-2 0 0 16,0-2-9-16,0 2 12 0,-3 0-12 0,1-3 12 15,2-1-4-15,-3-4 0 0,-2 4 0 0,5-3 0 0,-6-1-8 16,3 4 0-16,-5-3 0 0,3 2 0 16,2 0 32-16,-2 3 0 0,-3-3 1 0,0 5 0 15,0-3-25-15,3 3-8 0,-3 3 0 0,0-1 0 0,0 5 0 0,0 0 0 16,0 0 0-16,0 0 0 0,0 0-15 0,5 7-3 15,3 0-1-15,-3 5 0 16,1 0 19-16,-1-3 0 0,3 5-8 0,0 0 8 0,0 0 0 16,0 3 0-16,-1-5 0 0,4-1 0 15,5-4-40-15,-3-2 0 0,0 0-1 0,1-3 0 16,4-4-33-16,-2-1-6 0,-3-4-2 0,3 0 0 16,5-2-141-16,0 0-28 0,-5-1-5 0,0-2-2 15,0 5 84-15,0-4 17 0,-3 1 3 0,0-2 1 0,-5 3 121 0,0 0 24 16,3-1 8-16,-6 1 0 0,-2-1 134 0,-1 3 32 15,9 0 6-15,-3 3 2 0,-8-1-38 0,0 5-8 16,0 0-2-16,5 0 0 0,3-3-30 0,-8 3-7 16,0 0-1-16,0 0 0 0,6 5-35 0,-4 2-7 0,-7 0-2 0,2 0 0 15,6 5-36-15,-3-3-8 0,-5 3 0 16,-1 0 0-16,6 0 13 0,-2-3 3 0,-1 1 1 0,-2-1 0 16,-1-2 6-16,4-2 1 0,7-3 0 15,-5-2 0-15,-5 5-1 0,5-5 0 0,0 0 0 0,0 0 0 16,0 0-23-16,0 0-10 0,5-3 1 0,3 1 0 15,0-3 9-15,-3 1 16 0,-2-3-4 16,5 0-1-16,2-3-1 0,1 3 0 0,-6-5 0 16,1 3 0-16,7-3-10 0,-5 0 12 0,-6 1-12 0,6 1 12 15,-2 1-12-15,2 2 0 0,-3 2 0 0,-3-2 0 16,-2 5 0-16,0 2 0 0,8-3-8 0,-8 3 8 0,0 0-12 16,0 0 3-16,8 7 0 0,0 3 0 15,-5-1 9-15,2 1 0 0,1-1 8 0,1 3-8 0,1 2-11 16,0-2-6-16,-2 2-2 0,4-2 0 15,3 2-40-15,-2-3-8 0,-6-1-1 0,6-3-1 16,5 0-37-16,-3-2-7 0,-2-5-2 0,-1 0 0 16,1-3-117-16,-1-1-24 0,1-1-5 0,-3-2-1 15,0 2 187-15,2 0 38 0,1-2 7 16,0 0 2-16,-9 3 96 0,3-3 20 0,3-1 4 0,-5 4 1 0,-6-1 33 0,6-2 6 16,2 2 2-16,1 1 0 0,-4 1-38 0,-2 3-8 15,0 0-2-15,3-2 0 0,8 0-26 0,-11 2-6 16,0 0-1-16,0 0 0 0,7 2 2 0,-4 3 0 15,-6-1 0-15,1 3 0 0,4 0-34 0,4 3-6 0,-6-3-2 16,0 2 0-16,0-2-2 0,2 3-1 0,6-3 0 16,-2-2 0-16,-6-5 1 0,0 0 0 0,10 0 0 0,-2 0 0 15,-8 0 26-15,5-5 6 16,1 0 1-16,2 0 0 0,0-2-21 0,-3 3-4 0,0-1-1 16,0 0 0-16,1-2-7 0,-1 2-2 0,-2-2 0 0,5 3 0 15,2 1-9-15,-4-1 0 0,-6 4 0 16,7-3 8-16,7 6-8 0,-6-1 0 0,0 0-12 0,-1 3 12 15,1 0-12-15,0 2 12 0,6 2-12 0,-6 3 12 16,-1 2 0-16,4 3 0 0,5-1 0 0,-3 3 0 16,-2 0 0-16,-1 2 0 0,6 2 0 0,-3-1 0 15,1-4 0-15,-6-1 0 0,0-1 0 0,-1-2 0 16,4-2 0-16,-3-2 8 0,-11-1 0 0,3 0 0 16,6-2 40-16,-9 0 7 0,-5 1 1 0,0-4 1 0,3 1-3 0,-6 0-1 15,-5 2 0-15,-2-5 0 16,-1 3-30-16,1-1-7 0,-1-1 0 0,-5-1-1 0,-2 3-15 15,2-3 0-15,0 1 0 0,3-3 0 16,-5-3-77-16,5 3-19 0,5-5-3 0,2 3-1 16,1-3-102-16,5-2-21 0,-2-11-4 0,15-1-1 15</inkml:trace>
  <inkml:trace contextRef="#ctx0" brushRef="#br0" timeOffset="-126564.72">18275 8396 403 0,'0'0'36'0,"0"0"-36"0,0-5 0 0,0 5 0 15,0 0 209-15,0 0 35 0,0 0 8 0,0-4 0 16,0-3-129-16,0 2-27 0,0 0-4 0,0 5-2 16,0 0-18-16,0 0-3 0,0 0-1 0,0 0 0 15,0 0-16-15,0 0-3 0,0 0-1 0,0 0 0 16,-6 5-32-16,-1 4-6 0,1 3-2 0,-2 5 0 0,-2-1-8 0,-1 5 8 15,3 3-8-15,-5-1 8 0,0 1-8 16,-3-1 8-16,0 1-8 0,0-1 8 16,3-1 2-16,0-6 0 0,-3-2 0 0,3-2 0 0,-1-3 26 0,1-2 4 15,-3 0 2-15,0-4 0 0,-2-1-27 0,5 0-6 16,-3 1-1-16,0-6 0 0,3 1 7 16,-1-3 1-16,1-4 0 0,5 2 0 0,3 0-16 0,0-5 0 15,2 0 0-15,-2 1-10 16,-1-4 33-16,4 1 6 0,2 3 2 0,0-4 0 0,0 1-31 0,0 0 0 15,2 3 0-15,4-1 0 0,-4 0-9 0,1 3-8 16,2 2-2-16,1-1 0 0,4 4 19 0,-2-1 0 16,0 5 0-16,3 0 0 0,2 0-13 0,0 5 1 15,0 2 0-15,1-2 0 0,-1 2 12 0,0 2 0 16,0 0 0-16,3 6 0 0,-3-1 0 0,3 2 0 16,-3-2 0-16,1 3 0 0,-1-1 0 0,0 1 0 15,-2-1 0-15,2-2 0 0,0-2-13 0,3-3 0 0,-3 1 0 0,3-1 0 31,-3-2-182-31,3-2-36 0,13 0-7 0,-7-5-2 0</inkml:trace>
  <inkml:trace contextRef="#ctx0" brushRef="#br0" timeOffset="-126391.16">18571 8730 1825 0,'0'0'80'0,"3"2"18"0,2 3-78 0,0 2-20 0,1 0 0 0,2 3 0 0,0-1 77 0,-3 1 12 16,0-3 3-16,3 4 0 0,-5 1-44 0,2 0-8 15,-2 0-1-15,2-1-1 0,-2 1-29 0,-1 0-9 16,1 0 0-16,-1-3 0 0,1-2 0 0,0 3-12 16,-1-3 0-16,1-3 0 15,0 3-144-15,-1-2-29 0,4 0-6 0,-1-1-1 0</inkml:trace>
  <inkml:trace contextRef="#ctx0" brushRef="#br0" timeOffset="-125751.42">18949 9158 1854 0,'0'0'40'0,"0"0"9"16,0 0 2-16,0 0 1 0,0 0-41 0,0 0-11 0,-2 0 0 0,-3-2 0 0,-1-3 28 0,1-4 3 15,-6-1 1-15,3-4 0 0,0 2-20 0,1-2-3 0,-4-2-1 0,0-5 0 16,-2-3 28-16,3 1 6 0,-4-1 1 0,4-2 0 15,-3-2 3-15,2 0 1 0,0-5 0 0,3 0 0 16,-2-2-29-16,-1-1-6 0,3 1 0 0,0 2-1 16,3 0-11-16,2 0 0 0,1 0 0 15,2 3 0-15,2-1 0 0,4 1 0 0,-1-3 9 0,3 2-9 16,5 1 0-16,0 1 0 0,-2 1 0 0,5 2 0 16,2 3 0-16,1 2 0 0,-6 2 0 0,3 5 0 15,3-3-9-15,-1 8 9 0,3-1-10 0,-2 6 10 16,-1 1-12-16,-2 6 12 0,0-3-13 0,0 7 5 15,0 5-4-15,-6-1-1 0,-2 3 0 0,0 3 0 16,-5 4-17 0,-3 3-3-16,-3-3-1 0,1 2 0 0,-4 1 14 0,-2-5 2 0,0-1 1 0,0 1 0 0,1-2 17 15,-1-3 14-15,-3 0-2 0,0-2-1 0,1-3 19 0,-1 3 4 16,1-5 1-16,2 2 0 0,0-4-19 0,0 2-3 16,3-2-1-16,-1-1 0 0,6-4-12 0,0 0 8 15,0 0-8-15,0 0 0 0,0 0 0 0,0 0 0 16,0 0 0-16,0 0 0 0,0 0 0 0,11 3 0 15,-3-1 0-15,2 0 0 0,1-2 0 0,2 0 0 16,0 0 0-16,6 0 0 0,-3 0 0 0,2 0 0 16,-2 3 0-16,0-3 0 0,0 5 0 0,-3-3 0 15,-2 0 0-15,-1 1 0 0,1 1 0 0,-6 1 0 16,-5-5 0-16,3 7 0 0,-3 0 0 0,-3 0 0 0,-5 3 0 0,0-3 0 16,-2 2 46-16,-1 0 3 0,-2 1 1 15,-6 2 0-15,1-5-12 0,-1 2-2 0,1-2-1 0,-1 0 0 16,1 0 5-16,2 0 2 0,-3 0 0 0,6 0 0 15,-3-2-25-15,3 0-5 0,0-3 0 0,0 3-1 16,2-5-11-16,1 2 0 0,-1 1 0 0,0-3 0 16,6 0 0-16,-3 0 0 0,3 0 0 0,-3 0-11 31,3 0-58-31,-1 0-12 0,1-3-3 0,0 3 0 0,-1-2-128 16,4 2-27-16,2 0-5 0,0 0 0 0</inkml:trace>
  <inkml:trace contextRef="#ctx0" brushRef="#br0" timeOffset="-86825.29">6943 10884 1195 0,'0'0'52'0,"0"0"12"0,0 0-51 0,0 0-13 0,0 0 0 0,0 0 0 15,0 0 33-15,5-4 4 0,-5 4 1 0,0 0 0 16,0 0-6-16,3-5 0 0,-3 5-1 0,0 0 0 16,2-7 112-16,-2 7-67 0,0-5 1 15,-2-2 4-15,-1 2 1 0,3 1 0 0,0 1 0 16,-3-1-41-16,1-1-8 0,2 5-1 0,0-5-1 15,-6 1 4-15,4-1 1 0,-1 0 0 0,3 5 0 16,-3-2-25-16,1 0-11 0,-3-3 10 0,2 2-10 0,3 3 9 0,-5-2-9 16,-1 0 8-16,4-1-8 0,-4 1 9 0,1 2-9 15,0 0 10-15,-3 0-10 0,3 0 9 0,-1 0-9 16,-2-2 8-16,-2 2-8 0,2 2 0 0,0 0 0 16,-3 3 0-16,1 0 0 0,-1-3 0 0,-2 3 0 15,2 0 0-15,3 2 0 0,-5 0 0 0,3 2 0 16,-1 0 0-16,3-1 0 0,0 1-10 15,-3 0 10-15,4 3 0 0,-1 0-9 0,0-3 9 0,2 5 0 16,-4 1 0-16,2-4 0 0,3 3 0 0,-1-2-10 16,1 0 10-16,2 2 0 0,1-2 0 0,-1 0-8 15,0-1 8-15,3 1 0 0,3-5 0 0,0 3-8 16,-1-3 8-16,4 2 0 0,2-2-10 0,-3 0 10 16,3 2-8-16,2-4 8 0,4 0 0 0,-1 0 0 0,5-3 0 15,-2 0 0-15,0-2 0 0,3 0 0 0,-3-4 0 16,5-3 8-16,0-1-8 0,0-1 8 15,-2 2-8-15,2-5 8 0,-5 1-8 0,-1-4 8 0,-4 1-8 0,2-2 8 16,6-1-8-16,-11 3 8 0,2 0-8 16,1 0 8-16,-3 0-8 0,0 0 0 0,-6 0 8 0,1 0-8 15,0 2 8-15,-3-2-8 0,0 2 8 16,-3 0-8-16,3 3 18 0,-3-1-1 0,1 3 0 0,2 0 0 16,0 0-2-16,0 3-1 0,-6 1 0 0,6 3 0 15,0 0-14-15,0 0 8 0,-2-2-8 0,2 2 0 0,0 0 0 0,0 0 0 16,0 0 0-16,8 7-10 0,-6 0 10 15,4 5-8-15,-1-1 8 0,3 4-8 0,-3 1 8 0,6 0 0 16,-3 3 0-16,2 0 0 0,1 2 0 16,-3-2 0-16,2 2 0 0,4-2 0 15,-6 0 0-15,2-3 0 0,1-2 0 0,2-2 0 0,-5 0 9 0,3-3 4 16,-1 1 1-16,1-3 0 16,-1-2-55-16,1-1-11 0,-1-1-3 15,-2-3-645-15,3 0-130 0</inkml:trace>
  <inkml:trace contextRef="#ctx0" brushRef="#br0" timeOffset="-86496.28">7498 10776 1094 0,'0'0'97'0,"0"0"-77"0,0 0-20 0,0 0 0 16,0 0 148-16,0-4 27 16,3-1 5-16,-3 5 0 0,0 0-99 0,0 0-20 15,0 0-4-15,0 0-1 0,0 0-14 0,0 0-3 0,0 0-1 0,0 0 0 16,3 9-15-16,-1-2-3 0,1 5-1 0,0 0 0 15,2 2-3-15,-3 5 0 0,1-3 0 0,2 5 0 16,-2 3-16-16,2-1 8 0,-2-1-8 0,0 1 0 16,-1-6 0-16,4-1 0 0,-4 0 0 0,1-1 0 15,0-4-8-15,-3-1-6 0,2-1-1 0,1 1 0 16,-3-6-35-16,0 1-7 0,0-5-2 0,0 0-546 16,0 0-110-16</inkml:trace>
  <inkml:trace contextRef="#ctx0" brushRef="#br0" timeOffset="-86402.44">7459 11004 691 0,'0'0'61'0,"-6"-4"-49"16,1 1-12-16,0-1 0 0,-1-1 161 0,1 0 30 16,3 3 5-16,-4-5 2 0,1 4-82 15,5 3-17-15,0 0-3 0,0 0-1 0,0 0-42 0,3-7-8 16,-1 3-1-16,4-1-1 0,-1 0-24 0,0 1-5 16,-5 4-1-16,11-5 0 0,-1 3-13 0,3-3 0 15,-2 2 0-15,5-1 0 0,2 1 0 0,1-1 0 16,0-1 0-16,-1 0 0 0,3-2-8 0,0 0-5 15,1-2-1-15,-1-5 0 16,-3 2-200-16,3 0-40 0,27-16-8 0,-27 7-2 0</inkml:trace>
  <inkml:trace contextRef="#ctx0" brushRef="#br0" timeOffset="-85847.95">7903 10654 1220 0,'0'0'54'0,"0"-5"11"0,11 1-52 0,-9-1-13 16,-2 5 0-16,0-5 0 0,6 0 102 0,-6 5 18 0,0 0 3 0,0 0 1 15,0 0-52-15,0 0-11 0,0 0-1 0,0 5-1 16,0 2-13-16,2 3-2 0,1-1-1 0,0 5 0 15,-6 0-11-15,3 3-1 16,3 1-1-16,-1 6 0 0,-4 0-14 0,2 4-4 0,2 0 0 0,4 3 0 16,-1-3-12-16,-3 2 8 0,-2-1-8 0,6-4 0 15,2-1 20-15,-3-5-3 0,-5 0 0 0,3-5 0 16,2-3-17-16,0 1-19 0,-5-5 4 0,0 0 1 16,3-2 14-16,-1 0 0 0,-2-1 0 0,0-4 0 15,0 0 8-15,0 0 0 0,0 0 1 0,0 0 0 16,-7-4 4-16,7 4 1 0,0-7 0 0,0-3 0 15,-6 1-14-15,1 2 11 0,2-5-11 0,3 3 10 16,-2-5-10-16,2 2 0 0,-6 0 0 0,9 0 0 0,2 3 0 16,-2-1 0-16,-6 1 0 0,6 2 0 0,8 0 0 15,-9 0 0-15,-4 2 0 0,2 5 0 0,2-2-9 0,-2 2 9 16,0 0-12-16,0 0 12 0,0 0-8 16,8 0 8-16,0 0 0 0,-3 2 0 0,-5-2-10 0,8 3 10 15,0 1-8-15,0-1 8 0,-3-1 0 0,1 0 0 16,4-2 0-16,1 5 0 0,-6-3 0 0,3-2 0 15,0 0 0-15,3 0 8 0,2 3-8 0,-5-1 0 16,-3 0 0-16,3 1 0 0,5-1 0 0,-5 0 0 16,-8-2 0-16,6 5 0 0,4 0 0 0,-5 0 0 15,-2-1 8-15,2 3-8 0,1-2 0 0,-4 2 0 16,4-2 0-16,-4 2 0 0,1 0 0 0,0 2 0 0,-1-2 0 16,-4-2 0-16,-4 2 0 0,6-7 0 15,0 0 0-15,0 0 0 0,0 0 0 0,0 0 0 0,0 0 0 0,0 0 11 16,0 0 1-16,0 0 0 0,-8 5 0 0,3 2 0 15,5-7-1-15,-8 2 0 0,-5 1 0 16,2-1 0-16,1 0-11 0,-1 1 0 0,-5-1 0 0,0-2 0 16,3 0 0-16,-3-2 0 0,6 4 0 15,-1-2 0-15,-5 0 0 0,8-2 0 0,0-1 0 0,0 3 8 16,0 0-8-16,3 0 0 0,0 0 0 16,5 0 0-16,-3-2-12 0,3 0-4 0,0 2 0 0,0 0-1 15,0 0-165 1,0 0-33-16,0 0-6 0</inkml:trace>
  <inkml:trace contextRef="#ctx0" brushRef="#br0" timeOffset="-85441.49">8477 10931 1209 0,'0'0'53'0,"0"0"12"0,0 0-52 0,0 0-13 16,0 0 0-16,0 0 0 0,0 0 152 0,0 0 28 15,-5-4 6-15,5 4 1 0,0 0-102 0,0 0-20 0,3-3-4 0,-3 3-1 16,5-2-14-16,0-3-3 0,3 1-1 0,3 1 0 16,-1 1-18-16,4-3-4 0,1 3-1 0,-1 0 0 15,2-3 5-15,-1 2 2 0,4-1 0 0,-1 1 0 16,4-1-26-16,-4 1 0 0,3 1 8 0,0-3-8 16,-2 3 18-16,-3-3 2 15,0 3 0-15,0 0 0 0,-3 2-45 0,0 0-9 0,-2-3-2 16,-1 1 0-16,-2 2-139 15,0 0-28-15,-8 0-5 0,0 0-2 0</inkml:trace>
  <inkml:trace contextRef="#ctx0" brushRef="#br0" timeOffset="-85183.31">8692 11044 403 0,'-8'10'17'0,"8"-10"5"0,-3 4-22 0,-2-1 0 16,-1 2 0-16,6-5 0 0,0 0 288 0,0 0 54 15,-5 4 10-15,5-4 3 0,0 0-201 0,0 0-40 16,0 0-8-16,0 0-2 0,0 0-43 0,5 0-9 15,3-2-1-15,3 0-1 0,0 2 15 0,4-5 3 16,1-2 1-16,3 0 0 0,-3 2-46 0,0-2-10 16,5 2-1-16,-3-2-1 0,3 2-3 0,-2-2-8 15,-3 3 12-15,2-1-4 0,-4 3-8 0,1-1 0 16,-4 1 0-16,0 0 0 0,-1 2 0 0,-2-3 0 16,0 3 0-16,-3 0 0 0,-2 0 0 0,-3 0 0 15,0 0-9-15,5 5 9 0,1-3-19 0,-6-2 3 16,0 0 1-16,0 0 0 15,2 5-21-15,-2 0-4 0,0-5 0 0,3 7-1 16,-3-3-86-16,0-4-17 0,0 0-3 0,-3 8-740 0</inkml:trace>
  <inkml:trace contextRef="#ctx0" brushRef="#br0" timeOffset="-84718.99">9533 10612 1803 0,'0'0'80'0,"0"0"16"0,0 0-76 0,0 0-20 15,0 0 0-15,0 0 0 0,0 0 49 0,0 0 7 16,0 0 0-16,0 0 1 0,0 0-7 0,0 0-2 16,0 0 0-16,3 7 0 0,-3-7-30 0,2 9-6 15,4 0-2-15,-1 3 0 0,0 0 14 0,3 2 4 16,-3 0 0-16,3 5 0 0,0 2-10 0,0 3-2 15,0 4 0-15,3 0 0 0,-3 3-16 0,0-1 8 16,-3 1-8-16,0-1 0 0,3-4 9 16,-3-2-9-16,1-5 0 0,-1 2 9 15,0-7 14-15,-2 0 2 0,2-5 1 0,-2 1 0 0,-1-1 5 0,1-2 1 0,2 0 0 16,-5-2 0-16,0 0-4 0,0-5 0 0,3 4 0 0,-3-4 0 16,3 5-28-16,-3-5 0 0,0 3 0 0,0-3 0 15,0 0-141-15,0 0-35 0</inkml:trace>
  <inkml:trace contextRef="#ctx0" brushRef="#br0" timeOffset="-79694.94">12824 10619 230 0,'0'0'20'0,"0"0"-20"16,0 0 0-16,0 0 0 0,0 0 155 0,0 0 26 15,0 0 6-15,0-5 1 0,3 3-120 0,-3 2-24 16,0 0-5-16,3-5-1 0,-3 0-6 0,0 5 0 16,0 0-1-16,0 0 0 0,0-2-2 0,0 2 0 15,0 0 0-15,0 0 0 0,0 0 2 0,0 0 0 16,0 0 0-16,0 0 0 0,2-5 8 0,-2 5 1 16,0 0 1-16,0 0 0 0,-2-5-2 0,2 5-1 0,0 0 0 0,0 0 0 15,0 0-16-15,0 0-3 0,0-2-1 0,0 2 0 16,0 0-2-16,0 0 0 0,0 0 0 0,-3-2 0 15,3 2 1-15,-5-3 0 0,2 1 0 0,3 2 0 16,-3-2-4-16,3 2-1 0,-5-3 0 0,2 1 0 16,-2 2-4-16,3-2 0 0,2 2-8 0,-6 0 12 15,1-3 0-15,0 3-1 0,-1 0 0 0,1 0 0 16,0 0-11-16,-3 0 8 0,3 0-8 0,-3 3 8 16,2-3 2-16,-2 2 0 0,3-2 0 15,0 2 0-15,0 1-10 0,-3-3 8 0,2 2-8 0,1 0 8 16,0 1-8-16,-1-1 0 0,-2 3 0 0,3-1 0 15,3-1 0-15,-4 2 0 0,4-1 9 0,-4 1-9 16,1 0 0-16,0 2 0 0,2 0 0 0,0 0 0 16,1 2 0-16,-3-2 0 0,5 0 0 0,-3 0 8 15,0 0-8-15,1 3 0 0,4-1 0 0,-2-2 0 0,6 3 0 0,-4-3 0 16,3-3 0-16,1 4 0 0,2-1 0 16,0-3 0-16,0 3 0 0,2-2 0 0,1 0 0 0,-1-1-16 15,1 4 4-15,-1-6 0 0,1 0 12 0,-3 3 0 16,3-3 0-16,-3 1 0 0,-1-1 0 15,1-2 0-15,0 0 0 0,-2-2 0 0,-1-1 0 0,0 1 12 16,0 0-4-16,1-3 0 0,-4 3-8 0,4-6 0 16,-4 1 0-16,4 0 8 0,-4 3 4 0,1-6 2 15,2 1 0-15,-2-1 0 0,2 1-6 0,-5 0 0 16,3-1-8-16,-1-2 12 0,1 1-12 0,0 1 8 16,-3-1-8-16,0 1 0 0,0 1 15 0,-3 2-3 0,3 0-1 15,0 2 0-15,-3-2-1 0,3 2 0 16,0 0 0-16,0 5 0 0,0 0-1 0,0 0 0 0,0 0 0 15,0 0 0-15,0 0 0 0,0 0 0 16,0 0 0-16,0 0 0 0,0 0-21 0,0 0-4 0,0 0 0 0,6 7-1 16,-4 1 17-16,4 1-10 0,2 0 10 15,-3 1-8-15,3 2 8 0,0-1 0 0,2 1 0 0,1 0 0 16,-3-3 0-16,5 3 0 0,-2-3 0 0,-1 1 0 16,4-1 0-16,-4 1 0 0,3-3 0 0,-2 0 0 15,0 0-13-15,-4-3 2 0,4 4 1 0,-6-4 0 16,-5-4-35-1,3 5-7-15,2-3-2 0,1-2-546 0,-1 3-110 0</inkml:trace>
  <inkml:trace contextRef="#ctx0" brushRef="#br0" timeOffset="-79090.01">13330 10812 691 0,'0'0'61'0,"0"0"-49"15,0 0-12-15,0 0 0 0,0 0 91 0,0 0 15 16,0 0 3-16,2 4 1 0,-2-4-74 0,3 7-16 15,-3-2-2-15,0 2-1 0,3-2-5 0,-3 2 0 16,2 0-1-16,-2 0 0 0,3 0 24 0,-3 0 5 16,3 0 0-16,-3 2 1 0,2-1-21 0,1 3-5 15,0-4-1-15,-1 3 0 0,-2-1-14 0,3 1 11 16,-1-3-11-16,-2 2 10 0,3-2-10 0,0 2 0 16,-3-1 0-16,2-4 8 0,-2-4-8 0,0 0 0 15,0 0 0-15,0 0 0 16,0 0-112-16,0 0-24 0</inkml:trace>
  <inkml:trace contextRef="#ctx0" brushRef="#br0" timeOffset="-78450.63">13438 10468 979 0,'0'0'87'0,"0"0"-70"0,3-5-17 0,-1-2 0 16,-2 3 82-16,6-3 13 0,-4 2 2 0,4-2 1 16,-1 2-55-16,-2 0-11 0,2-2-3 0,-2 5 0 0,5-3 4 15,-3 3 1-15,-5 2 0 0,5-2 0 16,3 2-4-16,0 0-1 0,-3-3 0 0,-5 3 0 16,8 5 6-16,-2 0 1 0,1 2 0 0,1 2 0 15,-2 1-28-15,2 1-8 0,0 1 0 0,-3 5 0 0,0-3 0 0,0 4 0 16,1 6 8-16,-4 0-8 0,4-1 0 0,-4 1 0 15,1-3 0-15,2 2 0 0,-2-2 0 16,0-2 0-16,-1-2-13 0,3-3 5 0,-2 0 8 0,-3-5 0 16,0 1 0-16,3 1 0 0,-3-3 0 15,2-1 0-15,-2-3 0 0,0-4 0 0,0 0 0 0,0 0 0 16,0 0 8-16,0 0-8 0,0 0 12 0,0 0-3 16,0 0 0-16,0 0 0 0,0 0-9 0,0 0 0 15,0 0 0-15,0 0 0 0,-2-4 8 0,-1-1 0 16,3-2 0-16,-3-3 0 0,6 1-8 0,-3 0 8 15,0-1-8-15,0 3 8 0,3-2-8 0,-3-1 0 0,2 1 0 16,-2 0 0-16,6 1 0 0,-4-1 0 0,1 0-9 16,0 2 9-16,2 0 0 0,-2-1 0 0,2 4 0 0,0-1 0 15,0 3-9-15,1-1 9 16,-1 1 0-16,3 2-9 0,0 0 9 0,-3 2-10 0,3 1 10 0,0 1-10 16,0 3 10-16,3 1 0 0,-3 1 0 0,2 3 0 15,-2-3 0-15,0 3 0 0,3 0 0 16,-3 2 0-16,-3-3 0 0,0 4 0 0,0-4 0 0,-2 3 0 15,0-4 0-15,-1 2 0 0,-4-3-8 0,2 0 8 16,0-1 0-16,-3 1 8 0,0-2 0 0,1 0 0 16,-4 0 1-16,1 0 1 0,-3 0 0 0,0-4 0 15,0 1 0-15,0-1 0 0,0-1 0 0,1 0 0 0,-4 3-2 0,0-5 0 16,1 2 0-16,-1-2 0 0,1 3-8 16,-4-3 0-16,4-3 0 0,2 1 8 15,0 0-8-15,0-1-9 0,0 3 9 0,5 0-13 16,-2-2-94-16,5 2-18 15,-3-2-4-15</inkml:trace>
  <inkml:trace contextRef="#ctx0" brushRef="#br0" timeOffset="-76972.49">14023 10431 172 0,'0'0'16'16,"0"0"-16"-16,0 0 0 0,0 0 0 0,0 0 200 0,0 0 36 15,0 0 8-15,0 0 2 0,0 0-98 0,0 0-20 16,-3-3-4-16,3 3-1 0,0 0-25 0,0 0-5 16,0 0-1-16,0-5 0 0,3 1-33 0,-3 4-7 15,3-5-2-15,2 3 0 0,0-1-24 0,3 1-5 16,3 0-1-16,-1-1 0 0,3 3-10 0,1-2-2 0,2 2-8 15,-1 0 12-15,7 0-12 0,-4 2 8 16,1 1-8-16,2-1 0 0,-3 0 8 0,4 3-8 16,-4-3 0-16,3 3 0 0,-2 0 0 0,-1-3 0 0,1 3 0 15,-3 0 0-15,-3-1 0 0,0 1 0 16,-2 0 0-16,-1-1 0 0,-4 1 0 0,-1 0 0 0,0-1 0 16,-2 4 0-16,-6 1 8 0,1-2 3 0,-4 2 0 0,-2 3 0 15,0 0-11-15,-2 0 12 0,-3 2-12 0,-3 0 12 16,0 2-12-16,3 1-16 0,-6-1 4 0,3 1 1 15,0-1 35-15,-2-2 6 0,2 3 2 0,-3-1 0 16,6-2-21-16,-3 0-11 0,6 1 12 0,-6-1-12 16,5-3 0-16,1 1 0 0,-1 0 0 0,0-3 0 15,4 3 0-15,1-2 0 0,1-1 0 0,2-2 0 16,1 0-109 0,2 0-23-16,0 0-4 0</inkml:trace>
  <inkml:trace contextRef="#ctx0" brushRef="#br0" timeOffset="-76776.86">14420 10776 2160 0,'0'0'96'0,"0"0"19"0,0 0-92 0,0 0-23 16,0 0 0-16,0 0 0 0,0 0 8 0,0 0-8 16,0 0 8-16,0 7-8 0,-3 0 20 0,-2 3 0 15,2-3 0-15,-2 0 0 0,0 5-20 0,-1-3 0 16,1 3 0-16,-3 2 0 0,0-2 0 0,0 2 0 15,0-2 0-15,0 2 0 0,-2 0 0 0,4-5 9 16,1 1-9-16,3-3 0 16,-1 2-36-16,0-2-13 0,3-7-3 0,0 0-585 15,0 0-117-15</inkml:trace>
  <inkml:trace contextRef="#ctx0" brushRef="#br0" timeOffset="-76405.88">14798 10501 2001 0,'0'0'44'0,"0"0"8"0,0 0 3 0,0 0 2 0,0 0-45 0,0 0-12 0,-2 2 0 0,-4 5 0 15,1 3 23-15,0 2 2 0,-3 2 1 0,2 2 0 16,-2 3-26-16,1 2 0 0,-1 0 0 0,0 1 0 16,2 1 0-16,1 3 0 0,0-3 0 0,2 1 0 15,0-5 11-15,3-3-3 0,3 3-8 0,0-7 12 0,2-3-12 16,0-2 0-16,3 0 8 0,6-4-8 0,-4-1 16 0,6-4 0 15,0-3 0-15,0-4 0 0,2-6 3 0,1-1 1 16,-1 0 0-16,1-3 0 0,-1-2-10 16,1-3-2-16,-6 1 0 0,3-6 0 0,-3 3-8 0,-5-2 0 15,0 0 0-15,-3 2 0 0,1 0 0 16,-4 3 12-16,-4-1-12 0,2 1 12 0,-6 4-12 0,1 2 8 16,0 1-8-16,-1 4 8 0,-4 0-8 0,2 3 0 15,0 2 0-15,0 2 0 0,-2 1 0 0,2 1-14 16,-3-2 3-16,3 3 1 15,-3 0-66-15,4-1-12 0,-4 3-4 0,3-2-832 0</inkml:trace>
  <inkml:trace contextRef="#ctx0" brushRef="#br0" timeOffset="-69971.28">17444 10536 1126 0,'0'0'50'0,"-3"-4"10"0,3-1-48 0,0-2-12 0,0 2 0 0,-2-2 0 16,-1 0 64-16,0 0 11 0,3 0 1 0,-2 0 1 0,-1 2-21 0,3-2-4 15,-3 0 0-15,1 0-1 0,-1 2-5 0,1 1-1 16,-1-3 0-16,-2 2 0 0,2-2 23 16,-2 2 5-16,-1 0 1 0,1 1 0 0,-3-1-32 0,3 0-6 15,-3 1-2-15,0-1 0 0,-3 3-6 0,3-1 0 16,1-2-1-16,-4 1 0 0,-2 1-9 0,-1 3-2 15,4 0 0-15,-1 0 0 0,-5 3-8 0,3-1-8 16,3 0 9-16,-4-2-9 0,1 5 0 0,0 5 0 16,-3-3 0-16,5 4 0 0,1 1 0 0,-1 0 0 0,-2 4 0 15,2-2 0-15,4 3-8 0,-1 2 8 0,0 0 0 16,2 2 0-16,4-2-8 0,-1-1 8 0,-2 1 0 0,2-2 0 16,1-3 0-16,2 0 0 0,0-5 0 0,0 1 0 15,-3-1 0-15,6-2 0 0,7 0 0 0,-2-4-10 16,3-1 23-16,2-2 5 0,3 0 1 0,5-2 0 15,-5-3-6-15,2-2-1 0,3-3 0 0,-2-4 0 16,2 3-12-16,-2-6 8 0,-3 3-8 0,-1-3 0 16,1 1 0-16,-2 0 0 0,-4-1 0 0,1 1 0 15,-1-1 0-15,1 3 0 0,-1 0 0 16,-4 0 0-16,-1 0 0 0,0 2 8 0,1 3-8 16,-1-3 0-16,-2 2 0 0,-1 3-16 15,1 0 3-15,-1 3 1 0,1-1 12 0,0 3 0 0,-3 2 0 0,0 0 0 16,0 0 11-16,0 0-11 0,5-3 10 0,-5 3-10 15,5 3 0-15,-2 1 0 0,5 3-13 0,-5 3 4 16,5-1 9-16,-3 5 0 0,0 0 0 0,3 5 0 16,0 2 0-16,0 0 0 0,-3 3 0 0,3 0 8 0,0-3-8 0,3-3 0 15,-3 4 0-15,5-8-8 0,0-2 8 0,-2-3 0 16,2-2 0 0,-3 0 0-16,1-2-23 0,2-3-2 0,-2-4-1 15,-1-1 0-15,-2-6-153 0,3 0-30 0</inkml:trace>
  <inkml:trace contextRef="#ctx0" brushRef="#br0" timeOffset="-69425.99">17759 10064 1209 0,'0'0'53'0,"0"0"12"15,0 0-52-15,0 0-13 0,0 0 0 0,0 0 0 0,0 0 167 0,0 0 30 16,0 0 7-16,0 0 0 0,0 9-168 0,0-2-36 0,0 5 0 0,2 0-10 15,1 2 10-15,0 2 0 0,2 5 0 0,-2-2 0 16,2 5 0-16,0-1 8 0,-2-2 0 0,5 5 0 16,2 2 8-16,-2-4 3 0,0-1 0 0,3 1 0 15,0-3-19-15,-1-2 8 0,1-3-8 0,-6-1 0 16,3-1 13-16,0-5-4 0,-3 0-1 0,-2 1 0 16,-1-5-8-16,-2-1 8 0,6 1-8 0,-6-5 8 15,0 0 4-15,0 0 0 0,0 0 0 0,0 0 0 16,0 0 20-16,0 0 4 0,0 0 0 0,0 0 1 15,0 0-2-15,0 0-1 0,-6-7 0 0,1 2 0 16,2-2-3-16,1 0-1 0,-1-2 0 0,1-1 0 0,2 1-16 16,0 0-3-16,0-1-1 0,2-2 0 0,-2 1-10 15,3-1-9-15,-1 2 9 0,4-1-13 16,-6 1 13-16,5 3 0 0,0 0 0 0,-2 2-9 0,-6-2 9 0,3 3 0 16,0 4 0-16,0 0 0 0,0 0 0 0,6-3 0 15,-6 3 0-15,10 0 0 0,-2 3 0 0,0-1 0 16,0 3 0-16,0-1 0 0,3 3-8 0,-3 3-7 15,2-3-1-15,1 5 0 0,-1-3 16 0,1 3 0 16,-3 0 0-16,0 2 0 0,0-2 0 0,0-1 0 16,-6-1-10-16,4 1 10 0,-4 1-9 0,1-2 9 15,-3 1-12-15,0 1 12 0,-5 0-10 0,-1 0 10 16,1-1-8-16,0 4 8 0,-3-6 0 0,-3 3 0 0,1-1 0 16,-1 1 0-16,-2 0 0 0,0-3 0 15,-3 3 0-15,2 0 0 0,4 0 0 0,-6-5 0 16,3 0 0-16,-3 0 8 0,0-2-8 0,3 2 0 15,-3-3 0-15,3-1 8 0,-1 1-8 0,4 1 0 0,-1-3 0 0,3 1 0 16,0-3-107 0,3 0-22-16,5 0-5 0</inkml:trace>
  <inkml:trace contextRef="#ctx0" brushRef="#br0" timeOffset="-69144.25">18293 10412 1267 0,'0'0'112'0,"8"0"-89"0,-8 0-23 0,8 4 0 0,0-1 79 0,0 1 11 15,-8-4 2-15,8 3 1 0,0-1-23 0,0 3-5 16,-3-3-1-16,3 3 0 0,0-5 3 0,0 2 0 16,0 1 0-16,2-3 0 0,1 2 1 0,0-2 0 15,-1-2 0-15,3 2 0 0,3-3-20 0,-2 1-3 16,1-3-1-16,1 1 0 0,0 1-33 0,0-2-11 15,0 1 0-15,0-1 0 0,0 0 0 0,0 1 0 16,-3 1 0-16,0-1 0 0,3-1 0 0,-6 3 0 16,-2-1-12-16,3 3 3 15,-3-2-107-15,0 2-22 0,-3 0-4 0,0 0-806 0</inkml:trace>
  <inkml:trace contextRef="#ctx0" brushRef="#br0" timeOffset="-68544.47">19024 10228 1573 0,'0'0'69'0,"0"0"15"0,0 0-67 0,0 0-17 15,0 0 0-15,0 0 0 0,0 0 79 0,0 0 12 0,0 0 2 16,0 0 1-16,0 0-43 0,0 0-9 15,0 0-2-15,0 0 0 0,2 7-32 0,-2-7-8 0,3 5 0 0,-1 2 0 16,4 0 0-16,-4 0 0 16,4 3 0-16,-4-3 0 0,1 0 0 0,2 4 0 0,1-1 0 0,-1 2 0 15,0 2 0-15,0 2 0 0,1 1 11 0,2-1-11 16,-3 3 12-16,0-3-3 16,1 1-1-16,-1-1 0 0,3 1-8 0,-6-3 0 0,1 0 0 0,0 0 0 15,-1 0 0-15,1-2 0 0,-3 0 0 0,3 0 0 16,-3-3 0-16,2 0 0 15,1 1 0-15,0-6 0 0,-1 3-8 0,1-2-4 0,-3-5-1 0,8 5 0 32,-8-5-171-32,8 2-35 0</inkml:trace>
  <inkml:trace contextRef="#ctx0" brushRef="#br0" timeOffset="-68180.3">19508 10372 172 0,'0'0'16'0,"2"-5"-16"15,1-2 0-15,0 2 0 0,-3 1 276 0,2-4 53 16,-2 4 11-16,3-3 1 0,-6 2-226 0,3 0-46 16,0 1-9-16,0 4-1 0,-5-7-5 0,2 2-1 15,1 0 0-15,2 5 0 0,-6 0-12 0,1-5-2 16,-3 3-1-16,0 0 0 0,0 2-12 0,3 0-2 16,-3 0-1-16,0 0 0 0,-2 2-15 0,2 0-8 15,2 3 10-15,-2-2-10 0,-2 1 0 0,5 1 0 16,-3 0 0-16,2 2 0 15,1 2 0-15,0-2 0 0,2 5 0 0,-2-3 0 0,2 3 0 0,-2 0 0 0,2 0 0 16,3 2 0-16,0-3 11 0,0 6-11 16,3-3 12-16,2 0-12 0,-2 0 12 0,2-2-12 0,0 0 12 0,3-3-12 15,0 1 21-15,3-3-2 0,2 0-1 0,-2 0 0 16,2-3 14-16,3-1 2 0,2-3 1 0,-2 0 0 16,-3-3-16-16,1-1-3 0,4-1-1 0,-2-2 0 15,-3 0-15-15,0 0 0 0,1 0 0 0,-4 0 0 16,1 0-34-16,-3 0-10 0,0-3-1 0,0 3-1 15,-3 0-122 1,-2 2-24-16,-1-2-4 0,1 0-2 0</inkml:trace>
  <inkml:trace contextRef="#ctx0" brushRef="#br0" timeOffset="-67911.27">19725 10113 1926 0,'0'0'42'0,"0"0"9"0,0 0 1 0,0 0 3 0,0 0-44 0,0 0-11 0,0 0 0 0,0 0 0 0,0 7 18 0,5-2 2 15,-2 2 0-15,-1 2 0 0,1 1 6 0,0 4 2 16,2 0 0-16,-2 2 0 0,-1 3-4 0,3 2 0 16,1 0 0-16,-1 3 0 0,0 2-4 0,3-3 0 15,0 1-1-15,0-1 0 0,0-4-19 0,-3 2 0 16,6-4 0-16,-6-3 0 0,3-2 0 0,-3-1 0 15,3-3 0-15,-2-1 0 0,-1-3 0 0,-2 1 0 0,-3-5 0 0,0 0 0 32,5 0-200-32,0-5 87 0,-2 1-773 0</inkml:trace>
  <inkml:trace contextRef="#ctx0" brushRef="#br0" timeOffset="-67519.4">19838 9993 1792 0,'0'-5'40'0,"0"-2"8"0,3 0 1 0,-3 0 1 16,3 0-40-16,2 0-10 0,-2 0 0 0,2 0 0 15,0 0 54-15,1 2 9 0,-1-2 1 0,3 2 1 16,0 3-43-16,0-3-9 0,0 3-1 0,0-3-1 0,-1 5 3 0,4 0 1 16,-3-2 0-16,3 4 0 15,2-2-1-15,-3 5 0 0,1 0 0 0,0-1 0 0,-3 1-14 0,-1 0 8 16,1 2-8-16,-2 0 0 0,-4 0 0 0,1 0 0 15,0 0 0-15,-6-2 0 0,0 2 0 0,1 2 0 16,-4-2-11-16,1 3 11 0,-3-3 0 0,-2 2 0 16,2 1 0-16,2-3 0 0,-2 0 0 0,3 2 0 15,-3-2 0-15,6 0 0 0,-1-2 0 0,-2 2 0 16,-3-2 0-16,2-1 0 0,6-4 0 0,-2 5 0 16,-4 0 0-16,6-5 0 0,0 0 0 0,0 7 0 15,0-7 0-15,3 5 0 0,-3-5 0 0,0 7 8 0,0-7-8 16,5 4 8-16,3-1 17 0,3-1 3 15,2-2 1-15,0 2 0 0,1-2-20 0,1 0-9 16,1-2 8-16,-2 2-8 0,4-2 10 0,-2 2-10 0,0 0 12 16,-3-3-12-1,3 3-81-15,0-2-23 0,-3 0-5 0,3 2-813 0</inkml:trace>
  <inkml:trace contextRef="#ctx0" brushRef="#br0" timeOffset="-67149.4">20336 10108 1882 0,'0'0'41'0,"0"0"9"0,0 0 2 0,0 0 1 0,0 0-42 0,0 0-11 0,0 0 0 0,8 3 0 16,0-3 40-16,0 0 7 0,0 0 1 0,2 0 0 0,1 0 6 0,2 0 2 16,3 0 0-16,0-3 0 0,2 3 6 0,1 0 2 15,-3 0 0-15,2 0 0 0,-5-2-52 0,3 2-12 16,0-2 0-16,-3 2 0 0,1 2 0 15,-4-2 0-15,1 2 0 0,-3-2-10 0,-3 3 10 0,0-1 0 16,-5-2 0-16,6 2 8 0,-6-2-8 0,0 7-10 16,0 0 10-16,0 1-13 0,-6 1 13 0,4 3 0 15,-4-1 0-15,1-1 0 0,-3 2 0 0,0-1 10 16,0 1-2-16,-2 0 0 0,-1-3-8 16,-2 3 0-16,0 0 0 0,-1 2 0 0,1-2 0 0,0 2 0 15,-3-5 0-15,3 3-11 0,0 0 11 0,-1-1 0 0,1-1 8 16,0 2-8-16,2-3 0 0,1 0 0 15,-1-4 0-15,3 2-8 0,3 0 8 0,0-2 0 0,-3 0 8 16,2-3-8 0,6-2-21-16,0 0-9 0,0 0-2 0,0 0 0 15,0 0-180-15,0 0-36 0,0 0-7 0,0 0-1 0</inkml:trace>
  <inkml:trace contextRef="#ctx0" brushRef="#br0" timeOffset="-66780.68">20706 10365 1036 0,'0'0'46'0,"0"0"10"0,0 0-45 0,0 0-11 0,0 0 0 0,0 0 0 0,0 0 198 0,0 0 38 16,0 0 7-16,-2 2 1 0,2-2-172 0,-6 5-34 15,1-1-7-15,0 1-2 0,2 2-29 0,-2 3 0 16,0-1 0-16,-3 0 0 0,2 3 17 0,-2 0 7 16,3 0 2-16,-3-1 0 0,0 1-8 0,3 0-2 15,0 0 0-15,-3-1 0 0,2 1-4 0,4 0-2 16,-1-5 0-16,-2 2 0 0,2-1-10 0,1-4 0 15,-1 1 9-15,0 2-9 0,3-2 0 0,0-5-8 0,0 0 0 0,0 0 0 32,0 0-176-32,0 0-34 0,11-10-7 0,-1-1-2 0</inkml:trace>
  <inkml:trace contextRef="#ctx0" brushRef="#br0" timeOffset="-66363.18">21090 10139 345 0,'0'0'31'16,"0"0"-31"-16,0 0 0 0,0 0 0 16,0 0 324-16,0 0 58 0,0 0 12 0,0 0 2 15,-5-5-286-15,5 5-58 0,-6 0-11 0,1 3-2 16,-6-1-28-16,4 3-11 0,-1 4 8 0,-3 0-8 0,3 3 21 0,-2 0-1 16,2 2 0-16,-3 2 0 15,3 1 16-15,0-1 2 0,0 3 1 0,0 0 0 16,0 0-21-16,3 0-4 0,0-1-1 0,-1 1 0 15,4-2 6-15,2-3 1 0,-3-2 0 0,6-3 0 0,-1 0-6 0,4-1-1 16,-4-4 0-16,4 1 0 0,4 0 5 0,1-3 1 16,-1-2 0-16,4-5 0 0,4 1 17 0,1-6 3 15,-1 1 1-15,3-5 0 0,3 0-29 0,-8-1-11 16,0-1 8-16,0-1-8 0,0-1 0 0,0 1 0 16,-1-2 0-16,-1 1 0 0,-1-1 0 0,-3 0 0 15,1 0 0-15,-3 3 0 0,0-1 12 0,-3 1-4 16,-2 2 0-16,-6 2 0 0,1 0-8 0,-1 3 0 15,-2-1 0-15,-1 3 0 0,-2 3 0 0,-2-1 0 0,-3 5 0 16,-1 0 0-16,1 0 0 0,3 5 0 16,-1-3 0-16,0 5 0 0,-4 0 0 0,-1 0-12 15,0 2 4-15,0 1 8 0,3-1-9 0,-1 1 9 0,4-1 0 16,-1 1 0 0,1-1-55-16,2-2-4 0,0 2-1 0</inkml:trace>
  <inkml:trace contextRef="#ctx0" brushRef="#br0" timeOffset="-61641.24">12515 10847 1152 0,'0'0'102'0,"0"0"-82"15,0 0-20-15,0 0 0 0,0 0 79 0,0 0 11 16,-5 0 2-16,5 0 1 15,-3-3-34-15,3 3-7 0,-5-2-2 0,5 2 0 16,0 0-24-16,0 0-5 0,0 0-1 0,0 0 0 0,0 0-7 0,0 0-1 16,-3 2-1-16,0 3 0 0,1-3-11 0,-1 6 0 15,3-4 0-15,0 3 0 0,0 3 10 0,0-1 0 16,0 3 0-16,3 2 0 0,-6 2 2 0,3 1 1 16,0 2 0-16,3 0 0 0,-3-1 0 0,2 4 0 15,-2-4 0-15,3 1 0 0,-3-2-4 0,3-1-1 16,-3-2 0-16,0-2 0 0,5 0 15 0,-2-3 2 0,-1 1 1 15,1-1 0-15,-1-2-6 0,1-2-2 0,-3-5 0 16,5 7 0-16,-2-3-9 0,-3-4-1 0,5 3-8 0,-2 2 12 16,2-3-2-16,1 3-1 0,-1-3 0 0,0-2 0 15,-5 0 0-15,8 0 0 0,0-2 0 0,3 2 0 16,-3-3-1-16,5 1-8 0,-3 0 12 0,6-3-4 16,-3 2 3-16,6 1 0 0,-1 0 0 0,1-3 0 15,5 0-11-15,0 1 0 0,-1-1 0 0,4 3 8 16,2-3-8-16,0 0-11 0,0 0 3 0,6 3 0 15,-4-3 8-15,4 3 0 0,-1-3 0 0,1-2 0 16,2 5 0-16,0 0 0 0,0-3 0 0,0 3 0 16,0-1 0-16,0-2 0 0,0 1 0 0,0-1 0 15,0 3 0-15,0-3 0 0,0 3 0 0,3-1 0 16,-1 1 0-16,-2 0 0 0,0 2 0 0,3-3 0 16,0 3 0-16,-3 0 0 0,-3 0 0 0,6 3 0 0,2-1 0 15,-2 0 0-15,0-2 0 0,-1 3 0 16,4-1 0-16,-4 0 0 0,1-2 8 0,0 3-8 0,-3-3 0 0,2 0 0 15,1 0 0-15,0 0-8 0,-3 0 8 0,3-3 0 16,-3 3 0-16,0 0 0 0,2 0 0 0,1-2 0 16,2 2 0-16,1 0 0 0,-4 0 0 0,1 2 0 15,2-2 0-15,1 5 0 0,-1-3 0 0,-2 1 0 16,2-3 0-16,0 2 0 0,3 0 0 0,-2 1 0 16,-1-1 0-16,3 3 0 0,0 0 0 0,0-1 0 0,3 3 0 0,-1 0 0 15,1-2 0-15,-3 2 0 0,5-2 0 0,-2 2 0 16,-1-2 0-1,4-3 0-15,-1 0 0 0,3 1 0 0,5-3 0 0,0 0 11 0,0 0-3 0,3-3 0 16,0 3-8-16,3-2-9 0,2-3 9 0,-3 1-13 16,-4-1 13-16,4 3 0 0,3-3 0 15,-2 0 0-15,-1-2 0 0,-2 2 0 0,3-2 0 0,2 3 0 16,0 4 0-16,-3-3 0 0,1-4 0 0,5 2 0 16,-3 1 0-16,3 4 0 0,-1-3 0 0,1 1 0 15,5 0 0-15,-2-1 0 0,-1 1 0 0,1 0 0 16,-1-1 0-16,3 1 0 0,0 0 0 0,0-1 0 15,0-1 0-15,-2-1 0 0,2 3 13 0,-3-3-4 16,1 0-9-16,-1 0 0 0,3-2 0 0,0 3 0 16,-2-1 0-16,-1 3 0 0,1-1 0 0,-4 1-11 15,4 0 11-15,-1-1 0 0,1 1 8 0,-3-1-8 16,2 1 0-16,0 2 0 0,1-2 0 0,2 2 0 0,-3 0 0 0,1-3-8 16,-1 3 0-16,1 0 0 0,-6 0 8 0,3 0 0 15,-3 0 0-15,3 0 0 0,-6 0 0 0,1-2 11 16,-4 2-3-16,4-2 0 0,-1-3-8 15,-2 5-11-15,-5-5 3 0,2 5 0 0,6-4 8 0,-6 1 11 16,0 1-3-16,0 0 0 0,0-3-8 0,-2 2 0 16,-1-1 0-16,1 1 0 0,-6 1 0 15,3-3 0-15,-5 3 0 0,2 0 0 0,-5-1-8 0,0-1 8 16,0 1-10-16,-3-1 10 0,1 4 0 0,-4-3 0 0,-2-1 0 16,1 4 10-16,-4-3-10 0,0 1 0 15,-5 2 0-15,1-3 0 0,-4 3 0 0,-2 0 0 16,0 0 0-16,-3 0-11 0,0 0 11 0,-3 3 0 0,-4-1 8 15,-1-2-8-15,3 0 0 0,-3 0 0 16,0 0 0-16,-2 0 0 0,-1 3 0 0,1-3 0 16,-3 0 8-16,0 0-8 0,-3 0 0 0,-5 0 0 0,0 0 0 0,0 0 0 15,0 0 8-15,0 0 1 0,0 0 0 16,0 0 0-16,0 0-9 0,0 0 0 0,0 0 0 0,0 0 0 16,0 0 0-16,0 0 8 0,0 0-8 0,0 0 8 15,0 0 4-15,-5-3 0 0,0-4 0 0,-3 2 0 16,2 1-4-16,1-3-8 0,0-3 12 15,-3 1-4-15,3 2 18 0,-1-3 3 0,4 1 1 0,-4 0 0 16,1-3-57-16,-3 0-11 16,0 0-2-16,-2-2-1020 0</inkml:trace>
  <inkml:trace contextRef="#ctx0" brushRef="#br0" timeOffset="-60547.31">14203 11646 1623 0,'-8'-4'72'0,"8"4"15"0,0 0-70 0,-3-3-17 16,-2 1 0-16,0 0 0 0,5 2 40 0,0 0 5 15,-6-3 1-15,4 1 0 0,2 2-30 0,0 0-5 16,0 0-2-16,-6 0 0 0,6 0 4 0,0 0 1 0,0 0 0 0,0 0 0 15,-5 2 3-15,5-2 1 16,0 0 0-16,-2 5 0 0,-1 2-7 0,3 0-2 0,0 3 0 0,0-1 0 16,3 3-9-16,-1 2 0 0,-2 2 0 0,0 3 0 15,0 0 16-15,0 0-1 16,0 4-1-16,0-2 0 0,3-2-14 0,-3 2-8 0,0 1 8 16,0-1-13-16,0-2 13 0,0-1 0 0,0-1 0 0,2-1 10 15,-2 1-10-15,3-3 0 0,-3 0 9 0,3-2-9 16,-6 2 12-16,3-5-3 0,3 1 0 0,-3-1 0 15,0-4-9-15,0 2 0 0,0-7 0 0,0 0 0 16,0 0-109-16,0 0-15 0,0 0-2 16,0 0-656-16</inkml:trace>
  <inkml:trace contextRef="#ctx0" brushRef="#br0" timeOffset="-60173.83">14168 11578 1440 0,'0'0'64'0,"0"0"12"0,0 0-60 0,0 0-16 16,0 0 0-16,0 0 0 0,0 0 76 0,0 0 12 16,0 0 2-16,0 0 1 0,0 0-55 0,0 0-10 15,0 0-2-15,0 0-1 0,0 0-23 0,0 0 0 16,8 0-12-16,-2 0 4 0,-1 0 8 0,3 3 0 16,0-1-9-16,0 0 9 0,2 1 0 0,-2-1 0 15,3 0 0-15,2 1 0 0,0-3 0 0,3 2 13 16,3 0-1-16,-1-2-1 0,1 0 5 0,-1 0 2 15,1 0 0-15,-1 0 0 0,-2 3-8 0,0-1-2 16,-5 0 0-16,-1 3 0 0,1-3-8 0,-3 3 0 16,0 0 9-16,-6 4-9 0,1-2 0 0,-3 3 0 15,0 2 0-15,-3-1 0 0,-2 6-12 0,-3-1 4 0,0 1 0 16,0 1 0-16,-2-1 8 0,-4 2-10 0,-1 2 10 0,-1-2-10 16,0 0 10-1,-3-1 0-15,1 4-9 0,-1-1 9 0,3-2 0 0,3-1 0 0,-3-1-9 0,0-1 9 16,3 1 0-16,0-1 0 0,0-2 0 0,2 0 0 15,3-2-20-15,0-2 0 0,0-1 0 0,6-2-525 16,-1 0-106-16</inkml:trace>
  <inkml:trace contextRef="#ctx0" brushRef="#br0" timeOffset="-59758.09">14713 11686 1209 0,'0'0'108'0,"0"0"-87"16,0 0-21-16,0 0 0 0,0 0 114 0,0 0 18 16,0 0 4-16,0 0 1 0,0 0-93 0,-2 7-18 15,-1 1-4-15,1 1-1 0,-4 3-6 0,1-1-2 16,0 1 0-16,-1 2 0 0,1-2-13 0,2 2 0 16,-4 3 0-16,4 1 0 0,0-6 15 0,3 2 0 15,-2-2 0-15,4 0 0 0,-2 0-7 0,6-3-8 16,-4-2 11-16,6 0-11 0,0 0 13 0,0-4-4 15,3-1-1-15,-1-2 0 0,1-2 15 0,2-1 2 16,0-4 1-16,3 0 0 0,0-2-11 0,0-5-3 16,-3-3 0-16,3 1 0 0,-3-3-4 0,0 0-8 15,-2 0 11-15,-3 3-11 0,2-3 9 0,-2 0-9 16,0 0 0-16,-2 3 9 0,-1-3-9 0,-2 5 12 0,-3-3-12 16,0 3 12-16,-3 0-12 0,-2 0 12 0,2 2-12 0,-2 3 12 15,-3 2-12-15,0 0 10 0,3 2-10 0,-6 3 10 16,3 2-10-16,-3 0 0 0,1 2-10 15,-1 0 10 1,1 6-38-16,-1 1-2 0,-2 3 0 0,5-1 0 0,-3 1-28 0,3 0-5 16,0 2-2-16,1-2 0 0,1 0-87 15,4 2-18-15</inkml:trace>
  <inkml:trace contextRef="#ctx0" brushRef="#br0" timeOffset="-59409.13">15155 11543 921 0,'11'-7'82'0,"-6"5"-66"0,1-1-16 0,-1 1 0 0,-5 2 122 0,0 0 21 16,0 0 4-16,0 0 1 0,0 0-61 0,0 0-12 15,0 0-3-15,0 0 0 0,-3 2-9 0,-2 3-3 16,0 2 0-16,-1 2 0 0,-2 1-40 0,3 2-9 16,-3-1-2-16,3 1 0 0,-3 0 11 0,0 2 3 15,0-2 0-15,5-1 0 0,1 1-3 0,2 0 0 16,0-3 0-16,2 1 0 0,1-3-12 0,2 2-8 15,-2-4 8-15,2 2-8 0,3 0 13 0,3-2-1 16,-3-1-1-16,2 1 0 0,1-3 5 0,-1 3 2 16,-2 0 0-16,0 0 0 0,0-1-10 0,-2 1-8 15,-1 0 9-15,-3-1-9 0,1 3 8 0,0 3-8 0,-3-1 0 0,0 1 0 16,-3 1 0 0,-2 1 0-16,0 2 0 0,-1 0 0 0,-2-2-12 0,0 5-3 0,0-3 0 15,-2 2 0 1,2-2-38-16,-3 0-8 0,1 1-2 0,2-4 0 15,0 1-92-15,0-3-18 0,3-1-4 0,-1-1-522 0</inkml:trace>
  <inkml:trace contextRef="#ctx0" brushRef="#br0" timeOffset="-59212.91">15423 11646 864 0,'8'-4'38'0,"-8"4"8"15,5-5-37-15,0 3-9 0,0-1 0 0,1 1 0 0,-1 0 213 0,-5 2 41 16,0 0 8-16,0 0 2 15,0 0-166-15,0 0-33 0,5 4-6 0,-2 3-2 0,-3 0-37 0,0 3-8 16,0-1-2-16,0 3 0 0,0 2-10 0,0 0 8 16,0 0-8-16,0 3 8 0,-3-3-8 0,3 5 0 15,-2-3 9-15,2 1-9 0,0-3 0 0,0 2 0 16,-3-4 0-16,3 0 8 0,3-1-16 0,-3-3-4 16,0-1 0-16,0-7 0 15,0 0-98-15,0 0-20 0,0 0-4 0,0 0-638 16</inkml:trace>
  <inkml:trace contextRef="#ctx0" brushRef="#br0" timeOffset="-58730.08">15579 11498 1566 0,'-6'-14'69'0,"6"9"15"0,6 1-68 0,-4-1-16 16,-2-2 0-16,3 2 0 0,0 1 47 0,-3 4 5 0,0 0 2 0,0 0 0 15,0 0-25-15,0 0-5 0,0 0 0 0,0 0-1 16,0 0-3-16,2 7-1 0,1 2 0 0,0 3 0 15,-1 2-4-15,1 0-1 0,-3 0 0 0,2 5 0 16,1 0-6-16,0 2 0 0,-3 5-8 0,2 0 12 16,1-3-12-16,-3 3 8 0,0-2-8 0,0-3 0 15,0 0 0-15,3-2 8 0,-3-5-8 0,0 0 0 16,0 2 0-16,-3-4 8 0,3-2-8 0,0-1 0 16,-3 0 0-16,3-2 0 0,-2-2 0 0,-1-3 0 15,-2 3-18-15,5-5 0 0,0 0 0 0,-3 0 0 16,3 0 2-16,-2 3 1 0,-4-3 0 0,4-3 0 15,-4-2 15-15,4-2-9 0,-1 3 9 0,0-3-8 16,1 0 8-16,2-3 0 0,0-2 0 0,2 3 0 0,1-3 0 0,0 3-8 16,-1-3 8-16,6 0-8 0,0 1 8 15,0-4 0-15,0 4 0 0,3-1 0 16,-1 3 0-16,1-3 0 0,-1 2 0 0,1-1 0 0,0 4 0 0,-1 0-8 16,1-1 8-16,-1 4 0 0,4 1 0 0,-7 1-10 15,4 2 10-15,0 0 0 0,-3 0-8 0,0 2 8 16,-3 3 0-16,3 2 0 0,0-2 9 0,-3 2 9 15,-2 0 2-15,2 2 0 0,0 1 9 0,1 2 3 16,-4-1 0-16,1 3 0 0,2-2-10 0,-2 0-2 16,-1 2 0-16,1 0 0 0,-3 0-8 0,3 0-1 15,-3 1-1-15,0-6 0 0,0 3-10 0,0-5 8 16,0 2-8-16,0-2 8 0,0-2-8 0,0-5 0 16,0 0 0-16,0 0 8 15,0 0-108-15,0 0-21 0,0 0-5 0,0 0-699 0</inkml:trace>
  <inkml:trace contextRef="#ctx0" brushRef="#br0" timeOffset="-58328.6">15854 11545 1861 0,'0'0'82'0,"0"0"18"0,0 0-80 0,0 0-20 0,2-7 0 0,-2 7 0 16,0 0 28-16,0 0 1 0,0 0 1 0,0 0 0 15,0 0-30-15,0 0 0 0,6 5 0 0,2 0-10 16,-3-3 2-16,-2 5 0 0,2 0 0 0,-2 3 0 0,5-1 8 15,-1 3-8-15,-1-1 8 0,2 4-8 16,5-4 8-16,-8 1 0 0,3 0-9 0,0-3 9 0,0 3 0 0,0-3 0 16,0-2 0-16,-3 3 0 0,3 2 12 0,0-5 6 15,-3 2 2-15,3 0 0 0,-2 1-4 0,-1-1-1 16,0-2 0-16,0 0 0 0,-2-2-6 0,2 2-1 16,1-2 0-16,-1-3 0 0,-5-2-8 15,0 0 8-15,0 0-8 0,5 3 8 0,1-1 8 0,-6-2 2 16,0 0 0-16,5-5 0 0,0 1 14 0,-2-4 2 15,-1 1 1-15,1-2 0 0,2 0-18 0,-2-1-3 16,0 1-1-16,-1-3 0 0,-2 3-13 0,3-3 9 16,0 2-9-16,-1-1 8 0,1-1-8 0,0 3 0 15,-1-1 0-15,1 1 0 0,-3-1-13 0,2 3 1 16,6 0 1-16,-5 2 0 16,0 1-107-16,-1 1-22 0,4-1-4 0,-1 4 0 15,3 0-76-15,-8 0-14 0,0 0-3 0</inkml:trace>
  <inkml:trace contextRef="#ctx0" brushRef="#br0" timeOffset="-57973.66">16219 11632 288 0,'0'0'12'0,"0"0"4"0,0 0-16 0,0 0 0 16,0 0 0-16,0 0 0 0,0 0 240 0,8 5 46 0,2-3 9 0,1 1 1 16,-11-3-156-16,0 0-32 0,13 0-7 0,-2 0-1 15,-11 0-31-15,10-5-6 0,-2 3-2 0,3-3 0 16,-3 0-22-16,0 1-5 0,0-1-1 0,2 0 0 16,1 0-8-16,-6 1-1 0,-5-1-1 0,0 0 0 15,6-2-9-15,-1 3-2 0,-8-3 0 0,1 2 0 16,2 0 3-16,-3 0 0 0,-5 1 0 0,0-1 0 0,-5 0-2 0,5 3 0 15,8-3 0-15,-8 5 0 0,-8 0-13 0,5 0 0 16,1 0 0-16,-1 5 0 16,-5 0 0-16,3 4-10 0,3 0 10 0,-1 1-12 0,3 2 12 0,0 2-12 15,-2 2 12-15,2 1-12 0,2-1 12 16,1 3 0-16,-3 2 0 0,5 3 0 16,3 1 11-16,0-1-3 0,0 4 0 0,3-2 0 0,5-5 3 15,0-2 0-15,0 0 0 0,3-3 0 0,2-2 12 16,3-4 2-16,2-3 1 0,1-2 0 0,-11-3 16 0,7-2 3 15,9-2 1-15,-3-3 0 0,-7-4-24 0,2-1-5 16,-1 1-1-16,1-3 0 0,-2 3-16 0,-4-1-12 16,-5-2 1-16,3 1 1 15,0-1-93-15,-5 0-18 0,-6 0-4 0,1 1-567 0,2-1-114 16</inkml:trace>
  <inkml:trace contextRef="#ctx0" brushRef="#br0" timeOffset="-57820">15356 11486 2246 0,'0'0'200'16,"-2"-2"-160"-16,2 2-32 0,0 0-8 15,0 0 0-15,0 0 11 0,0 0-11 0,0 0 12 16,2 7-161-16,6-4-32 0,0 1-7 0,3 1-631 15</inkml:trace>
  <inkml:trace contextRef="#ctx0" brushRef="#br0" timeOffset="-57292.53">17097 11571 2023 0,'0'0'44'0,"0"0"10"0,-2-2 2 0,-6-1 0 0,-3 1-44 0,1 0-12 0,2-1 0 0,0 1 0 0,-3 0 0 0,3 2 0 0,0 0 0 15,3 0 0-15,-3 2 0 0,-3 0 8 0,4 3-8 0,1 0 0 16,1 0 17-16,2-1-1 0,-2 1-1 0,5 2 0 16,0 0-3-16,-3 0 0 0,1 0 0 0,2 0 0 15,5 0-12-15,0 0 0 0,1-2 0 0,2 4 0 16,2-2 0-16,1-2 11 0,-1 0-11 0,1 0 10 15,-1-1 0-15,1 1 0 0,2 0 0 0,-2-1 0 0,-6 3-10 16,3-2 0-16,5 0 0 0,-2 0 0 16,-3 2-10-16,0 0-1 0,0 0 0 0,-3 4 0 0,-2-1 34 15,-3 2 6-15,-3 2 2 0,-2 2 0 0,2 1-31 16,-5-1 0-16,0-2 0 0,0 3 0 16,6-3-9-16,-4 0-8 0,-4 2-2 0,2-1 0 0,3-6 7 0,-3 3 2 15,-3-1 0-15,3-1 0 16,-3-3-52-16,4 0-10 0,1-5-3 0,-2-2-517 15,-2 0-103-15</inkml:trace>
  <inkml:trace contextRef="#ctx0" brushRef="#br0" timeOffset="-56972.1">17291 11571 1094 0,'7'0'97'0,"-1"-2"-77"16,-1-1-20-16,3 1 0 0,-3 0 169 0,1 2 31 15,-1-3 5-15,0 3 2 0,3 0-127 0,-3 3-24 0,-2-3-6 0,2 4-1 16,1-1-41-16,-1 2-8 0,0-3 0 0,0 3 0 15,1-3 0-15,-1 0 13 0,0 1-2 0,1-3-1 16,-1 0 17-16,3 0 3 16,-3-3 1-16,3-1 0 0,-3-1 4 0,1 0 1 0,-1-2 0 0,3 0 0 15,-3 0-21-15,-2 0-4 0,0 0-1 0,-1 2 0 16,-2-2-10-16,0 2 0 0,0-2 9 0,-2 3-9 16,-1-3 8-16,0 2-8 0,-2 0 8 0,-3-2-8 15,0 2 0-15,0 1 0 0,-2 1-12 16,2 1 4-16,2 2 8 0,-2 0-10 0,0 5 10 0,0 2-10 15,1 2 10-15,-1 1-12 0,-3-1 12 0,3 5-12 16,5 0 12-16,-2 3-8 0,0-1 8 0,0 5-8 16,2-2 8-16,3 5 0 0,-3-1 0 0,1 5 0 15,2-2 0-15,0 0 0 0,5 0 8 0,-2-2-8 0,2-8 0 0,0 0 0 16,3-1 0-16,3-6 0 16,-1 0 0-16,3-4 8 0,1 0-8 0,-1-3 0 15,3-2-56-15,2-5-16 0,1 3-4 0,-1-5-865 16</inkml:trace>
  <inkml:trace contextRef="#ctx0" brushRef="#br0" timeOffset="-56392.78">17732 11512 1267 0,'0'0'112'0,"0"0"-89"16,0 0-23-16,0 0 0 0,0 0 191 0,0 0 33 0,0 0 8 0,0 0 0 16,-2 7-175-16,2 0-35 0,-3 3-7 0,0 2-2 15,1 4-13-15,-1-2 0 0,1 5 0 0,-1-3 0 16,0 3 0-16,-2-2 0 15,5-1 9-15,-3 1-9 0,1-1 25 0,-1 1 0 0,3-6 0 0,0 1 0 16,-3-2 7-16,3-3 2 0,0 0 0 16,0-3 0-16,0-4-21 0,0 0-4 0,0 0-1 0,0 0 0 15,0 0 0-15,0 0 0 0,0 0 0 0,0 0 0 16,0 0-8-16,6-7 12 0,-4 0-12 0,1 0 12 16,2 0-3-16,1-2 0 0,-1-3 0 0,0 3 0 15,0-1-9-15,3-2-11 0,0 1 3 0,0-1 0 16,0 0 8-16,3 3 0 0,-3-3 0 15,2 5 0-15,-2 0 0 0,3 0 9 0,-3 2 0 0,-3 0 0 16,3 5-20-16,0 0-4 0,0 3-1 0,-3 1 0 16,0 1 8-16,1 0 8 0,-1 2-13 0,0 5 5 15,-2-3-4-15,0 3 0 0,-1 2 0 0,1-2 0 16,-6 2 12-16,3-2-8 0,0-1 8 0,-2 1-8 0,-1-3 8 16,3-4-8-16,0 2 8 0,0-7-8 15,0 0 8-15,0 0 8 0,0 0-8 0,0 0 11 0,0 0-11 0,0 0 8 16,0 0-8-16,0 0 8 0,5-4 4 0,0-1 1 15,-2-2 0-15,0 0 0 0,2-3 5 0,-2-1 1 16,2-1 0-16,-2 0 0 0,-3 0-19 0,2 1 0 16,1-4 0-16,2 4 0 0,3-1 0 0,0-2 13 15,3 0-1-15,-1 2 0 0,1 0-12 0,-3 3 9 16,2-1-9-16,-2 3 8 0,0 3-8 0,0-1 0 16,0 5 0-16,-3 0 0 0,3 2 0 0,0 3 0 15,-2 0 0-15,-1 2-11 0,3 2 11 0,-3 1 0 16,0-1 0-16,1 5 0 0,-1 0-8 0,0-2 0 15,1 4 0-15,-4-2 0 16,1-2-33-16,2 0-7 0,-2 0 0 0,2-3-1 16,-2-2-28-16,-1-2-6 0,4 0-1 0,-6-5-859 0</inkml:trace>
  <inkml:trace contextRef="#ctx0" brushRef="#br0" timeOffset="-56207.49">18201 11555 403 0,'0'0'36'0,"0"0"-36"0,0 0 0 0,0 0 0 15,0 0 362-15,0 0 66 0,0 0 12 0,0 0 4 16,0 0-294-16,0 0-58 0,0 0-12 0,0 0-3 16,0 0-55-16,2 4-11 0,-2-4-3 0,3 10 0 15,0-1-8-15,-1 3 0 0,1 2 9 0,0 0-9 16,-1 0 0-16,1 0 0 0,-3 3 0 0,5-1 8 0,-2 1-8 0,2-3 0 16,-2-2 8-16,-1-1-8 0,4 1 0 0,-4-2 0 15,4-3 0-15,-4 0 0 16,1-3-126-16,-3-4-30 0,0 0-5 0</inkml:trace>
  <inkml:trace contextRef="#ctx0" brushRef="#br0" timeOffset="-56059.53">18238 11383 1497 0,'0'0'66'0,"0"0"14"15,0 0-64-15,0 0-16 0,0 0 0 0,0 0 0 0,0 0 220 0,0 0 40 16,0 0 8-16,0 0 1 0,2-5-234 0,-2 5-47 15,0 0-10-15,6-4-2 16,2 4-156-16,0 0-31 0,-3 0-6 0</inkml:trace>
  <inkml:trace contextRef="#ctx0" brushRef="#br0" timeOffset="-55812.98">18523 11618 1209 0,'0'0'53'0,"0"0"12"0,0 0-52 0,0 0-13 0,0 0 0 0,3 5 0 16,2-3 146-16,-5-2 26 0,3 5 6 0,5-3 1 15,0-2-78-15,0 0-15 0,-3-2-3 0,3 2-1 16,0 0-15-16,3-2-3 0,-3-1-1 0,2 1 0 0,1 2-22 0,2-5-4 16,-2 3-1-16,2-3 0 15,0 0-25-15,-2 3-11 0,-1-3 8 0,3 3-8 16,-2 0 0-16,-6-3 0 0,-5 5 0 0,3-2 0 15,2-1-141-15,1 1-21 0,-6 2-4 0,0 0-781 16</inkml:trace>
  <inkml:trace contextRef="#ctx0" brushRef="#br0" timeOffset="-55271.19">18942 11602 345 0,'0'0'31'0,"0"0"-31"0,0 0 0 0,0 0 0 16,0 0 226-16,0 0 39 0,0 0 8 0,0 0 2 15,0 0-163-15,-3 0-33 0,-2 0-7 0,-1 2 0 16,1 0-35-16,0 1-6 16,-3-1-2-16,2 3 0 0,1 2-1 0,0-2-1 0,-3-1 0 0,0 3 0 15,5 0 4-15,-2 5 1 0,0-2 0 0,0-1 0 16,2 0 4-16,-2 1 0 0,5-1 1 0,-3 1 0 15,6-3-5-15,-3-3 0 0,5 1-1 0,0-3 0 16,-5-2-3-16,8 5-1 0,0-3 0 0,3-2 0 16,-1-4-27-16,3-1 8 0,-2-2-8 0,2-2 0 15,0-1 12-15,-2-2-2 0,5-2-1 0,-3-2 0 16,-2 2-9-16,-1-3 8 0,1 1-8 0,-1-3 8 0,1 0-8 16,-3 0 8-16,-3 1-8 0,-2-4 8 0,2 4 0 15,-5 1-8-15,-2-4 12 0,-1 2-4 0,0 0-8 0,-2 1 10 16,0-1-10-16,-1 0 10 0,-2 0 17 0,3 0 3 15,-3 0 1-15,0 3 0 0,0 0-19 16,0 4-3-16,3 0-1 0,0 3 0 0,2 2 0 0,-2 2 0 16,2 0 0-16,3 5 0 0,0 0-8 0,0 0 0 15,0 0 0-15,0 0 0 0,-5 7 0 0,2 3 0 16,1 1 0-16,-1 3 0 0,3 3 0 0,0 2 0 16,0 2 0-16,3 5-11 0,-1 0 11 0,1 0 0 15,0 4 0-15,2 1 0 0,0-3-9 0,1-2 0 0,1 2 0 16,4-2 0-16,-3-3 9 0,0-4 0 15,0-2 0-15,2-1-8 0,-2-4 8 0,3 0-8 0,0-5 8 16,-1 0-8 0,3-3-29-16,-2-1-6 0,0-3-1 0,-4-3 0 15,1-1-170-15,3-1-34 0,5-9-8 0,-6 2 0 0</inkml:trace>
  <inkml:trace contextRef="#ctx0" brushRef="#br0" timeOffset="-54943.72">19177 11543 1796 0,'0'0'80'0,"0"0"16"0,0 0-77 0,0 0-19 0,0 0 0 0,0 0 0 15,0 0 79-15,0 0 12 0,0 0 2 0,0 0 1 16,0 0-42-16,0 0-9 0,0 0-2 0,0 0 0 16,8 2-41-16,-3 1 0 0,3-1 0 0,3 0 0 15,-3 1 0-15,0-3 10 0,2 2-10 0,1-2 10 16,-3-2-2-16,5 2 0 0,-2-5 0 0,2 3 0 0,-3-3-8 0,4 0 8 16,-4-2-8-16,1 2 8 0,-1-2-8 0,-2-2 0 15,3 0 9-15,-3 2-9 16,-3-1 8-16,-2 1-8 0,-1-2 8 0,1 0-8 0,0 4 9 15,-3-2-9-15,-6 0 12 0,4 2-12 0,-1-2 12 16,-2 2-12-16,2 1 12 0,-5 1-12 16,3-1 0-16,0 4 0 0,-1 0 0 0,-2 2 0 15,0 3 0-15,3-1 0 0,-3 3-13 0,0 3 5 0,0-1 8 0,0 5-10 16,0 3 10-16,1-1-10 0,1 1 10 0,1 2 0 16,0-1 0-16,2 1 0 0,0 2 0 0,1-4-8 15,4-3 8-15,1 2 0 0,0-2 0 0,5-2 0 16,0 0 0-16,2-3-8 0,1-2-8 0,2-2-2 15,0-2 0-15,0-3-666 0,3-3-132 16</inkml:trace>
  <inkml:trace contextRef="#ctx0" brushRef="#br0" timeOffset="-54258.78">19566 11491 979 0,'0'0'87'0,"-5"0"-70"0,-1 0-17 0,6 0 0 16,0 0 252-16,0 0 48 0,0 3 8 0,0-3 3 15,0 4-252-15,0-4-51 0,3 3-8 0,-3 1 0 16,-3 1 0-16,3-5 0 0,0 0 0 0,0 0 0 16,6 2 12-16,-1-2 6 0,0 0 2 0,3-2 0 15,-8 2 12-15,5-5 2 0,3-2 1 0,0 0 0 16,0 0-19-16,0 0-3 0,0-5-1 0,0 1 0 16,0-1-12-16,0-5 11 0,-5 1-11 0,2-1 10 15,0 3-10-15,0-2 10 0,-2-3-10 0,0 3 10 16,2-3 4-16,-2 0 1 0,-3 2 0 0,0-1 0 15,0 1 4-15,-3 3 1 0,3 0 0 0,0 2 0 16,-3 3-20-16,1-1 0 0,2 3 0 0,-3 3 0 16,0 1 0-16,-2 1 0 0,0 2 0 0,0 2 0 15,-1 3-22-15,1 2-8 16,-3 2-2-16,3 6 0 0,0-1 32 0,-3 4 0 0,2 1 0 0,1 2 0 0,-3 5 0 0,3 0 0 16,-6 2 0-16,6 3 0 0,0 0 0 0,-1-1 0 15,4 3 0-15,-1 0 0 0,3-2 0 0,0-3 0 16,3-5-8-16,2 1 8 0,-2-5 0 0,2-3 0 15,0-4 0-15,-2 0-9 0,-1-1 9 0,1-4 0 16,2-2 0-16,-2 2 0 0,-3-7 0 0,0 5 0 0,0-5 0 16,0 0 0-16,0 0 0 0,0 0-10 0,0 0 10 0,0 0-10 15,0 0-2-15,0 0 0 0,0 0 0 0,0 0 0 32,0 0-11-32,0 0-2 0,3-7-1 0,-3 0 0 0,2 0 5 0,1 0 1 0,0-3 0 0,2 1 0 15,-2-1 20-15,2 1 0 0,0 0 0 0,0-3 0 16,1 2-8-16,-1 1 8 0,6 0 0 0,-3-3 0 15,-1 0 0-15,1 0 0 0,3 1-9 0,0-1 9 16,-3 0 0-16,2 0 0 16,1 3 0-16,-1 2 0 0,-2-3 0 0,0 3 14 0,0 3-2 0,0-1-1 15,-3 3 8-15,1-3 1 0,-1 3 1 0,-5 2 0 16,5-5 7-16,0 5 2 0,-5 0 0 0,0 0 0 16,0 0-14-16,3 2-4 0,2 3 0 0,-2 4 0 15,-3 1-12-15,0 2 0 16,0 2 0-16,-3 0 0 0,1 0 8 0,-1 2-8 0,3 1 0 0,0-3 0 0,-3 0 0 15,3-2 0-15,0-3 0 0,-2 1 0 0,2-6 0 0,0-4 8 16,0 0-8-16,0 0 0 0,0 0-12 0,0 0-6 16,0 0-1-16,0 0 0 15,0 0-127-15,2-2-26 0,1-5-4 0</inkml:trace>
  <inkml:trace contextRef="#ctx0" brushRef="#br0" timeOffset="-53823.57">19891 11397 748 0,'0'0'33'0,"0"0"7"0,0 0-32 0,0 0-8 15,0 0 0-15,0 0 0 0,6-2 258 0,-6 2 50 16,0 0 9-16,0 0 3 0,0 0-230 0,0 0-46 0,0 0-8 0,0 0-3 16,0 0-33-16,8 4-22 0,0 1 3 0,-3 2 1 15,-3 0 18-15,1 0 0 16,2 0 0-16,-2 3 9 0,2-1 12 0,1 1 3 16,-4 1 0-16,1 1 0 0,-3 2 9 0,0 0 3 0,0 3 0 0,0-3 0 15,0 0-9-15,0-2-2 0,0 2 0 0,0-2 0 16,0-5-15-16,0 2-10 0,0-2 12 0,0-2-12 15,3 2 10-15,2-5-10 0,-2 1 8 0,-3-3-8 16,0 0 12-16,0 0-2 0,0 0-1 0,0 0 0 16,0 0 2-16,0 0 0 0,0 0 0 0,0 0 0 15,0-5 12-15,-3-2 2 0,3 0 1 0,0 0 0 16,-3-3-13-16,1-1-2 0,2 1-1 0,2-2 0 16,1-2-10-16,0 0 0 0,2 0 0 0,0 2 0 0,3-2 0 15,0 2 0-15,3 5 0 0,-3 0 0 16,-1-2 0-16,4 4-11 0,-3 3 11 0,-3-3-12 0,1 3 12 0,-1 2 0 15,0 0 0-15,3 0 0 16,-8 0 0-16,5 7 0 0,3-2 0 0,-2 2 0 0,-1 4 0 0,-2 1 0 16,-1 2 0-1,3 0 0-15,-2 1 0 0,-3 1 11 0,0 0-3 0,3 3 0 16,-1-2-8-16,-2 2 0 0,0-3 0 0,0 0 0 16,3-6 0-16,-3 2-11 0,5-5 3 0,-5 0 0 15,0-7-84-15,0 0-16 0,0 0-3 0,0 0-1 16,0 0-67-16,0 0-13 0,8-3-4 0,-2-1 0 0</inkml:trace>
  <inkml:trace contextRef="#ctx0" brushRef="#br0" timeOffset="-53613.71">20238 11418 1778 0,'0'0'79'0,"0"0"16"0,0 0-76 0,0 0-19 16,0 0 0-16,0 0 0 0,0 0 82 0,0 0 13 0,0 0 2 0,0 0 1 15,0 0-42-15,0 0-9 0,8 0-2 0,-5 3 0 16,-1 1-21-16,1 3-4 0,-3 0 0 0,0 3-1 15,0 2 13-15,0-1 2 16,-3 6 1-16,3-3 0 0,0 0-35 0,0 0 0 0,0 0 0 0,0 0 0 16,3-2 0-16,-3-2 0 0,3-3 0 0,-3 0 0 15,2-3-13-15,1 1-10 0,-3 0-1 0,0-5-1 16,0 0-160-16,0 0-32 0,0 0-7 16</inkml:trace>
  <inkml:trace contextRef="#ctx0" brushRef="#br0" timeOffset="-53013.59">20360 11345 230 0,'0'0'20'0,"2"-4"-20"0,1-1 0 0,0 0 0 0,-1 1 359 0,1 1 67 16,0-1 14-16,-3 4 2 0,2-3-259 0,-2 3-52 15,0 0-11-15,0 0-1 0,3-5-71 0,-3 5-13 16,0 0-3-16,0 0-1 0,8 3 3 0,0-3 1 16,-8 0 0-16,5 5 0 0,0 2-22 0,1 0-4 15,-1 0-1-15,-2 2 0 0,2 3 0 0,-3 2 0 16,-2 2 0-16,0 1 0 0,0-1 0 0,0 3 0 15,0 5 0-15,0-1 0 0,-2 1-8 0,-1-1 0 16,1-2 0-16,-1-4 0 0,3-1 0 0,0-2 0 16,0 1 0-16,-3-4 0 0,3-1 0 0,0-1 0 15,0-4 0-15,0 0 0 0,0-1 0 0,0-1-11 16,0-3 3-16,0 0 0 16,0 0-40-16,0 0-8 0,0 0-2 0,0 0 0 15,0 0 1-15,6-10 0 0,-1 1 0 0,-3-1 0 16,6 1 22-16,-2-3 5 0,2 3 1 0,-3-1 0 15,3-1-11-15,0 4-3 0,0-3 0 0,0 5 0 0,-3 1 43 0,0-1 0 0,3-2 0 16,-2 2 0-16,-1 1 46 0,3 1 8 0,-3 1 2 0,0 2 0 16,1-2-12-16,2 2-1 0,-1 0-1 0,-1 0 0 15,2 2-13-15,0-2-2 0,-3 0-1 0,3 0 0 16,0 0-10-16,2 2-3 0,1-2 0 0,0-2 0 16,-1 2-4-16,3 0-1 15,-2 0 0-15,2-2 0 0,0-1 12 0,1 1 3 0,-1-3 0 0,0 0 0 16,-5 1-13-16,-3-1-2 0,3 0-8 0,-2 1 12 0,-1-1-12 15,0 0 0-15,-5 5 0 0,0-5 0 0,0 1 9 0,0 4 3 16,0-5 0-16,-5 0 0 16,0 1-12-16,-3-3 10 0,0 2-10 0,-3 0 10 0,1 3-10 15,-4-3 0-15,4 5 0 0,-4 3 0 16,4 1 0-16,-3 1 0 0,-1-3 0 0,4 5 0 0,-3 0 0 16,-1 3 0-16,4 2 0 0,-1-1 0 15,3 1 9-15,0 0 0 0,0 2 0 0,3 0 0 0,2-2 19 0,1 0 3 16,2-1 1-16,0-1 0 0,2-3-32 0,4 2 0 15,-1-2 0-15,0-2 0 16,6 0 0-16,-3-3 0 0,5 0 0 0,-2-4 0 16,-1 0-16-16,6-3 1 0,-3 0 0 0,1 1 0 15,-4-4-129-15,-2-1-27 0,0 0-5 16</inkml:trace>
  <inkml:trace contextRef="#ctx0" brushRef="#br0" timeOffset="-52826.74">20344 11277 2016 0,'-13'-2'89'0,"13"2"19"0,0 0-87 0,0 0-21 0,-6-5 0 0,1 3 0 15,2-3 64-15,3 5 9 0,0 0 2 0,0 0 0 16,0 0-38-16,0 0-7 0,0 0-2 0,0 0 0 16,0 0-28-16,0 0 0 0,0 0 0 0,0 0 0 15,0 0-28-15,0 0 2 0,0 0 0 0,0 0 0 16,0 0-107-16,0 0-22 0,0 0-4 0</inkml:trace>
  <inkml:trace contextRef="#ctx0" brushRef="#br0" timeOffset="-52612.74">19910 11258 748 0,'0'0'67'0,"0"0"-54"16,-8 0-13-16,3 0 0 0,5 0 292 0,0 0 56 16,-6 0 12-16,6 0 1 0,0 0-221 0,0 0-45 15,0 0-9-15,0 0-2 0,-5 0-50 0,5 0-10 16,0 0-3-16,0 0 0 0,-3 5-21 0,3-5-16 16,0 0 2-16,3 5-1054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17T20:19:48.31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1291 612 172 0,'0'0'8'0,"0"0"1"0,0 0-9 0,0 0 0 16,0 0 0-16,0 0 0 0,0 0 135 0,0 0 25 16,0 0 4-16,0 0 2 0,0 0-69 0,0 0-13 15,0 0-4-15,0 0 0 0,0 0 4 0,0 0 1 16,0 0 0-16,0 0 0 0,0 0-25 0,0 0-4 16,0 0-2-16,0 0 0 0,0 0-26 0,0 0-4 15,0 0-2-15,0 2 0 0,0-2-6 0,0 0 0 16,0 0-1-16,0 9 0 0,0-2 9 0,-2-2 3 15,2 2 0-15,0-2 0 0,0 2-27 0,0 2 0 16,2 3 0-16,-2 2 0 0,0 3 16 0,0-1-3 16,0 3 0-16,0 2 0 0,0 3 0 0,0 6 0 15,-2-2 0-15,4 1 0 0,-2 6 3 0,3 0 1 0,-3 0 0 16,5-2 0-16,-10 3-17 0,10-1 8 0,-2-5-8 16,2 3 0-16,-2-7 0 0,-3 0 0 0,8-7 0 0,-6 0 0 15,-2-3 18-15,6 1 0 0,-6-1 0 16,0-4 0-16,2 0-18 0,-2-5 0 0,6 0 8 15,-4 2-8-15,-2-9 0 0,0 0 0 0,0 3 0 0,0-3 0 16,0 0 13-16,0 0-4 0,0 0-1 0,0 0 0 16,0 0-8-16,-2-3-16 0,2-6 4 0,0 2 1 15,-6 0-136 1,6-5-27-16,-2-5-6 0,2 1-535 0</inkml:trace>
  <inkml:trace contextRef="#ctx0" brushRef="#br0" timeOffset="733.19">1172 694 460 0,'-5'-7'20'0,"2"2"5"15,-2 0-25-15,2 3 0 0,-5-3 0 0,6 1 0 0,-6 1 183 0,5-1 31 16,-2 4 6-16,2-5 2 0,-5 0-105 0,3 3-21 16,2 2-4-16,1-5 0 0,2 5-32 15,0 0-5-15,0 0-2 0,0 0 0 0,0 0-17 0,0 0-4 16,2-7-1-16,1 2 0 0,2 1-16 0,3 1-3 15,3-1-1-15,-1-3 0 0,6 2 11 0,0 0 2 16,-3 3 1-16,3-3 0 0,3-2-25 0,-3 2 0 16,5 5 8-16,-5-4-8 0,2 1 0 0,1-1 0 0,-1-1 0 0,1 5 0 15,-1-5 0-15,1 3-14 16,5 2 3-16,-6-5 1 0,1 5 10 0,-1 0 0 0,1 0 0 0,-1-5 0 16,-2 5 0-16,3 0 0 0,-4 0 0 0,-4 5 0 15,2-5 0-15,0 0 12 0,-2 5-4 0,-3-5 0 16,-5 7-8-16,5-2 0 0,-8-1 8 0,2 3-8 15,-4-2 0-15,2 7 0 0,-3-5 0 0,-5 5 0 16,0-5 8-16,0 2 1 0,-2 3 0 0,2-5 0 16,-3 2-9-16,0-2 0 0,-4 5 0 15,4-7 0-15,-5 2 0 0,5 0 0 0,-4 2 0 0,-1-2 0 16,5 0 0-16,1 3 0 0,-9-3 0 0,11-2 8 16,-2-1-8-16,-4-1 0 0,4 6 0 0,2-7 0 0,2 3 0 15,-1 0 0-15,1 2 0 0,4-2 8 0,2-3-8 16,0 3 0-16,0-5 0 0,0 0 0 0,2 4 0 0,6 3 0 15,0-7 0-15,3 5 0 0,-1 2 0 16,6-7 8-16,0 5-8 0,-3 0 8 0,3-3-8 0,0 3 0 16,3-5 9-16,-1 4-9 0,-2-4 0 0,2 3 9 15,1 1-9-15,-6 1 0 0,8-5 8 0,-2 7-8 16,-6-2 0-16,3-3 0 0,0 8 0 0,-6-3 0 16,6-3 0-16,-5 8 0 0,2-5 0 0,0 3 0 15,-2 1 0-15,-3 1 0 0,2 0 0 0,-2 0 0 16,0 2 0-16,-5 2 0 0,0-6 0 0,2 8 0 0,-5-6 9 15,0 7-9-15,-5 2 10 0,2-4-10 16,-5 1 10-16,5-1-10 0,-5 2 16 0,1-3-4 0,-4-2 0 16,0 0 0-16,3 0 14 0,-2 3 2 15,-6-5 1-15,-3 4 0 0,1-4-1 0,-1 4-1 0,-4-4 0 16,1 0 0-16,4-5-2 0,-9 5 0 0,9-8 0 16,-9 8 0-16,1-9-6 0,2 1-2 0,3 1 0 0,3-5 0 15,-1 2-5-15,0-2 0 0,4 0-1 16,-1-2 0-16,5 2-11 0,1-7 0 0,-4 5 0 0,9-1 0 15,0-2 0-15,2-2 8 0,-2 3-8 0,5-3 8 32,5 2-28-32,-2-2-7 0,5-2-1 0,-6 1 0 0,12-3-182 15,-4-1-37-15</inkml:trace>
  <inkml:trace contextRef="#ctx0" brushRef="#br0" timeOffset="1115.79">2077 600 1209 0,'0'0'108'0,"0"0"-87"16,0 0-21-16,0 0 0 0,0 0 39 0,0 0 3 16,0 0 1-16,0 0 0 0,0 0 12 0,0 0 2 15,0 0 1-15,0 0 0 0,0 0-32 0,0 7-6 16,5 5-2-16,-5-1 0 0,3 6 19 0,2-1 4 0,-2 3 1 0,5 5 0 16,-6-1-6-16,4 10-2 0,-4 2 0 0,4 1 0 15,-4 4 5-15,-2 0 1 16,3 7 0-16,2-7 0 0,-5 2-29 0,0-7-11 0,3-2 8 15,-3-2-8-15,0-3 0 0,5-5 0 0,-2-6 0 0,-3 2 0 16,2-8 0-16,4-1 0 0,-6-3 0 0,2 5 0 16,-2-8 0-16,6 3 12 0,-6-7 0 0,0 0 0 15,0 0-78 1,0 0-15-16,5-7-3 0,8 3-1 0</inkml:trace>
  <inkml:trace contextRef="#ctx0" brushRef="#br0" timeOffset="1493.98">2408 1035 2019 0,'0'0'44'0,"-3"0"10"0,3 0 2 0,-8 0 0 0,3 0-44 0,2 0-12 16,-5 2 0-16,6 3 0 0,-6 0 12 0,0 2 1 16,5 0 0-16,-5 2 0 0,3 3 5 0,2-5 1 15,-2 5 0-15,5 4 0 0,-3-4-7 0,3 0-2 16,0 4 0-16,3-2 0 0,-3 0 10 0,5 0 3 15,3-2 0-15,3-2 0 0,-3 1-23 0,0-4-12 16,2-2 2-16,-2 0 0 0,3 2 22 0,-1-7 5 16,6 0 1-16,-5-5 0 0,5 3-6 0,-6-3 0 15,6 0-1-15,-5-6 0 0,5 4-1 0,-6-5 0 16,-2 0 0-16,3 0 0 0,-3 1-10 0,-6-3 8 16,4-1-8-16,-6 4 8 0,0-6-8 0,0 5 0 15,-8-4 0-15,2 4 0 0,1-4 24 0,-3 4 5 0,-5 0 2 16,2 0 0-16,1 5-31 0,-1 0 8 0,-2 3-8 0,2-3 0 15,1 4-12-15,-6 3-4 0,5 3-2 0,1-1 0 16,-1 3 7-16,3-1 2 0,0 3 0 0,-2-2 0 31,4 2-22-31,4 5-4 0,-4-7-1 0,4 6 0 0,2 1-41 0,2 0-9 16,4 0-2-16,2-1-528 0,2 6-105 0</inkml:trace>
  <inkml:trace contextRef="#ctx0" brushRef="#br0" timeOffset="1763.03">2902 1061 1382 0,'0'0'61'0,"0"0"13"0,0 0-59 0,-5-3-15 0,0 3 0 0,0 0 0 0,-3 0 95 0,2 0 16 16,-7 0 3-16,3 0 1 0,-1 7-61 0,0-2-12 16,-4-3-2-16,4 8-1 0,-5-3-8 0,5 5-2 15,-4-3 0-15,4 3 0 0,0 0-1 0,4 2 0 16,-1 7 0-16,-3-5 0 0,6-4-5 0,2 7-2 15,3-3 0-15,0-4 0 0,0 0-13 0,0 0-8 16,8-1 10-16,-5 1-10 0,5 0 11 0,0-7-11 16,-1 2 12-16,7-3-12 0,-4 3 12 0,3-7-4 15,1 0 0-15,4 0-8 0,-2 0 0 0,3 0 0 16,-1-7 0-16,-2-2 0 16,3 2-76-16,-4-5-20 0,4-4-3 0,-1-1-516 0,1-2-103 0</inkml:trace>
  <inkml:trace contextRef="#ctx0" brushRef="#br0" timeOffset="2225.23">3082 663 1677 0,'0'0'36'0,"-5"-4"8"0,5 4 2 0,0 0 2 0,0 0-38 0,0 0-10 0,0 0 0 0,0 0 0 16,0 4 41-16,-3 8 7 0,1-5 0 0,2 5 1 15,0 4-1-15,2 3 0 0,1 2 0 0,2 3 0 16,-5 6-28-16,0-1-7 0,3 1-1 0,2 5 0 15,-2 3-12-15,0-3 0 0,2 1 0 0,-2-1 0 0,5 0 0 0,-3-7 0 16,0-4 0-16,0-1 0 16,3-4 0-16,-8-2 0 0,6-1 0 0,-1-4 0 15,-5-5 12-15,8 2-4 0,-8-2-8 0,0-2 12 0,0-5 12 16,0 0 3-16,0 0 0 0,0 0 0 0,0 0 5 0,0 0 2 16,0 0 0-16,0 0 0 0,0 0 1 0,0 0 0 15,0-5 0-15,2-2 0 0,-2 3-19 16,6-8-3-16,-6 5-1 0,0-5 0 0,2 0-12 0,1-2 0 15,2 0 0-15,-5-2 0 0,8 4 0 0,-5 0 0 16,0 0 0-16,2 1 0 0,3 1 8 0,-8 3 0 16,2 0-8-16,4 2 12 0,-1 1-12 0,0 1 0 15,3 3 0-15,-5-4 0 0,5 4 0 0,0 0 0 16,0 4 0-16,-3 3 0 0,8-2 0 0,-2 7 0 0,-3-7 0 0,0 6 0 16,2-4 0-16,1 5 0 15,-1 0 0-15,-2 0 0 0,3-5 0 0,2 5 0 0,-2-3 0 16,-1 3 0-16,1-8 0 0,2 8 0 0,-2-5 0 15,-1-2 0-15,1 2 9 0,-3-2-9 0,2 2 8 16,-2-7-8-16,3 0 0 0,-3 4 0 0,0-4 0 16,2 3 0-1,-2-3-100-15,0 0-13 0,0 0-3 0,0-3-886 0</inkml:trace>
  <inkml:trace contextRef="#ctx0" brushRef="#br0" timeOffset="3373.55">823 405 1386 0,'0'-12'30'0,"0"12"6"0,0-7 2 0,3 2 2 0,2-2-32 0,-3 2-8 16,-2-2 0-16,6 3 0 0,-6-1 46 0,2 2 8 15,-2-1 2-15,0 4 0 0,0 0-36 0,0 0-6 0,0 0-2 0,0 12 0 16,6-5-12-16,-4 4 0 0,-2 1 0 0,0 5 0 15,0-1 8-15,0 0 0 16,-2 8-8-16,2-5 12 0,-6-3-12 0,6 1 8 0,0 2-8 0,0-8 0 16,0 1 8-16,0 0-8 0,0-3 0 0,0-2 9 15,0-2-9-15,6 2-16 0,-4-2 4 0,-2 2 1 16</inkml:trace>
  <inkml:trace contextRef="#ctx0" brushRef="#br0" timeOffset="3548.04">939 322 1724 0,'0'0'38'0,"0"0"8"0,0 0 2 0,0 0 0 0,0 0-39 0,0 0-9 0,0 0 0 0,0 0 0 0,0 0 40 0,-5 12 5 16,2-7 2-16,1 6 0 16,-4 1-8-16,4 2-2 0,-4 3 0 0,4-1 0 15,2 1-23-15,2-3-5 0,-2 7-1 0,6-7 0 0,-6 3-8 0,8 4-11 16,-3-2 3-16,3-3-898 15</inkml:trace>
  <inkml:trace contextRef="#ctx0" brushRef="#br0" timeOffset="4054.88">4270 1094 1094 0,'0'0'48'0,"0"0"11"0,0 0-47 0,0 0-12 16,0 0 0-16,0 0 0 0,0-5 168 0,0 5 32 15,0-5 7-15,0 5 1 0,0 0-112 0,0 0-23 16,0 0-4-16,0 0-1 0,3 0-49 0,5-2-11 16,0 2-8-16,0 2 12 0,0 1-12 0,2-1 0 15,1 3 0-15,0-1 0 0,-1 3 0 0,3-2 0 16,-2-3 0-16,5 3 0 0,-6 0-14 0,4-3-5 15,-1 3-1-15,0 0-897 0</inkml:trace>
  <inkml:trace contextRef="#ctx0" brushRef="#br0" timeOffset="4425.58">5014 619 1612 0,'0'0'144'15,"0"0"-116"-15,0 0-28 0,-5 0 0 16,-3 0 0-16,0 0 0 0,0 4 0 0,-3 3 0 16,1 0 0-16,-4 3 14 0,4 2-4 0,-1-1-1 15,3 1-9-15,0 5 10 0,-2-6-10 0,2 3 10 16,0 3-10-16,0-1 0 0,3 1 0 0,-1 2 0 16,1-1 0-16,2 4 10 0,-2-6-10 0,5 3 10 0,0-3-10 0,0 3 10 15,5-2-10-15,-2-1 10 0,8-2-10 0,-6 3 0 16,8-6 0-16,-2 1 0 0,5-5 8 0,-6 3 0 15,6-3 0-15,3-3 0 0,-1 3 11 16,-2-2 1-16,0 0 1 0,0-3 0 0,-3 3-21 0,0 0 0 16,-2 2 0-16,-3-3 0 0,-3 3 0 0,-2 0 0 15,-3 3 0-15,-3-5 0 0,-2 6 0 0,-3 1 0 16,-3 0 0-16,-5 0 0 0,3-1 14 0,-5 1-2 16,4 2 0-16,1 0 0 0,-5 0-12 0,-1 3 9 15,3-5-9-15,0-1 8 0,3 1-8 0,0-2 0 16,2-3 0-16,1 0 8 0,2 2-8 0,5-6-16 15,-5 1 4-15</inkml:trace>
  <inkml:trace contextRef="#ctx0" brushRef="#br0" timeOffset="4895.87">5416 863 1947 0,'0'0'86'0,"0"0"18"0,8 10-83 0,0 1-21 0,0 1 0 0,2 5 0 15,-2 1 0-15,-5-1 0 0,0 2 0 0,2-1 0 16,-2 8 17-16,2 0 6 0,-5 2 1 0,3 5 0 16,-1 3-24-16,1-1 0 0,-3 0 0 0,2 0 0 15,1-6 0-15,2 1 0 0,-2-2 0 0,2-6 0 16,-5 1 0-16,6-4-13 0,-4-7 1 0,1 4 1 16,0-4 11-16,-3-7 0 0,0 2 0 0,5-3 0 15,-5 3 0-15,0-7 8 0,0 0-8 0,0 0 11 16,0 0 6-16,-5-7 2 0,-1-2 0 0,-2-3 0 0,3 1-5 15,-3-8-1-15,0 2 0 0,-2-2 0 0,2-9-13 0,2 5 0 16,-7-6 0-16,5-3 0 0,-2 1 12 0,2-4-3 16,2-1-1-16,6 1 0 0,-5 2-8 0,5 3-11 15,5-3 3-15,1 4 0 0,-1 4 0 0,3 1 0 16,0 8 0-16,2-1 0 0,1 1 8 0,0 2-12 16,2 2 12-16,0 7-12 0,-2-2 12 0,2 2 0 15,0-2 0-15,0 7-8 0,1 3 8 0,-1 6-8 16,3-2 8-16,-6 0-8 0,6 5 8 0,-3 4 0 0,-5 1 0 0,3-1 0 15,-3 3 0-15,0-2 0 0,2 1 0 16,-7-1 0-16,-3-1 0 0,0-2 0 16,0 3 0-16,-3-1 0 0,-2-2 0 0,-3 3 0 0,3-8 0 15,-3 5 8-15,-3 3-8 0,3-5 0 16,-2-1 8-16,2-3-8 0,0 1 0 0,-3-2 8 0,3 2-8 16,3-2 0-1,-3-7-84-15,3 5-22 0,5-5-4 0</inkml:trace>
  <inkml:trace contextRef="#ctx0" brushRef="#br0" timeOffset="5642.03">5921 588 1900 0,'0'0'84'0,"0"0"18"0,6 7-82 0,-6 0-20 16,5 3 0-16,-5 4 0 15,3 2 0-15,-1 1 0 0,1 1 0 0,2 6 0 16,-5-1 30-16,0 6 5 0,0 4 1 0,0-3 0 0,0 5-36 0,0 1 0 15,-5 1 0-15,5-1 0 0,0 4 0 0,0-5 0 16,0-9 0-16,0-3 0 0,5-2 8 0,-5-4 2 16,0-3 0-16,0-2 0 0,0-8-10 0,0 4 0 15,3 1 0-15,-3-9 0 0,0 0 20 0,0 0 3 16,0 0 0-16,0 0 0 0,5-12 17 0,-2 0 4 16,-1 1 1-16,1-1 0 0,-3 0-31 0,3-4-6 15,-1-1-8-15,-2-2 11 0,3 3-11 0,0-3 0 0,2-2 0 0,0 2 8 16,3 3-8-16,-5 4 0 15,2-5 0-15,3 6 0 0,-3 4 0 0,1-3 0 16,-1 8-10-16,3-3 10 0,-3 5 0 0,0 0 0 16,3 5 0-16,-2 0 0 0,2 2-10 0,0-3 10 15,-3 3-10-15,5 5 10 0,-2 0 0 0,0-5 0 0,3 2 0 0,2 3 0 16,-2 0 0-16,-1 0 0 0,4-1 0 0,-1-6 0 16,-3 2-15-16,4-2 3 0,4-3 1 15,-7-2 0 1,2 0-145-16,3 0-30 0,-3-2-6 0,0-3 0 15,-2 5 1-15,2-7 1 0,-5 2 0 0,3-2 0 16,-1-2 24-16,-2 2 5 0,0 2 1 0,-5-2 0 0,2 2 102 16,0-2 21-16,-5 7 4 0,0 0 1 0,0 0 204 0,6-4 42 0,-6 4 8 0,0 0 2 15,0 0-88-15,0 0-18 0,0 0-3 0,0 0-1 16,0 0-54-16,0 0-12 0,0 0-1 0,2 4-1 16,3 3 14-16,1-2 4 0,-4 2 0 0,6-7 0 15,0 5 0-15,0-5 0 0,0 0 0 0,3 0 0 0,-1 0-33 16,1-5-7-16,-1 0 0 0,1 3-1 15,2-3-7-15,-2-2 0 0,2 3-1 0,-2-3 0 0,-1 2-7 0,-2-7-8 16,0 5 11-16,-3 2-11 0,-2-6 21 0,0 4-2 16,-3 2-1-16,0-7 0 0,-3 7-18 0,0-6 0 15,-4 4 8-15,-1 2-8 0,0-2 0 16,-3 7-9-16,3-5 1 0,-2 5 0 0,2 0 8 0,-3 5-10 16,-2-3 10-16,2 8-10 0,-2-3 18 0,2 4 3 15,1 1 1-15,-1-2 0 0,-2 4-12 0,5 2 0 16,-3 1 0-16,4-3 0 0,-4 2 0 0,6 5 0 15,2-2 0-15,-2-2 0 0,5-3 0 0,0 2 0 16,5-6 0-16,0 1 0 0,1 1-13 0,4-5-5 16,1-2-1-16,2-5 0 0,6 0 0 0,-6 0 0 15,8 0 0-15,-3-5-933 0</inkml:trace>
  <inkml:trace contextRef="#ctx0" brushRef="#br0" timeOffset="5858.87">6697 967 403 0,'0'0'36'0,"-3"4"-36"0,0-4 0 0,1 3 0 16,-1 6 272-16,0-7 47 0,-2 8 9 0,2-5 3 16,1 6-220-16,-1-4-44 0,1 5-9 0,-1-7-2 15,3 7 16-15,0-5 4 0,0 4 0 0,3-4 0 16,-3-7-13-16,5 10-3 0,0-5 0 0,0 2 0 0,1-7-3 0,2 0-1 16,-3 0 0-16,3 0 0 0,0-5-35 0,2 0-7 15,-4 3-2-15,-1-3 0 16,3 0-12-16,-3 3 0 0,3-3 0 0,0-2 0 0,-3 3 0 0,3-3 11 15,0 2-11-15,0-7 10 16,0 5-10-16,0-2 0 0,0 2 0 0,0-5 0 16,0 0-73-16,2 0-20 15,1 1-4-15,-3 6-1 0,3-7-139 0,-4 5-28 0,9-5-6 16,-5 12-1-16</inkml:trace>
  <inkml:trace contextRef="#ctx0" brushRef="#br0" timeOffset="6173.8">6972 967 1195 0,'0'0'52'0,"0"0"12"0,0 0-51 0,0 0-13 16,0 0 0-16,0 0 0 0,0 0 82 0,5 4 14 15,-5-4 2-15,8 7 1 0,-5-7-25 0,-3 0-5 16,0 0-1-16,8 5 0 0,0-5-19 0,-1 0-4 16,1-5-1-16,0 5 0 0,-2-4 32 0,2 1 5 15,-3-1 2-15,-2-1 0 0,-1 3-51 0,3-3-11 0,-5-2-1 0,0 2-1 16,0-2-5-16,-2 2-1 16,-1-2 0-16,-2 3 0 0,0-3 16 0,-1 2 3 0,-2 0 1 0,3-2 0 15,0 2-33-15,-1 5 0 0,4-7 0 0,-3 7 0 16,-3 0 0-16,2 3 0 0,-2 1 0 15,0 1 0-15,0 2 0 0,1 3 0 0,-4 1 0 0,6-4 0 16,-1 5 0-16,1 5 0 0,0-6 0 16,2 3 0-16,1 3 0 0,2-1 0 0,2 1 0 0,1 2 0 15,-1-3 0-15,6 1 0 0,3-6-12 0,0 1 3 16,2 0 9-16,-5-5 11 0,8 0-3 0,5-2 0 16,-8-1-32-1,6-4-6-15,2 0-2 0,-3-4 0 0,1-3-102 0,-1 2-21 0,-2-7-4 16,0 0-1-16</inkml:trace>
  <inkml:trace contextRef="#ctx0" brushRef="#br0" timeOffset="6371.32">7355 473 1821 0,'0'0'80'0,"0"0"18"0,0 0-78 0,0 0-20 0,0 0 0 0,0 0 0 0,0 0 37 0,0 0 4 16,-2 7 1-16,2-2 0 0,2 2 9 0,1 2 1 15,0 3 1-15,-3 0 0 0,2-1-26 0,1 3-6 16,-3 3-1-16,3-1 0 0,-1 3-5 0,1 2-2 0,0 3 0 0,-1-1 0 16,1-6-13-16,0 2-12 15,2-1 3-15,-3-1 0 16,4-1-163-16,-4-9-32 0,6 10-6 0,-2-10-2 0</inkml:trace>
  <inkml:trace contextRef="#ctx0" brushRef="#br0" timeOffset="6603">7549 374 1926 0,'0'0'85'0,"0"0"18"0,0 0-83 0,0 0-20 0,0 0 0 0,0 0 0 16,0 0 33-16,0 0 3 0,0 0 0 0,0 12 0 16,-3 0 32-16,3-1 6 0,0 1 2 0,0 4 0 0,0 3-26 0,3-2-5 15,-1 6-1-15,1 1 0 0,-3-1-25 0,3 6-6 16,-6-1-1-16,6-2 0 0,-3 2-3 15,5-7-1-15,-5-2 0 0,5-3 0 16,0 3-8-16,-2-7 0 0,0 4 0 0,-1-9 0 0,1 3 0 0,2 2 0 16,-2-10 0-16,0 7 0 15,-3-9-136-15,5 3-28 0,-3 1-7 0</inkml:trace>
  <inkml:trace contextRef="#ctx0" brushRef="#br0" timeOffset="8657.2">1156 1802 1033 0,'0'0'22'0,"0"0"5"0,3 0 1 0,2-5 2 0,3 3-30 0,0-1 0 0,-3 1 0 0,1 2 0 16,4-5 80-16,-7 3 9 0,5-1 3 0,0 1 0 15,0 2-36-15,0 0-6 0,2-5-2 16,-2 3 0-16,8 2-16 0,-5 0-3 0,-1-2-1 0,6 2 0 16,-5-3-10-16,5 3-2 0,-3 0-1 0,3-4 0 15,2 4 11-15,3 0 2 0,3 0 1 16,-3 0 0-16,3 0-10 0,3 0-3 0,-1 0 0 15,0-3 0-15,4 3 0 0,-4-2-1 0,3 0 0 0,-2 2 0 16,7-5-3-16,-5 5 0 0,5 0 0 0,4 0 0 16,-4 0 0-16,3 0-1 0,-3 5 0 0,3-5 0 15,0 0 5-15,0 0 2 0,-2 2 0 0,7 0 0 0,-2 5-18 16,5-7 0-16,-3 3 0 0,6-1 0 0,-3 0 0 0,0 3 0 16,5-3 0-16,-2 1 0 0,-3 4 0 15,2-7 0-15,4 2 0 0,1 1 0 0,-7-1 0 0,3 3 10 16,5-5-10-16,-5 0 8 0,2 0-8 0,-2 4 8 15,4-4-8-15,-4 3 8 0,2-3 4 0,1 0 0 16,2 0 0-16,-1 0 0 0,1 0-12 0,0 4 8 16,0-4-8-16,-3 5 8 0,1-5 19 0,2 0 3 15,-3 0 1-15,0 0 0 0,6 0-31 0,-1 0 8 16,4 2-8-16,-4 3 0 0,-2-10 0 0,5 5 0 0,0-2 0 16,-2 2 0-16,2 0 0 0,3 0 0 15,0 0 0-15,-3-5 0 0,0 5 0 0,-2 0 0 16,5 0 0-16,-6-4 0 0,1 4-10 0,-1-3 10 0,1 3-8 0,2 0 8 15,-5-4 0-15,3 4 16 0,2 0-3 0,0 0 0 16,-2-5-13-16,-1 5 0 0,1 0 0 16,2 0 0-16,-2 0 0 0,4 0 0 0,-7 5 0 0,6-5 9 15,-4 0-9-15,3 0 0 16,-5 0-10-16,3 0 10 0,2 0 0 0,-5 0 18 0,0-5-2 0,-3 10-1 16,-2-5-4-16,2 0-1 0,-2 0 0 15,5 0 0-15,2 0-10 0,-5-5 8 0,-2 5-8 0,2-2 8 16,1-1-8-16,-6 3 0 0,-1-2 9 0,1 2-9 15,3-5 0-15,0 5 0 0,-6 0 0 0,0-2 0 16,-2 2 0-16,0-3 0 0,2 3 12 0,-5 0-4 0,0 0-8 16,-2 0 9-16,-1 3-9 0,-2-3 10 0,5 2 7 15,-8 3 2-15,3-10 0 0,-3 5 0 16,0 0-8-16,0-2-2 0,-3 2 0 0,-2-3 0 0,3 3-9 16,-4-2 12-16,1 2-12 0,0-5 12 0,-3 3-2 0,-2 2 0 15,2-2 0-15,-5-1 0 0,-3 3-10 16,0 0 0-16,1 0 0 0,-1-4 0 0,-3 1 8 15,-2 3 0-15,0 3 0 0,0-3 0 0,-8 0-8 0,5-3 0 16,-5 3 0-16,0 0 0 0,8 3 0 0,-8-3 0 16,0 0 0-16,0 0 0 0,0 0 0 0,0 0 0 15,0 0 0-15,0 0 0 16,0 0-127-16,0 0-27 0,0 0-6 0,-5 11 0 0</inkml:trace>
  <inkml:trace contextRef="#ctx0" brushRef="#br0" timeOffset="15094.71">3757 2672 900 0,'0'0'40'0,"0"0"8"0,0 0-39 0,0 0-9 0,0 0 0 0,0 0 0 15,0 0 52-15,0 0 9 0,0 0 2 0,0 0 0 16,-5 0-4-16,5 0-1 0,0 0 0 0,0 0 0 15,0 0-27-15,0 0-6 0,0 0-1 0,0 0 0 16,0 0 13-16,0 0 3 0,0 0 0 0,0 0 0 0,0 0-24 0,0 0-5 16,0 0-1-16,0 0 0 15,0 0 35-15,0 0 7 0,0 0 2 0,0 0 0 0,0 0-30 0,0 0-7 16,0 0-1-16,0 0 0 0,0 0 10 0,0 0 2 16,0 0 0-16,0 0 0 0,0 0-7 0,0 0-1 15,0 0 0-15,0 0 0 0,0 0-20 0,0 0 0 16,0 0 0-16,0 0 0 0,0 0 11 0,0 0-3 15,0 0 0-15,0 0 0 0,0 0 0 0,0 0 0 16,0-5 0-16,0 5 0 0,0 0 10 0,0 0 2 16,-3-5 0-16,3 5 0 0,0 0 6 0,0 0 2 15,0 0 0-15,0 0 0 0,0 0-28 0,0 0 0 16,0 0 0-16,0 0 0 0,0 0 0 0,0 0 0 0,0 0 0 16,0 0 0-16,0-2 10 0,0 2-10 15,0 0 12-15,0 0-12 0,0 0 8 0,0 0-8 16,0 0 0-16,0 0 0 0,-5 0 0 0,5 0 0 0,-3-5 0 0,3 5 0 15,0 0 0-15,0 0 0 16,-2-2 0-16,2 2 0 0,0 0 0 0,-6-2 8 0,4-1-8 0,2 3 10 16,0 0-10-16,-8 0 0 0,5 0 0 0,-2 0 0 15,5 0 0-15,0 0 0 0,-3 0 0 0,-5 0 0 16,3 0 0-16,0 0 0 0,5 0 0 0,0 0 0 16,-6 0 0-16,4 0 0 0,2 0 0 0,-8 0 8 15,5 0 0-15,3 0-8 0,-5 0 12 0,2 0-4 16,-5 0-8-16,8 0 0 0,-2 0 0 0,-4 0 0 0,4 0 0 0,2 0 0 15,0 0 0-15,0 0 0 0,-8 0 0 0,2 3 0 16,1-3 0-16,0 2 0 16,2-2 0-16,3 2 0 0,-8-2 0 0,6 5 0 15,-1-5 0-15,-2 0-11 0,5 0 11 0,0 2-8 0,-6 1 8 0,4-3 0 16,2 0 0-16,0 0 0 0,-6 7 0 0,6-7 0 16,0 0 0-16,-5 0 0 0,5 4 0 0,0-4 0 15,0 0 0-15,0 0 0 0,-5 3 0 0,5-3 0 16,0 0 0-16,-3 5 0 0,-2-5 0 0,2 4 0 15,1-1 0-15,2-3 0 0,-6 2 0 0,4 5 0 16,2-7 0-16,-8 5 0 0,2-3 0 0,4 3 0 16,-1-1 0-16,-2 3 0 0,2-7 0 0,-2 5 0 15,2 2 0-15,1-4 0 0,2-3 0 0,-3 4 0 0,3-4 0 16,-3 5 0-16,1 0 0 0,2 2 0 16,-6-3 0-16,4 4 0 0,2-4 0 0,0 1-8 0,-6 2 8 0,6-7 0 15,0 5 0-15,-2 2 0 16,-1-3 0-16,3 4 0 0,-5-1 0 0,2 0 0 0,3-3 0 0,-5 3 0 15,2 3 0-15,1-3 0 0,2 2 0 0,-3-4 0 16,3 4 0-16,-3 1 0 0,1 2 0 0,2-8 0 16,0 3 0-16,0 5 0 0,0-7 0 0,2 7 0 15,-2-8 0-15,3 3 0 16,-3 5 0-16,3-7 0 0,-1 4 0 0,1 1 0 0,2-6 0 0,-5 3 0 16,3 0 0-16,2 0 0 0,-2 3 0 0,-1-5 0 15,4-1 0-15,-6 3 0 0,2-2 0 0,4 2 0 16,-4-2 0-16,4 2 0 0,-1-5 0 0,3 3 0 15,-3 0 0-15,0 2 0 0,3-3 0 0,0-4 0 16,-2 5 0-16,4-3 0 0,-2 3 0 0,3-5 0 16,-3 0 0-16,0 0 9 0,2 0-9 0,-2 2 0 15,3 1 8-15,-3-3-8 0,0-3 0 0,2 1 0 16,-2 2 0-16,3 0 10 0,-3-5-10 0,-3 3 8 0,3 0-8 0,0-1 0 16,0-4 0-16,0 5 0 0,0 0 8 0,-6-3-8 15,6 0 12-15,-5 3-4 0,2-8-8 0,3 8 8 16,-3-7-8-16,1 6 8 15,2-6-8-15,-6 4 12 0,6 3-12 0,-5-5 12 0,5 2-12 0,-3-2 0 16,0 2 0-16,1-4 0 0,2 7 8 0,-8-8-8 16,5 3 0-16,0 2 8 0,-2-2-8 0,2 0 10 15,-5 0-10-15,3 3 10 0,2-1-10 0,-5-7 10 0,3 5-10 16,-1 2 10-16,-2-4-10 0,6 2 8 16,-6 0-8-16,2 0 8 0,4 2-8 0,-6-7 0 0,0 3 9 15,0 2-9-15,0 0 0 0,2-3 0 16,-2 3 0-16,0 0 8 0,3 3-8 0,-3-6 0 0,0 3 0 15,0 2 0-15,0-2 0 0,0 0 0 16,0 3 0-16,0-1 8 0,0 2-8 0,-3-1 0 0,1-3 0 0,2 2 8 16,0 0-8-16,-6 3 0 0,4-3 0 0,2 1 0 15,-6 1 0-15,1-2 0 0,2 1 0 0,-2 1 8 16,0-1-8-16,-3-1 0 0,3 3 0 0,-1-1 8 16,4 1-8-16,-4-3 0 0,1 3 0 0,0 0 0 15,2-1 9-15,-5 3-9 0,3-4 12 0,5 4-12 16,-3-5 0-16,1 2 0 0,-4-1 0 0,4 4 0 15,2 0 0-15,-6-7 0 0,4 2 0 0,2 5 0 16,-3 0 0-16,-2-5 0 0,2 1 0 0,-2 1 0 16,2-1 0-16,3 4 0 0,0 0 0 0,0 0 0 0,-5-5 8 0,5 5-8 15,0 0 0-15,-3-3 0 16,1-1 8-16,2 4-8 0,0 0 0 0,0 0 0 16,0 0 0-16,0 0 8 0,0 0-8 0,0 0 0 0,0 0 0 0,0 0 0 15,0 0 0-15,0 0 0 0,0 0 0 0,0 0 0 16,0 0 0-16,0 0 0 0,0 0 8 0,0 0-8 15,0 0 0-15,0 0 0 0,0 0 0 0,0 0 0 16,0 0 0-16,0 0-9 0,0 0 9 0,0 0 0 16,0 0 10-16,0 0-10 0,0 0 0 0,0 0 0 15,0 0 0-15,0 0 0 0,0 0 9 0,0 0-9 0,0 0 8 16,0 0-8-16,0-5 0 0,0 5 0 16,0 0 0-16,0 0 0 0,0 0 12 0,0 0-4 0,0 0 0 0,0 0 0 15,0 0-8-15,0 0 0 16,0 0 0-16,0 0 0 0,0 0 0 0,0 0 0 15,0 0 0-15,0 0 0 0,0 0 0 0,0 0 0 16,5 0 0-16,-5 0 0 0,0 0 0 0,0 0 0 0,8 0 0 0,-8 0 0 16,5 0 0-16,3 0 0 0,-5 0 0 15,5 0 0-15,0 2 0 0,-6-2 0 0,6-2 0 16,3 2 0-16,-3 2 0 0,2 1 0 16,6-3 0-16,-5 0 0 0,5-3 0 0,-8 3 0 0,5 0 0 0,0 0 0 15,0 0 0-15,3 0 0 0,-3 0 0 0,1 0 0 16,4 0 0-16,-5 0 0 0,1-2 9 0,4 2-1 15,-5 0-8-15,3 0 0 0,3 0 0 0,-3-2 0 16,-1 2 0-16,-4 0 0 0,2 0 0 0,0 2 0 16,-2 0 0-16,0-2 0 0,-3 0 0 0,2 3 0 0,-2 1 0 15,0-4 0-15,0 0-8 0,0 3 8 16,-5-1 0-16,-3-2 0 0,0 0 0 0,0 0 0 0,0 0 0 0,0 0 0 16,0 0 0-16,0 0 0 15,0 0 20-15,0 0 10 0,0 0 2 0,0 0 0 0,0 0-20 0,0 0-3 16,0 0-1-16,0 0 0 0,0 0-8 0,0 0 8 15,0 0-8-15,0 0 8 0,0 0-8 16,0 0 0-16,0 0 0 0,0 0 0 0,0 0 0 0,0 0 0 16,0 0 0-16,0 0 0 15,0 0-155-15,0 0-33 0</inkml:trace>
  <inkml:trace contextRef="#ctx0" brushRef="#br0" timeOffset="17203.41">4252 3137 460 0,'0'0'20'0,"0"0"5"0,0 0-25 0,0 0 0 0,0 0 0 0,0 0 0 0,0 0 200 0,0 0 34 16,0 0 7-16,0 0 2 0,0 0-136 0,0 0-27 16,0 0-6-16,0 0-1 0,0 0-10 0,0 0-3 15,0 0 0-15,0 0 0 0,0 0-6 0,0 0-2 16,0 0 0-16,0 0 0 0,0-2-4 0,0 2 0 16,0 0-1-16,0 0 0 0,0 0-18 0,0 0-3 15,0 0-1-15,0 0 0 0,0 0-16 0,0 0-9 16,0 0 10-16,0 0-10 0,5 5 8 0,0 2-8 0,-2-2 0 0,2 4 9 15,-5 3-9-15,3 2 0 16,2-2 0-16,-5 4 8 0,3 3-8 0,0-7 12 16,2 2-12-16,-5 0 12 0,3 0-12 0,-3-2 10 0,5-1-10 0,-5-1 10 15,0 2 1-15,2-8 0 0,-2 6 0 16,3-1 0-16,-3-9 3 0,3 2 1 16,-6 6 0-16,3-8 0 0,0 0-6 0,3 4-1 0,-3 1 0 15,0-5 0-15,0 0-8 0,0 0 8 0,0 0-8 16,0 0 8-16,0 0-8 0,0 0 0 0,0 0 9 0,0 0-9 15,0 0 0-15,0 0 0 0,0 0 0 0,0 0 0 32,0 0-79-32,0 0-20 0,0 0-4 0,0 0-897 0</inkml:trace>
  <inkml:trace contextRef="#ctx0" brushRef="#br0" timeOffset="17525.14">4842 2813 979 0,'0'0'87'0,"0"0"-70"15,0 0-17-15,0 0 0 0,0 0 148 0,0 0 27 16,0 0 5-16,0 0 0 0,0 0-77 0,0 0-16 15,0 0-3-15,5 2-1 0,3 1-47 0,-5-3-8 16,-3 0-3-16,5 4 0 0,6-4 4 0,-6 0 1 16,8 0 0-16,-5 0 0 0,0 0 3 0,5-4 1 15,-2 1 0-15,-3 3 0 0,2-4-17 0,-2 4-3 0,3 0-1 0,-3-5 0 16,5 5-13-16,-8 0 0 0,9 0 0 0,-6 5 0 16,2-5 0-16,-2 0 0 0,5 0 0 0,-5 2-683 15,3 0-131-15</inkml:trace>
  <inkml:trace contextRef="#ctx0" brushRef="#br0" timeOffset="17749.34">4966 3072 864 0,'0'0'38'0,"-2"0"8"0,2 4-37 0,-8 3-9 0,2-2 0 0,4 2 0 15,-1-5 184-15,3 3 34 0,0 0 7 0,0-5 2 16,0 7-105-16,0-7-21 0,0 0-4 0,5 5-1 15,1 2-42-15,2-5-9 0,0 5-1 0,5-7-1 16,3 0 0-16,2 0 0 0,1 0 0 0,2-5 0 0,0 3-21 0,3 2-4 16,0-2-1-16,-1-1 0 0,-1 3-17 0,1-7 0 15,1 5 0-15,-3 0-9 16,3-1-90-16,-3 1-17 16,1-5-4-16,-1 2-819 0</inkml:trace>
  <inkml:trace contextRef="#ctx0" brushRef="#br0" timeOffset="18196.98">6255 2502 1335 0,'0'0'59'0,"0"0"13"0,0 0-58 0,-6 0-14 16,-1-4 0-16,1 4 0 0,-2 0 22 0,3 0 2 0,-3 4 0 0,-3 3 0 16,1-2 18-16,5 2 4 0,-9 3 1 0,9 1 0 15,-5 1-9-15,2 7-2 0,-3-3 0 0,3 1 0 16,0 2 7-16,0 4 1 0,0 1 0 0,0-1 0 16,3 5-4-16,-3 3 0 0,0 2 0 0,3 2 0 0,0 1-40 15,2 4 0-15,-2-5 0 0,2 5 0 0,0-3 0 16,3 1 15-16,3-7-3 0,2-1 0 0,-2-4 6 15,5-2 1-15,0-1 0 0,5-9 0 0,-2 3 21 0,2-3 4 16,0-2 0-16,0-3 1 16,-2 0-6-16,2-4-2 0,6 2 0 0,-6-7 0 0,0 2-7 0,0-2-2 15,-2 0 0-15,-1-2 0 0,4 2-19 16,-4 0-9-16,-2-7 8 0,0 5-8 0,-3-1 12 0,6-1-4 16,-11 4 0-16,3-3 0 0,-3 3-8 0,5-4 0 15,-5 4 0-15,0 0 0 0,0 0 0 0,0 0 0 16,3-5 0-16,-3 5 0 0,0 0-12 0,0 0 1 15,2-5 1-15,-2 5 0 16,0 0-152-16,6-2-30 0,-6 2-7 0</inkml:trace>
  <inkml:trace contextRef="#ctx0" brushRef="#br0" timeOffset="18801.82">6800 2526 403 0,'0'0'36'0,"0"0"-36"16,0 0 0-16,0 0 0 0,0-5 172 0,-3 1 28 16,-2 1 6-16,2-2 1 0,1 1-73 0,-4 4-14 15,1-3-4-15,2 3 0 0,-2 0-41 0,-3 0-9 16,0 0-2-16,0 0 0 0,0 3-35 0,0 1-7 15,-2 1-2-15,-1 0 0 0,1 4-20 0,-4 1 0 16,4 1 0-16,-1 1-8 0,1 0 8 0,-1 4 0 16,3 1 8-16,0 2-8 0,0 0 17 0,0 2-1 15,6-2 0-15,-1-1 0 0,0-1 8 0,6-1 2 16,2-4 0-16,1 4 0 0,-1-8-3 0,3-1-1 16,2 2 0-16,6-9 0 0,0 2 15 0,5-4 3 15,-2 2 1-15,5-7 0 0,2-2-25 0,1 1-6 16,-1-6-1-16,-2 0 0 0,2 2-1 0,-2-6 0 15,-3 1 0-15,0 5 0 0,-5-4-8 0,-2-3 12 16,-1 5-12-16,-8 0 12 0,-2 2-4 0,-1 0 0 0,-2-2 0 0,3 0 0 16,-3 2 6-16,0 3 1 0,-5-3 0 0,-3 3 0 15,0-1 5-15,0 3 0 0,-5 3 1 0,2-3 0 16,1 2-21-16,2 5 0 0,-6-5 0 0,4 3 0 16,-1 2-20-1,3 0-8-15,0 0-1 0,0 7-1 16,3-7-26-16,0 2-6 0,2 3-1 0,-2 4 0 0,2-2-83 15,3-2-17-15,3 7-3 0,2-5-1 0</inkml:trace>
  <inkml:trace contextRef="#ctx0" brushRef="#br0" timeOffset="19144.34">7557 2375 1882 0,'0'0'41'0,"0"0"9"0,5 0 2 0,-5 0 1 0,0 0-42 0,0 0-11 15,5-4 0-15,-5 4 0 0,0 0 85 0,0 0 15 0,0 0 4 0,0 0 0 16,0 0-69-16,0 0-14 0,0 0-2 0,0 0-1 16,0 0-18-16,0 0 0 0,3 7 8 0,-3 2-8 15,2 3 0-15,-2 4 0 0,0-4 0 16,0 5 0-16,0 1 10 0,0-3-10 15,0 6 8-15,-2-5-8 0,2-2 8 0,0 3-8 0,0-1 0 0,0-2 8 16,-3 0-8-16,3-2 0 16,0 0 9-16,0 0-9 0,0-1 0 0,-3-3 0 15,6-1 0-15,-3 2 8 0,0-4-8 0,0 2 0 0,0-3 0 0,3 4 0 16,-3-4 0-16,2 1-8 0,-2 2 8 0,0-2-8 16,0-5-153-1,0 7-31-15,-2-3-5 0,2 3-2 0</inkml:trace>
  <inkml:trace contextRef="#ctx0" brushRef="#br0" timeOffset="19657.48">6869 3083 1324 0,'0'0'118'0,"0"0"-94"0,0 0-24 0,0 0 0 16,5-7 92-16,-5 7 13 0,3-4 3 0,-3 4 1 16,2-5-9-16,-2 5-3 0,3-2 0 0,-3 2 0 15,0 0-51-15,0 0-10 0,0 0-3 0,0 0 0 16,0 0-10-16,2 2-3 0,1 3 0 15,-3 6 0-15,0-6-20 0,0 7 0 0,3-3 0 0,-3 5 0 16,-3-2 11-16,3 0-3 0,0 0 0 0,0-1 0 16,0 1-8-16,0 0 0 0,0-7 0 0,0 6 0 0,0-8 0 0,3 6 0 15,-3-9 0-15,0 5 0 0,0-5 0 0,0 7 0 16,0 0 0-16,0-7 0 0,5 7 0 0,-5-7 0 16,0 0 0-16,5 9 0 15,1-6-101-15,-1 6-16 0,3-9-3 0,0 5-772 16</inkml:trace>
  <inkml:trace contextRef="#ctx0" brushRef="#br0" timeOffset="20057.54">7533 3109 1638 0,'0'0'36'0,"0"0"7"0,0 0 1 0,0 0 3 0,0 0-38 0,0 0-9 15,0 0 0-15,0 0 0 0,0 0 44 0,0 0 6 0,0 0 2 0,-6 3 0 16,1-1-21-16,-3 3-4 0,0 2-1 0,0 2 0 16,0-7-16-16,0 8-10 0,0-5 12 0,1 2-12 15,1 0 26-15,1 2-2 16,-3-2 0-16,3 0 0 0,5 0-9 0,-3 3-3 0,0-1 0 0,3-2 0 16,0-7 0-16,6 5 0 0,-1 2 0 0,-5-7 0 15,8 5 23-15,0-3 4 0,5 3 1 0,0-5 0 16,1 0-29-16,1-5-11 0,1 0 8 0,0 3-8 15,0-5 14-15,-3-3-2 0,3 3-1 0,-5-2 0 16,-1 2-1-16,-2-5 0 0,0 3 0 0,0-1 0 0,0 1 4 16,-5 2 1-16,-1-5 0 0,-2 3 0 0,0-1 7 15,-2 1 2-15,-4 2 0 0,-1-3 0 16,-1 3-24-16,0-2 9 0,-3 2-9 0,0 0 0 0,1 0 0 0,-1-3 0 16,3 3 0-16,-2 0 0 15,2 5-12-15,0 0-10 0,3-3-2 0,-1 0 0 16,-2 3-31-16,3-1-6 0,5 3-2 0,0 0 0 15,-5 3-122-15,5-3-25 0,0 7-5 0,0-7-1 16</inkml:trace>
  <inkml:trace contextRef="#ctx0" brushRef="#br0" timeOffset="20476.02">7953 2477 1630 0,'-2'-8'72'0,"2"8"16"0,2-4-71 0,-2 4-17 0,0-3 0 0,0-4 0 16,-2 5 24-16,2 2 0 0,0 0 1 0,0 0 0 16,0 0 19-16,0 0 4 0,8 2 1 0,-3 5 0 15,0-2-38-15,1 2-11 0,1 5 0 0,4-5 0 16,0 9 0-16,-1-4 9 0,3 5-9 0,1 2 0 15,2 2 32-15,-1 5 0 0,-1-1 0 0,4 6 0 16,1 2-19-16,-3 0-4 0,-6 0-1 0,1 2 0 16,2-2-8-16,-5 2 0 0,3 1 0 0,-9-8 0 0,-2 0 0 15,3 3 0-15,5-8 0 0,-11-4 0 16,-5 2 31-16,3-2 4 0,5-3 1 0,-5 1 0 0,-3-1 10 16,0-4 2-16,-3 0 1 0,3 0 0 15,0-1-9-15,-2 1-1 0,-1-5-1 0,3 5 0 0,3-10-17 0,-3 5-3 16,-3 0-1-16,3-4 0 0,3-1-8 0,0 5-1 15,-6-7-8-15,3 2 12 0,0 1-12 0,3-3 0 16,-3 0 8-16,0 0-8 0,0 2-8 0,6-2-5 16,2 0-1-16,-6 0 0 15,-2 0-186-15,6 0-38 0</inkml:trace>
  <inkml:trace contextRef="#ctx0" brushRef="#br0" timeOffset="21093.63">9345 3184 1785 0,'0'0'159'0,"0"0"-127"16,0 0-32-16,0 0 0 0,0 0 8 0,0 0-8 0,0 0 0 0,0 0 0 15,5-2 26-15,-5 2-1 16,0 0 0-16,0 0 0 0,3 5-13 0,0 2-4 0,-3-2 0 0,-3 6 0 16,-2 1 4-16,2 0 0 0,-5 2 0 0,0 2 0 15,0 1 6-15,0-1 2 16,-2-4 0-16,2 2 0 0,-3 0-8 0,1-2-2 0,-1 0 0 0,3 0 0 16,-2-1 9-16,2 1 1 15,-6 0 1-15,6 0 0 0,-2-5-13 0,5 2-8 0,-6 3 10 0,0-3-10 16,6-2 0-16,-3 0 0 0,3-2 0 0,0 2 0 31,-1-7-68-31,6 5-19 0,0-5-4 0,0 0-775 0</inkml:trace>
  <inkml:trace contextRef="#ctx0" brushRef="#br0" timeOffset="21689.06">10417 2561 1191 0,'0'0'52'0,"0"0"12"0,-6 0-51 0,-2 0-13 0,3-4 0 0,0 1 0 16,-3 3 84-16,3 0 15 15,-3 0 2-15,0 0 1 0,0 7-29 0,0-7-5 16,-3 0-2-16,1 5 0 0,2 2-46 0,-3-2-10 0,1 2-2 0,-1-3 0 16,0 8-8-16,3 0 0 15,-2 0 0-15,2-1 0 0,0 6 10 0,0 2 6 0,0 0 2 0,0 2 0 16,-2 2-4-16,4 1-1 16,-2-3 0-16,6 5 0 0,-4-5-5 0,4 2-8 0,2-11 11 0,2 2-11 15,1 0 24-15,0-4-3 0,5-1 0 0,-3-4 0 16,0 2 3-16,6-7 0 0,-1 5 0 0,4-8 0 15,4 1-13-15,-2-3-3 0,0-2 0 0,2 0 0 16,-2-2 20-16,3-3 3 0,-3-2 1 0,0 0 0 16,-3 0-32-16,3 0 0 0,-6 0 0 0,4-3 0 0,-4 3 0 15,1 0 0-15,-3-3 0 0,-3-1 0 16,0 1 12-16,-2-2-1 0,0 0 0 0,-1 3 0 0,-2-3 9 16,0 3 1-16,-2-3 1 0,-1 2 0 0,0 1 8 0,-2 4 2 15,0-7 0-15,2 8 0 0,-2-1-7 0,2 2-1 16,-2 3 0-16,2-2 0 0,0 2-12 15,1 0-4-15,-1 5 0 0,3-1 0 0,-2 3-8 0,2 0 0 16,0 0 0-16,0 0 0 0,0 0 0 0,0 0 0 16,0 0 0-16,7 0 0 0,1 0 0 0,3 3 0 15,2-1 0-15,0-2 0 0,1 0 0 0,2 0 0 16,2 2 0-16,1-2 0 0,-1 0 0 0,3 0 0 16,-2 0 0-16,5 5 0 15,-3-5-56-15,3 0-4 0,-3 0-1 0,-3 2 0 16,3 1-156-16,-2-3-31 0,10 7-7 0,-5-3-1 0</inkml:trace>
  <inkml:trace contextRef="#ctx0" brushRef="#br0" timeOffset="22177.38">10824 2898 345 0,'0'0'15'0,"0"0"4"0,0 0-19 0,0 0 0 0,0 0 0 0,0 0 0 16,0 0 325-16,0 0 62 0,0 0 12 0,0 0 2 15,0 0-262-15,0 0-53 0,0 0-10 0,0 0-3 0,0 0-49 0,0 0-9 16,0 0-3-16,8 0 0 16,0 2-12-16,0 0 0 0,0 1 0 0,0 1 0 15,0-1 8-15,0-1 4 0,2 0 2 0,-2 3 0 0,0-3 14 0,0 3 2 16,3 0 1-16,-1 0 0 0,-2 2-18 0,-3 0-3 15,3 2-1-15,-2-4 0 0,2 4-9 0,-8 1 0 16,2 1 0-16,-2-6 0 0,0 4 9 0,-2 3 0 16,-1 2 0-16,0-2 0 0,-2-5 8 0,0 3 2 15,-3 1 0-15,0-1 0 0,-3-1-19 0,3-2 10 16,-2 0-10-16,-1 0 8 0,1 0 13 0,-1-7 3 16,3 3 0-16,-2-1 0 0,2 5-24 0,0-7 0 15,2 0 0-15,1 2 0 0,-3-4 14 0,5 2-2 16,-2-5 0-16,0 3 0 0,2-3-3 0,1 1-1 15,2-1 0-15,0-2 0 0,2 0-8 0,1-3 8 0,2 3-8 16,3 0 8-16,0-2-8 0,3 2 0 16,-1-5 0-16,6 3 0 0,0 2 0 0,2 0 0 0,1-3 0 15,0 3 0-15,-1 0 0 0,3 2 0 0,-2-4-9 0,-3 7 9 16,2-3 0-16,-2 2 0 0,3-1-8 16,-4 4 8-1,-1-5-72-15,2 3-10 0,-6-1-2 0,6 1-621 0,-5 2-124 16</inkml:trace>
  <inkml:trace contextRef="#ctx0" brushRef="#br0" timeOffset="22371.72">11311 2632 1785 0,'0'0'79'0,"3"-5"17"0,-1 3-77 0,-2 2-19 0,3-5 0 0,0 3 0 0,2-3 107 0,0 5 17 16,0-5 4-16,1 3 1 15,4 2-85-15,-2-2-16 0,3-1-4 0,-1 3-1 16,4 0-11-16,-1 0-1 0,0 0-1 0,0 0 0 0,1 0-10 0,4 3 0 16,-2-3 0-16,0 2 0 0,0 0 0 0,0 3 0 15,-1-3 0-15,1 1 0 0,0-1-11 0,0 3-7 16,-3-1-2-16,1 3-1014 0</inkml:trace>
  <inkml:trace contextRef="#ctx0" brushRef="#br0" timeOffset="22604.36">11446 2954 1440 0,'0'7'128'0,"0"-7"-103"0,0 0-25 0,0 0 0 15,0 0 135-15,0 2 21 0,0-2 5 16,0 0 1-16,3 3-79 0,-3-3-16 0,0 0-3 0,5 0-1 16,5 0 8-16,6-3 1 0,-2 1 1 0,7-5 0 15,-3 2-38-15,3 1-8 0,1-3-2 0,-1 2 0 16,-3-2 6-16,3 2 1 0,1-4 0 0,-1 2 0 15,-3 2-32-15,3 3 0 0,3-6 0 0,-3 4 0 32,1 4-35-32,-4-7-6 0,3 7-2 0,0-3 0 15,1 1-208-15,-1 2-41 0,16-7-9 0,-8 5-2 0</inkml:trace>
  <inkml:trace contextRef="#ctx0" brushRef="#br0" timeOffset="22928.24">12451 2342 1933 0,'0'0'42'0,"0"0"9"16,0 0 1-16,0 0 4 0,0 0-45 0,0 0-11 0,0 0 0 0,-5 5 0 0,-3 0 29 0,3-3 4 15,-1 8 1-15,-1 1 0 0,-4 1-34 0,3 2 0 16,0 3-12-16,0 4 3 0,-2 2 9 0,2 1 9 15,-3 4-1-15,0 0-8 0,4 5 11 0,-4 5-11 16,0-3 10-16,3 1-10 0,3-1 14 0,0 5-3 16,2-7-1-16,3 2 0 0,0 0 26 0,0-7 4 15,5 3 2-15,1-7 0 0,2 4-19 0,0-12-4 16,2 3-1-16,-2-5 0 0,0 0-4 0,3-2-1 16,-1-5 0-16,-2 0 0 0,3 3-13 0,-1-8 0 0,-2 0 0 15,3 1 0-15,-3 1 32 0,2-4 0 0,-2 0 0 0,0-4 0 31,-2 1-160-31,-1 1-32 0,3 2-7 0,-3-2-1 0</inkml:trace>
  <inkml:trace contextRef="#ctx0" brushRef="#br0" timeOffset="23547.65">13033 2324 633 0,'0'0'56'0,"0"0"-44"16,0 0-12-16,0 0 0 0,0 0 207 0,-2 0 39 0,-6-5 8 0,0 3 2 15,3-1-146-15,-3 1-29 16,0 2-5-16,0 0-2 0,-3 2-46 0,1 1-10 0,-4 4-2 0,4-3 0 15,-3 3-8-15,-1-2-8 0,4 2 9 0,-1 3-9 16,1 1 18-16,-1-1-2 0,0 4-1 0,3 0 0 16,1 2 5-16,1 1 0 0,1-1 1 0,2 3 0 15,3-7-10-15,3 4-3 0,0-4 0 0,2 0 0 16,0-5 6-16,6 2 1 0,-1-2 0 0,4-2 0 16,1-2 17-16,4 1 4 0,-1-8 1 0,4 1 0 15,-1-2-4-15,3-2-1 0,-3-2 0 0,-5 2 0 16,0-5-22-16,-3 0-10 0,0-4 8 0,0 4-8 15,-2 0 0-15,-3-4 0 0,0 4 0 0,0-7 0 16,-6 8 31-16,1-6 1 0,0 5 0 0,-3 1 0 0,0-6-32 0,-6 5 0 16,1-4 0-16,0 2 0 0,-3 2 0 0,2 0 0 15,-1 1 0-15,1 1 0 0,4 3 0 16,-4 2 0-16,4-2 0 0,-4 7 0 16,-2 0-26-16,3 0-8 0,0 0-2 0,0 7 0 15,-3-2-78-15,2 2-16 0,6-7-3 0,-2 5-779 0</inkml:trace>
  <inkml:trace contextRef="#ctx0" brushRef="#br0" timeOffset="23833.77">13570 2427 1854 0,'0'0'40'0,"0"0"9"0,0 0 2 0,0 0 1 0,3 0-41 0,-3 0-11 0,0 0 0 0,0 0 0 15,5-5 64-15,-5 5 12 0,6-4 1 0,-1 1 1 16,0 3-29-16,1-4-5 0,2 4-2 0,-3 0 0 16,3-5-21-16,0 5-4 0,0-2-1 0,0 2 0 15,0 0-6-15,-1 0-2 0,-1 0 0 0,2 0 0 16,-3 2-8-16,3 3 0 0,-3-5 0 0,0 0 0 0,3 4-13 0,-2-4-5 15,-1 3-1-15,0 1 0 16,1-4-174-16,2 5-35 0,2-5-8 16,1 3 0-16</inkml:trace>
  <inkml:trace contextRef="#ctx0" brushRef="#br0" timeOffset="24136.96">14015 2324 1825 0,'0'0'40'0,"0"0"8"0,0-7 1 0,0 7 3 0,0 0-41 0,0 0-11 16,0-5 0-16,0 5 0 0,0 0 47 0,0 0 7 15,0 0 2-15,0 0 0 0,0 0-29 0,0 0-6 0,0 0-1 0,0 0 0 16,0 0-12-16,0 0-8 0,0 0 8 0,0 5-8 16,0-5 11-16,0 7-3 0,0 0 0 0,0 2 0 15,0 3 29-15,0-5 6 16,0 2 1-16,-3 3 0 0,3 2-26 0,0 3-5 0,-2-6-1 0,2 8 0 15,0 2-12-15,-3-6 0 0,6 6 0 0,-3-5 0 16,2-2 0-16,4 3 0 0,-1-1 0 0,0-9 0 16,3 3 0-16,-3-3 0 0,3 0 0 0,3-3 0 15,-3 1-54 1,5-5-10-16,0 0-3 0,3-5 0 0</inkml:trace>
  <inkml:trace contextRef="#ctx0" brushRef="#br0" timeOffset="24272.74">14203 1999 2300 0,'0'0'51'0,"-3"0"10"0,1-7 3 0,2 7 0 0,0 0-52 0,0 0-12 16,0 0 0-16,0 0 0 16,0 0-36-16,0 0-9 0,-3 7-3 0,0-2-604 15,1 2-122-15</inkml:trace>
  <inkml:trace contextRef="#ctx0" brushRef="#br0" timeOffset="24932.25">13084 2961 518 0,'0'0'46'0,"0"0"-37"0,0 0-9 0,0 0 0 16,0 0 235-16,0 0 45 15,0 0 8-15,0 0 3 0,0 0-166 0,0 0-33 0,0 0-6 0,0 0-2 16,0 0-22-16,0 0-5 0,0 0-1 0,0 0 0 15,0 0-28-15,0 0-7 0,0 0-1 0,0 5 0 16,0 2 9-16,-3 5 2 16,0-5 0-16,1 2 0 0,-1 0-16 0,3 3-3 0,-3 2-1 0,1-2 0 15,2-5 5-15,0 5 0 0,-3 0 1 0,6-1 0 16,-3 1-6-16,5-2-2 0,-5-3 0 0,3 0 0 16,-3 2-9-16,2-4 0 0,1 2 0 0,-3-7 0 15,5 2 0-15,1 1 0 0,2-6 0 0,2 1 0 16,1 2-129-16,-1-7-25 15,4 2-5-15,-4-7-1 0</inkml:trace>
  <inkml:trace contextRef="#ctx0" brushRef="#br0" timeOffset="25062.2">13150 2693 1825 0,'-8'0'80'0,"8"0"18"0,0 0-78 0,-3-2-20 0,3 2 0 0,-2-3 0 0,-4 6 10 0,6-3-2 16,0 0 0-16,0 0 0 15,0 4-108-15,-2 3-23 0,4-2-4 0,4 4-1 0</inkml:trace>
  <inkml:trace contextRef="#ctx0" brushRef="#br0" timeOffset="25614.31">13928 2963 1681 0,'0'0'36'0,"0"0"8"0,0 0 2 0,0 0 2 0,0 0-38 0,0 0-10 0,0 0 0 0,0 0 0 16,-6-2 63-16,4-3 10 0,-4 3 3 0,-1 2 0 0,-4 0-48 0,0 0-10 16,3 7-2-16,0-7 0 0,3 5-3 0,-3 2-1 15,-2-3 0-15,-1 6 0 0,3-1-1 0,0-2-1 16,0 5 0-16,0-2 0 15,3 1 3-15,2 1 1 0,-2 2 0 0,2-4 0 0,3 1-4 0,3-6-1 16,0 7 0-16,2-5 0 0,0 0 10 0,3-2 1 16,3-1 1-16,-1-4 0 0,4 3-2 0,2-6-1 15,5-1 0-15,3-3 0 0,-1-3-9 0,1 3-1 16,0-5-8-16,0 1 12 0,-3-1-3 0,-3 0-1 0,-2 0 0 0,0-2 0 16,-5 2-8-16,-3 3 0 15,-3-3 0-15,-2 0 0 0,-3 3 31 0,0-3 1 0,-6 5 0 16,-2-4 0-16,3 1-32 0,-3-2 0 0,-5 5 0 0,2-2 0 31,-2 2-20-31,0 0-9 0,-3 0-3 0,3 2 0 0,0 5 8 0,-1-5 2 0,1 3 0 0,0 2 0 31,2 0-32-31,3 7-6 0,0-7-2 0,3 0 0 16,0 5-136-16,5-5-27 0,0 0-6 0,0 14-1 0</inkml:trace>
  <inkml:trace contextRef="#ctx0" brushRef="#br0" timeOffset="26142.67">14446 2178 1450 0,'0'0'32'0,"0"0"6"0,0 0 2 0,0 0 1 0,6 0-33 0,-6 0-8 16,0 0 0-16,2 0 0 0,-2 0 79 0,8 0 13 15,-3 5 4-15,3 2 0 0,0-3-68 0,0 3-12 16,3 5-4-16,-1 0 0 0,4 0 7 0,-1 4 1 15,5 8 0-15,1-6 0 0,-1 6 16 0,1 4 3 0,2 3 1 0,-5 2 0 16,0 7-40-16,-3-5 0 0,-2 7 0 0,2 3 0 16,-8-3 0-16,3 5 0 0,-3 3 0 15,-2-3 8-15,-3-3-8 0,0-1 0 0,-3-3 0 0,1-5 0 16,-4 0 0-16,1-2 8 0,0-2-8 0,0-1 8 16,-6-4 39-16,0-2 8 0,-2-1 1 0,3-6 1 15,-4 2 2-15,1-3 0 0,3-2 0 0,-1-2 0 16,-2 0-22-16,2-3-4 0,-2 3-1 0,0-7 0 15,5 2 0-15,-3-3 0 0,3 3 0 16,0-4 0-16,3-1-19 0,-3 0-4 0,3 3-1 0,0-5 0 0,-1 2-8 0,6-2 0 16,-2 0 0-16,2 0 0 15,-6 3-108-15,6-3-23 16,0 0-5-16,0 0-948 0</inkml:trace>
  <inkml:trace contextRef="#ctx0" brushRef="#br0" timeOffset="27001.57">15716 2933 2019 0,'0'0'89'0,"0"0"19"0,0 0-86 0,-2 5-22 0,2-1 0 0,-3 3 0 0,3-2 0 0,-3 4-10 15,1 1 1-15,2 2 0 16,-3 2 9-16,-2 0 16 0,-3 5-4 0,0-3-1 0,0 3-11 0,-3 0 0 15,-2-3 0-15,0 5 0 0,0-7 0 0,-3 8 0 16,0-8 0-16,0 0 0 0,0-2 0 0,0-1 0 16,0 1 0-16,6 0-11 0,-1 0 11 0,1-5 0 15,2 0 8-15,2-3-8 16,-2 3-23-16,3-2-9 0,5-5-1 0,0 0-834 16</inkml:trace>
  <inkml:trace contextRef="#ctx0" brushRef="#br0" timeOffset="27599.88">16735 2380 1267 0,'-21'2'112'0,"21"-2"-89"0,0 0-23 0,0 0 0 0,-13 5 71 16,5-2 9-16,0 1 3 0,0 1 0 16,-8 2-67-16,5 2-16 0,3 3 0 0,-2 0 0 0,-4 0 0 0,4 2 0 15,-6 0 0-15,3 5 0 0,0 0 0 0,-1 2 13 16,4 2-4-16,-3 5-1 0,2-4 8 0,3 7 0 15,-5-3 1-15,5 2 0 16,0 3-7-16,0-5-2 0,3-2 0 0,-1 0 0 0,4-5 20 0,-1 1 3 16,8-11 1-16,1 6 0 0,-4-10-5 15,4 0-1-15,7-5 0 0,0 1 0 0,-2-3 7 0,2-5 2 16,8-2 0-16,-2 0 0 0,-1-10-16 0,-2 6-3 16,0-6-1-16,0 3 0 0,5-2-6 0,-5 4-1 15,-8-7 0-15,0 2 0 0,2 1-8 0,-2-8 0 16,-8 6 0-16,3-3 0 0,2-3 8 0,-2 0 0 15,-3 3 0-15,2-2 0 0,4-1 0 0,-4 1 0 16,-2-3 0-16,-2 5 0 0,-6-3 16 0,5 5 4 0,6-2 0 16,-3 5 0-16,-6 2 0 0,4 0 0 0,4 4 0 15,1 1 0-15,-6 4-17 0,3 3-3 0,0 2-8 0,6-7 12 16,-1 4-12-16,-5 3 0 0,0 0 0 0,0 0 0 16,8 0 0-16,0 3-10 0,-8-3 2 0,8 7 0 15,10-5 8-15,-4 0 0 0,-1 5 0 16,5-7 0-16,-2 3 0 0,5-3 0 0,6 2 0 0,-3 0 0 15,-6-2 0-15,9 5 0 0,2-5-11 0,-3 3 11 32,-2-3-78-32,0 2-10 0,2 5-1 0,1-5-1 0</inkml:trace>
  <inkml:trace contextRef="#ctx0" brushRef="#br0" timeOffset="28061.97">17060 2801 1882 0,'0'0'84'16,"0"0"16"-16,-2 2-80 0,-4 6-20 0,1-8 0 0,5 0 0 0,0 0 36 0,0 0 4 15,-5 2 0-15,5-2 0 0,0 0-15 0,0 0-2 16,0 0-1-16,0 0 0 0,0 0-22 0,8 2 8 16,5-2-8-16,-5 3 0 0,-3 1 11 0,6-4-3 15,5 0 0-15,-6 3 0 0,1-1-8 0,-1-2 0 16,4 2 0-16,-4 3 0 0,-2-5 0 0,0 2 0 15,-8-2 0-15,5 3 0 0,1 4 0 0,-6-7 8 0,0 0-8 0,0 0 8 16,5 4-8-16,-5-4 0 16,-5 8 0-16,-1-4 0 0,4-1 0 0,-6 1 0 15,-3 1 0-15,3-3 0 0,3 3 0 0,-3 0 12 0,0-3-12 0,3 3 12 16,-3 0-12-16,5-1-17 0,3-4 4 0,-2 7 1 16,-1-4 12-16,3 1 0 0,3 3 0 0,-3-2 10 15,-3 0-10-15,3 0 0 0,5 2 0 0,6 0 0 16,-1 2 0-16,4-4 0 0,-4 2 0 0,6-3-11 15,3 4 27-15,-1-4 4 0,-5-1 2 0,3 1 0 16,0 3 2-16,0-2 0 0,-5 0 0 0,-3 2 0 16,2-5-24-16,-5 5 0 0,1 0 0 0,-4-2 0 15,1 2 11-15,-6 5-3 0,1-7 0 0,-4 6 0 16,-2-1-8-16,-2-1 8 0,-3 3-8 0,-3-3 8 16,-3 1 0-16,1-1-8 0,-1 3 12 0,1-7-4 15,-1 4-8-15,1 0 0 0,4-4 0 0,1 2 0 0,3-2 0 16,-1-3 0-16,-2 3 0 0,2-5 0 15,6 0-50-15,-3 0-6 0,-3 0 0 0,3-5-937 16</inkml:trace>
  <inkml:trace contextRef="#ctx0" brushRef="#br0" timeOffset="28288.83">17693 2538 2343 0,'0'0'52'0,"5"-7"10"0,0 7 2 0,1-3 2 0,-1 3-53 0,3 0-13 16,0 0 0-16,0 3 0 0,0-3 0 0,2 2 0 0,1 3 0 0,-1-5 0 15,4 2 0-15,-1 0 0 0,3-2 0 0,0 3 0 16,-1 1 0-16,4-4 0 0,-1 0 0 0,-2 0 0 16,6 3-8-16,-1-1 8 0,0 1-12 0,0 1 12 31,-2-1-148-31,-4 6-24 0,-1-4-4 0,-4 2 0 0</inkml:trace>
  <inkml:trace contextRef="#ctx0" brushRef="#br0" timeOffset="28484.49">17806 2909 1566 0,'-18'7'69'0,"10"-2"15"0,-3 0-68 0,3 2-16 0,-2-2 0 0,2 2 0 16,-3 0 80-16,6-5 13 0,0 5 3 0,2-7 0 15,3 0-32-15,0 0-7 0,0 0-1 0,0 0 0 16,8 0-13-16,3 0-3 0,2 0-1 0,5-5 0 15,6 1-39-15,5-6 0 0,0 6 0 0,3-11 0 16,-3 4 0-16,3-1 0 0,2-2 0 0,1-3 8 16,2 1-154-16,3-1-30 0,-1 3-7 0,4-7-634 15</inkml:trace>
  <inkml:trace contextRef="#ctx0" brushRef="#br0" timeOffset="28776.7">18756 2154 1497 0,'0'0'32'0,"0"0"8"0,-5 7 0 0,-3-2 4 0,0-3-36 0,-2 8-8 0,-4 2 0 0,1-1 0 15,0 3 53-15,0 3 9 16,-1-1 2-16,-1 6 0 0,1 1-52 0,1 1-12 16,-3 6 0-16,3-2 0 0,0 1 34 0,0 6 4 0,-3 0 1 0,2 5 0 15,1 0-28-15,3 7-11 0,-4-7 8 16,4 3-8-16,-1-4 12 0,6 1-4 0,2-4 0 0,3-1 0 15,0-7 36-15,3 0 6 0,2-4 2 0,1 0 0 16,1-8-7-16,4 3-1 0,0-3 0 0,-1-4 0 16,3 0-24-16,1-3-4 0,-1-2-2 0,-3 0 0 15,4-7-5-15,-1 0-1 0,3 0 0 0,-3 0 0 16,0 0-17-16,0-7-4 0,1 3-1 0,-1-1 0 16,-2-5-114-16,2 1-22 0,-3 0-5 0,1-3-705 15</inkml:trace>
  <inkml:trace contextRef="#ctx0" brushRef="#br0" timeOffset="29195.45">19103 2140 1958 0,'0'0'43'0,"0"0"9"0,0 0 1 0,0 0 3 0,0 0-45 0,0 0-11 0,0 0 0 0,0 0 0 15,0 0 0-15,0 0 0 0,0 0 0 0,0 0 0 16,3 5 0-16,-3 4 0 0,0-2 0 0,0 5 0 16,0-2 53-16,0 1 9 0,0 3 2 0,2 3 0 15,-2-1-52-15,0 3-12 0,3 0 0 0,0-3 0 16,-1 1 0-16,1-5 0 0,-1-1 0 0,1 1 0 16,2-2 0-16,-2-1 8 0,0 0-8 0,-1-4 0 15,1 2 8-15,2-2-8 0,-5-5 0 0,3 7 0 0,-3-7 8 0,0 5-8 16,0-5 0-16,5 7 9 15,-2-3-75 1,-3-4-15-16,0 3-3 0,0-3-817 0</inkml:trace>
  <inkml:trace contextRef="#ctx0" brushRef="#br0" timeOffset="29611">19807 2270 1321 0,'0'0'28'0,"-6"0"7"0,1 0 1 0,2 0 2 0,-2 0-30 0,0 0-8 16,-3 2 0-16,0 3 0 0,0-5 40 0,0 2 8 0,0 3 0 0,-2-1 1 15,-1 1-39-15,0 2-10 0,4-2 0 0,-4 2 0 16,-2 5 53-16,2-1 9 0,1 1 2 0,-1 0 0 16,-2 4-52-16,2 1-12 0,3 2 0 0,3-8 0 15,2 6 0-15,3-10 0 0,0 2 0 0,3 1 0 16,5-6 54-16,0 1 8 0,0 0 2 0,5-3 0 16,3-2 0-16,2 0 0 0,-2 0 0 15,3-2 0-15,2-3-64 0,-3-2-13 0,-2-2-3 0,0 2 0 16,0-3 16-16,0 3 8 0,-5-5 0 0,-1 1-8 15,-2 4 29-15,0-5-1 0,-3 2 0 0,1 3 0 0,-4-2-16 0,-2 0-3 16,-2 4-1-16,-1-5 0 16,0 3-28-16,-5 0-5 0,-2 3-2 0,-1 4 0 15,-2-5-29-15,-3 5-7 0,-2 0-1 0,-1 5-546 16,1-5-110-16</inkml:trace>
  <inkml:trace contextRef="#ctx0" brushRef="#br0" timeOffset="30066.7">18955 2949 1681 0,'0'0'36'0,"0"0"8"0,-6 0 2 0,1 0 2 0,5 0-38 0,0 0-10 0,0 0 0 0,-5 0 0 15,0 0 60-15,5 0 9 0,0 0 3 0,-6 0 0 16,1 3-55-16,5-3-17 0,-3 4 10 0,3-4-10 16,0 0 0-16,0 5 0 0,0 2 0 0,3-2 0 15,-3-5 28-15,5 4 0 0,1 4 0 0,2-4 0 16,2-1-13-16,3 1-3 0,1-4 0 0,1 0 0 15,4-4 25-15,-1 1 5 0,6-1 1 0,-5-4 0 16,2 4-24-16,-8-8-5 0,-2 5-1 0,-1-5 0 0,1 3-5 16,-6-3 0-16,1 0-8 0,-4 1 12 0,-2-1-3 0,0 0-1 15,-2-4 0-15,-1 4 0 0,-5 0 0 0,-3 0 0 16,1-4 0-16,-6 9 0 0,0-5-8 0,3 3-11 16,-3 2 3-16,3-1 0 0,-3 4-6 0,0 4-1 15,3 0 0-15,0 0 0 0,-1 4 3 0,1-4 0 16,2 8 0-16,1-4 0 15,-1-1-43-15,3 6-8 16,3-4-1-16,0 4-875 0</inkml:trace>
  <inkml:trace contextRef="#ctx0" brushRef="#br0" timeOffset="30317.59">19534 2940 2026 0,'0'0'44'0,"0"0"10"0,8 0 2 0,0-2 1 0,-8 2-45 0,8 0-12 0,-3 0 0 0,-5 0 0 15,0 0 28-15,0 0 4 0,0 0 1 0,8 4 0 16,0-4-25-16,-8 0-8 0,5 7 0 0,1-7 0 16,2 3 8-16,0-1-8 0,0 0 0 0,0 3 0 15,-1-5 0-15,1 2 0 0,6 1 0 0,-4-3 0 16,1 0 8-16,2 0-8 0,-2 2 12 0,2-2-12 15,0 0-72-15,-2-2-22 0,2 2-4 0,-3-3-1 0</inkml:trace>
  <inkml:trace contextRef="#ctx0" brushRef="#br0" timeOffset="30560.26">20013 2787 1785 0,'0'0'79'0,"0"0"17"0,0 0-77 0,0 0-19 16,0 0 0-16,8 2 0 0,0 3 38 0,-5 2 4 16,-3-2 1-16,0 2 0 0,2 2-31 0,1 3-12 15,-6 0 8-15,3 0-8 0,-2-1 0 0,2 6 0 16,-3-1 0-16,3 3 0 0,-3 0 0 0,3 2 0 16,0 3 0-16,0-1 0 0,-2 1 12 0,-1-1-4 0,3-2 0 0,3-2 0 15,-1 0-8-15,-2-3-9 0,3-4 9 0,2-2-13 16,1-1 0-16,1 0 0 0,-1-6 0 0,2-1-559 15,2-2-112-15</inkml:trace>
  <inkml:trace contextRef="#ctx0" brushRef="#br0" timeOffset="30876.51">20354 2185 1497 0,'0'-12'32'0,"3"12"8"0,2 0 0 0,3 0 4 0,3 0-36 0,-1 0-8 15,6 5 0-15,0-3 0 16,-8 8 0-16,5 1 0 0,3-4 0 0,0 10 0 0,0-1 0 0,-3 3 0 16,6 2 0-16,-3 3 0 0,-1 2 0 0,-1 2 0 15,-4 5 0-15,4 2 0 0,1 0 53 0,-1 1 9 16,-12 6 2-16,4 3 0 0,-1-3-52 0,-5 7-12 15,-8-2 0-15,-5 5 0 0,2-5 0 0,1-4 0 16,2-6 0-16,-6 3 0 0,-2-5 0 0,-2 1-12 16,2-6 3-16,0-1 0 0,0-6 9 0,0-4 12 15,3-3-2-15,-3 1-1 16,-2-5-58-16,5-1-12 0,-14 13-3 0,3-8 0 0</inkml:trace>
  <inkml:trace contextRef="#ctx0" brushRef="#br0" timeOffset="31833.77">7474 4527 518 0,'-5'-9'46'0,"3"4"-37"15,4 1-9-15,1 1 0 0,-3-4 152 0,0 2 28 16,2 1 5-16,-2-1 2 0,0-2-68 0,0 0-14 0,0 2-2 15,3 3-1-15,0-5-22 0,-3 7-5 0,0 0-1 0,0 0 0 16,0 0-36-16,0 0-7 16,0 0-2-16,0 0 0 0,0 0-29 0,2 7 0 0,4 2 0 0,-4 1 0 15,1 1 0-15,2 4 0 0,1 3 0 0,-4 1 0 16,1 2 8-16,0 3-8 0,2 2 0 0,-3 2 0 16,-2 3 0-16,3-3 0 0,0 0 0 0,-3-2 0 15,2 0 0-15,-2-3 8 0,0-4-8 0,3-2 0 16,0-3 0-16,-1-3 0 0,-2-1 0 0,0-1 0 15,0-6 0-15,0-3 0 0,0 0 8 0,0 0-8 16,0 0-23 0,0 0-7-16,0 0-2 0,0 0-525 0,0 0-106 0</inkml:trace>
  <inkml:trace contextRef="#ctx0" brushRef="#br0" timeOffset="32210.57">7432 4255 1587 0,'-2'-12'70'0,"2"7"15"0,0-2-68 0,2 0-17 16,1 0 0-16,-1-2 0 0,-2 4 24 0,0-5 0 15,6 3 1-15,-4 0 0 0,1 0 16 0,2 3 3 16,1-4 1-16,-1 4 0 0,0 1-29 0,0 1-7 16,-2 0-1-16,2 2 0 0,3-3-8 0,0 6 0 15,3-3 0-15,-3 2 0 0,5 3 0 0,0-1 0 0,1 4-10 16,1-1 10-16,1 2 0 0,3 0 0 0,-1 3 0 0,-4 0 0 15,1 0 0-15,-1 4 0 0,2-2 0 0,-6 5 0 16,-7-2 0-16,2-3 0 16,3 0 0-16,-3 0 0 0,-7-2 0 0,-1 4 0 0,3-4 0 15,-3 0 0-15,1-1 8 0,-6 1-8 0,0 0 12 16,3 0-12-16,-3-1 16 0,0 1-3 0,-6 0-1 0,4-3 0 16,-1 1-4-16,-2 1-8 15,0-1 11-15,2-1-11 0,1 1 8 0,-1-1-8 0,0 3 0 0,1-5 0 16,2 0 0-16,0 0-14 0,5 0 2 0,-2 3-560 15,2-3-112-15</inkml:trace>
  <inkml:trace contextRef="#ctx0" brushRef="#br0" timeOffset="32684.39">8012 4683 1803 0,'-3'-12'40'0,"3"9"8"0,0 3 1 0,0 0 2 0,0 0-41 0,0 0-10 16,-3-2 0-16,3 2 0 0,0 0 21 0,0 0 3 15,-5-2 0-15,0 2 0 0,5 0-2 0,-6 4 0 16,-4 1 0-16,2 2 0 0,-5 0-22 0,5 3 0 16,0-1 0-16,-3 3 0 0,-2-3-9 0,5 3 9 15,5 0-10-15,1-3 10 0,-1 3-8 0,0 0 8 16,1 4 0-16,-1-6-9 0,1-1 9 0,2 3 0 0,2-5 0 0,3 2-8 15,3 1 8-15,0-6 0 16,-8-4 0-16,8 7 0 0,6 0 0 0,-4-4 9 16,-10-3-1-16,0 0-8 0,11 2 8 0,-3-2-8 15,0-2 0-15,-3-1 0 0,0 3 10 0,-2-7-2 16,5 3 0-16,-8-1 0 0,0 0 10 0,0-2 2 0,2-2 0 16,-2-1 0-16,-2-1 10 0,2 1 2 0,0-2 1 15,0 5 0-15,0-7 0 0,-3 3 0 0,3-1 0 0,0-2 0 16,3 0-4-16,-6 4-1 0,0-2 0 0,1 1 0 15,-1-3-6-15,3 2-2 0,-3 2 0 0,3 3 0 16,6 3-12-16,-4-1-8 0,-4 0 8 0,2 5-8 16,0 0 0-16,0 0 0 0,0 0 0 0,0 0 0 15,0 0 0-15,0 0 0 0,5 5-8 0,0 2 8 0,-5 2 0 16,3 1 0-16,8-1 0 0,-3 3-8 16,-6 0 8-16,6-1 0 0,3 4 0 0,-3-1 0 0,2-3 0 0,3 4 0 15,-2-4 0-15,2 3 0 0,3-7 0 16,-3 1-8-16,-7-1 8 0,7 0-8 15,3-3-30-15,-3 1-6 0,-8-3 0 0,3-2-652 16,-2 0-131-16</inkml:trace>
  <inkml:trace contextRef="#ctx0" brushRef="#br0" timeOffset="33073.97">8287 4680 1854 0,'5'3'40'0,"-5"-3"9"0,0 0 2 0,0 0 1 0,0 0-41 0,0 0-11 15,0 0 0-15,0 0 0 0,-3 4 8 0,3 3 0 16,3 0 0-16,-3 0 0 0,-3 3-8 0,3-3 0 0,3 2 0 16,0 3 0-16,-1 0 0 0,4 0 10 15,2-3-10-15,2 3 10 0,3 0-10 0,-2-5 0 0,0 0 9 0,2 0-9 16,0-5 10-16,0 0-2 0,-2 1-8 0,2-6 12 16,6 1-1-16,-4 0-1 0,-4-3 0 0,0 0 0 15,4-2-2-15,-4 0 0 0,0-5 0 0,-3 3 0 16,-3 0 9-16,3-1 2 0,-3 1 0 15,0-1 0-15,-7 1 15 0,4 0 3 0,1-1 1 0,2 1 0 16,-10-1-2-16,2-1 0 0,6 1 0 0,-3 3 0 16,0 0-23-16,-3 0-5 0,3 7 0 0,0 0-8 15,6-2 8-15,-6 2-8 0,0 0 0 0,0 0 0 16,5 2 8-16,0 5-8 0,-5-2 0 0,-2 4 0 0,-4 1 9 16,9 1-1-16,0 3-8 0,2 1 12 15,-2-1-12-15,5 4-10 0,-1 1 2 0,-1-2 0 0,-6 2 8 0,5-1 0 16,8 1 0-16,0-5 0 15,-5 0-48 1,3-2-12-16,5-7-1 0,0 0-1 0,0-1-115 0,0-4-23 0,13-2-5 0,-6-3-1 0</inkml:trace>
  <inkml:trace contextRef="#ctx0" brushRef="#br0" timeOffset="33294.12">8856 4382 1936 0,'2'-10'86'0,"-2"10"18"0,0 0-84 0,0 0-20 0,6-2 0 0,-6 2 0 16,0 0 22-16,5 0 0 16,-5 0 0-16,8 7 0 0,-3 2-22 0,-2 5 0 0,-1 0 0 0,-2 3-8 15,0 4 8-15,0-7 12 0,0 7-2 0,0 1-1 16,0 3-9-16,0-1 0 0,0 2 9 0,0 4-9 16,3-6 0-16,0 4 8 0,2 3-8 0,-2-3 0 15,2 2 0-15,-2-4 0 0,4-2 0 0,1-3 0 31,-2-2-110-31,-1-5-20 0</inkml:trace>
  <inkml:trace contextRef="#ctx0" brushRef="#br0" timeOffset="33478.51">9141 4753 1555 0,'0'-5'68'0,"0"3"16"0,3 0-68 15,0-3-16-15,-1 3 0 0,1-1 0 0,0-4 107 0,-1 5 17 0,1 0 4 0,-3 2 1 0,0 0-76 0,0 0-15 16,0 0-3-16,0 0-1 15,0 9-23-15,-3 0-11 0,1 1 10 0,2 2-10 0,-3-3 9 0,0 3-9 16,3 4 8-16,0-4-8 0,0 2 0 0,0 0 0 16,0-2 0-16,6 0 0 15,-4-1-119-15,1-6-29 0,-3-5-5 0</inkml:trace>
  <inkml:trace contextRef="#ctx0" brushRef="#br0" timeOffset="33639.29">9186 4469 1670 0,'0'-3'148'0,"0"1"-118"16,-2-5-30-16,2 2 0 0,0 5 147 0,2-5 23 15,-4 1 5-15,2 4 1 0,0 0-113 0,0 0-23 0,2-3-4 0,-2 3 0 32,0 0-73-32,0 0-15 0,6-7-2 0,-6 7-1 0,8 0-81 15,-3 7-17-15,3-7-3 0</inkml:trace>
  <inkml:trace contextRef="#ctx0" brushRef="#br0" timeOffset="34224.03">10642 4565 1825 0,'0'0'40'0,"0"0"8"0,-8-2 1 0,-3 2 3 0,0 0-41 0,1 2-11 0,-3 0 0 0,-1 3 0 16,1-3 0-16,-3 3 8 0,-2 2-8 0,5 0 8 16,-3 0-8-16,2 0 0 0,-1 0 0 0,1 5-11 15,1-7 11-15,3 2 0 0,-1 0 8 16,3 2-8-16,3 1 14 0,-1-3-2 0,4-2 0 0,2 2 0 15,0 2-3-15,2 0-1 0,1-2 0 0,5-2 0 16,0 0 20-16,3-5 3 0,-1 2 1 0,3 1 0 16,1-1-32-16,-4-2 0 0,3 0 0 15,1 2 0-15,-4 3 0 0,1-3 0 0,-6 1 0 16,0 1 0-16,3 1 0 0,-5 0 0 0,-3-5 0 0,0 7 0 16,0 0 0-16,-3 0 0 0,-2 0 0 0,0 2 0 15,-1 3 8-15,1-7 1 0,-5 4 1 0,-1 3 0 0,0-3-10 0,1 3 8 16,-3-2-8-16,2 1 8 0,0 1-8 15,1-2 0-15,-3-3 0 0,5 2 0 0,0 0 0 0,0-2 0 16,0 1 0-16,0-1 0 16,3-3-40-16,-1-1-9 0,1 1-3 0,5-4-816 15</inkml:trace>
  <inkml:trace contextRef="#ctx0" brushRef="#br0" timeOffset="34755.94">10816 4640 1825 0,'0'0'40'0,"0"0"8"0,5 7 1 0,1-2 3 0,2 2-41 0,-3 2-11 16,3 1 0-16,-5 2 0 0,2-1 0 0,-2 4 8 16,2-1-8-16,0 4 8 0,-2 1-8 0,2 2 12 0,-2-2-12 0,2 2 12 15,0 1-12-15,-2-1 0 0,2 2 0 0,0 1 8 16,-2 2-8-16,0-3 0 15,-1 1 0-15,-2-3 0 0,3-5 0 0,0 1 8 0,-3-3-8 0,0-2 8 16,2-5-8-16,-2 0 0 0,-2 0 0 0,2-7 0 16,0 0 8-16,0 0 0 0,0 0 0 0,0 0 0 15,0 0 19-15,-6-5 3 0,1-2 1 0,-3-2 0 16,0 2-55-16,0-5-10 0,0 0-2 0,0 0-1 16,-2-4 15-16,2-1 3 0,-3-1 1 0,3 3 0 15,0-8 18-15,1 4 0 0,-1-4 0 0,0 1 0 0,2-3 0 0,1 1 0 16,2 1 0-16,1-1 9 0,4 0-9 0,1 3 0 15,0 0 0-15,5 2 0 0,2-2 0 0,1 2 0 16,2 3 0-16,0-1 0 0,1 3 0 0,1 0 0 16,1 0 0-16,0 5-11 0,3-1 11 15,-1 3 14-15,1 5-3 0,-3-5-1 0,-1 4 3 0,-1 3 1 16,2 0 0-16,-6 5 0 0,1 2-5 0,-3 3-1 16,0-1 0-16,0 3 0 0,-1 2-8 0,-4 2 0 15,-3-4 0-15,3 5 8 0,-6 1-8 0,0-1 0 16,-4-1 0-16,-1-2 0 0,2 5 0 0,-2-2 0 15,-2-3 0-15,-1 2 8 0,1-2 8 0,-1-2 2 16,0 0 0-16,1 0 0 0,-3-3-18 0,5 1 0 16,0-3 0-16,2 0 0 15,-1-3-97-15,-1 1-23 0,8-5-5 0,-3 5-1 0</inkml:trace>
  <inkml:trace contextRef="#ctx0" brushRef="#br0" timeOffset="35141.98">11218 4567 1785 0,'0'0'159'0,"0"0"-127"0,3 7-32 0,2 0 0 15,-2 1 36-15,0 1 0 0,2 3 1 0,-5-1 0 16,0 1-29-16,0 5-8 0,0-1 0 0,-3 3 0 16,1-3 0-16,-4 3 8 0,1 0-8 0,2 0 0 0,-2 0 0 0,2-3 0 15,3-6 0-15,-2-1 0 16,-1 0 0-16,3-9 8 0,0 0-8 0,0 0 0 15,0 5 22-15,0-5 0 0,0 0 0 0,0 0 0 16,0 0-9-16,3-7-1 0,-1-2-1 0,1-1 0 0,0-2 0 0,-1 1 0 16,-2-3 0-16,3-1 0 15,-3 1-11-15,5-2 0 0,-5-1 9 0,3-1-9 0,0-1 0 0,2 2 0 16,0 3 0-16,0 2 0 0,3 1 0 0,-2 1-8 16,2 1 8-16,-3 2-8 0,3 2 8 0,0 0-10 15,-3 3 10-15,3 2-10 0,3 2 10 0,-3 3 0 16,2 2 0-16,1 3 0 0,-1-3 0 0,1 4 0 15,-1 3 0-15,-2 3 0 0,3-1 0 0,0 1 0 16,-1 2 0-16,-2 2 0 0,0 2 0 0,-3 3 0 0,-2-2 0 16,2-1 0-16,1 1 0 0,-1-3 0 15,0-5 0-15,0-1 0 0,1-4 0 0,-1-1 0 16,0-3-8-16,-2-3 8 0,2 4-12 0,-5-8 4 16,0 0 0-16,0 0-596 0,0 0-120 0</inkml:trace>
  <inkml:trace contextRef="#ctx0" brushRef="#br0" timeOffset="35884.68">11258 4356 1105 0,'0'0'24'0,"0"0"4"0,0 0 2 0,0 0 2 0,0 0-32 0,0 0 0 0,0 0 0 0,0 0 0 16,0 0 32-16,0 0 0 0,0 0 0 0,0 0 0 15,3-3 58-15,-3 3 11 0,0 0 3 0,0 0 0 16,0 0-21-16,0 0-4 0,0 0-1 0,0 0 0 16,0 0-29-16,0 0-5 0,0 0-2 0,0 0 0 0,0 0-34 0,0 0-8 15,2 12 0-15,-2-7 0 0,0 4 0 0,0 3 0 16,0 2 0-16,0 0 0 0,-2 3 0 0,-1 1 0 16,0 4 0-16,-2-1 0 0,0 0 8 0,0 0-8 15,2 0 12-15,-2-2-4 0,2-2-8 16,0-6 0-16,1 1 0 0,2-5 0 0,-3 0 8 0,3-4-8 15,0-3 8-15,0 0-8 0,0 0 21 0,0 0-1 16,0 0 0-16,0 0 0 0,0 0 10 0,-3-8 2 16,3-1 0-16,0 0 0 15,-2-3-154-15,-1 0-30 0,0 0-7 0,3-2-684 0</inkml:trace>
  <inkml:trace contextRef="#ctx0" brushRef="#br0" timeOffset="36125.67">11229 4106 1854 0,'0'0'40'0,"0"0"9"0,0 0 2 0,0 0 1 0,0 0-41 0,0 0-11 0,0 0 0 0,0 0 0 0,0 0 40 0,0 0 7 15,0 0 1-15,0 0 0 16,0 0-125-16,0 0-25 0,0 0-5 0,0 0-685 16</inkml:trace>
  <inkml:trace contextRef="#ctx0" brushRef="#br0" timeOffset="36793.19">11332 4713 172 0,'0'0'16'0,"0"0"-16"16,-3-7 0-16,6 2 0 0,0-6 288 0,-3 4 56 16,2-3 10-16,1 3 2 0,2 0-244 0,-2 0-48 15,0 0-11-15,2 2-1 0,3-4-9 0,0 4-2 16,0-4 0-16,0 2 0 0,2 2-25 0,-2 0-6 16,3 1-1-16,-6-1 0 0,0 3 13 0,3-1 2 15,0 1 1-15,3 2 0 0,-3 2 6 0,2 1 1 16,4-1 0-16,-1 3 0 0,-3-1-20 0,4 3-3 0,-4 3-1 0,3-1 0 15,-2 1-8-15,-3 1 0 16,0 1 0-16,0 2 0 0,-3 0 0 0,0 0 0 0,3-2 0 0,-5 0 0 16,0-3 0-16,-1 3 0 0,1 0 9 15,-3-3-9-15,0-2 11 0,0 3-3 0,0-6 0 0,0 1 0 16,0 2-8-16,0 0 0 0,0 0 9 0,0-2-9 16,-3 2 8-16,3 0-8 0,0-7 8 0,3 5-8 15,-3 4-119-15,3-4-28 16</inkml:trace>
  <inkml:trace contextRef="#ctx0" brushRef="#br0" timeOffset="37629.23">12618 4661 691 0,'0'0'61'0,"0"0"-49"0,0 0-12 0,0 0 0 16,5 5 258-16,1 0 49 0,-1-3 9 0,-2 5 3 15,-1 0-257-15,1 0-51 0,-3 0-11 0,0 5 0 16,-3-2 0-16,1 1 0 0,-1 3 0 0,0 1 0 16,-2 1 0-16,-3-2 0 0,3 0 0 0,2-2 0 0,0-3 0 0,1-2 0 15,-4 1 8-15,6-8-8 16,0 0 17-16,0 0 2 0,0 0 0 0,0 0 0 0,-2-5 23 0,-1-2 5 16,1 2 1-16,-1-4 0 0,3-1-24 0,-3 3-5 15,3-9-1-15,0 4 0 0,0 0-18 0,0-2 8 16,3-2-8-16,0 2 0 0,-3-1 8 0,5 1-8 15,0-2 0-15,0-3 0 0,3 3 0 16,0-3 0-16,0 0 8 0,3 2-8 0,-1-1 0 0,1 6-12 16,0 0 1-16,-4-4 1 0,4 6 10 0,0 3 0 15,-3 2 0-15,0 3 0 0,-1 2 0 0,-7 0-8 16,0 0 0-16,6 10 0 0,-1 1 8 0,-2 1 0 16,-1 2 0-16,1 5 0 0,-3 0 0 0,0 2 0 0,0 0 0 0,0 0 0 15,-3 5 0-15,1 2 0 16,2-9 0-16,-3 2 0 0,0 1 0 0,1-4 0 15,2-4 0-15,0-2 0 0,0-2 0 0,2-3 0 0,-2-3 0 0,0-4 0 16,0 0 8-16,0 0 3 0,0 0 1 0,0 0 0 16,3-2 16-16,2-7 4 0,-2 2 1 0,2-3 0 15,1 3-14-15,-1-5-3 0,0 1-1 0,0-1 0 16,1 5-15-16,2-5 0 0,-3-2 0 0,0 2 0 16,1 0 0-16,1 1 9 0,1-1-9 0,0 0 8 15,0-2-8-15,0 5 0 0,0-1 0 0,0 3-11 16,0 0 11-16,3 2 0 0,-6 1 0 0,3 1-8 15,-3 3 8-15,3 3 0 0,-3 1-9 0,3 1 9 0,0 2 0 16,3 0 0-16,-3 5 0 0,0 0 0 16,-3 2-10-16,6 0 10 0,-6-2 0 0,5 4-9 15,-2-2-27-15,3 3-6 0,0-1-1 0,2-2 0 16,0 0-122-16,0-2-25 16,-5 0-5-16,0-3-1 0</inkml:trace>
  <inkml:trace contextRef="#ctx0" brushRef="#br0" timeOffset="38013.79">13277 4591 1558 0,'-3'-12'69'0,"1"7"15"0,-1 3-68 0,-2 0-16 15,2-1 0-15,-2 1 0 0,-3 2 24 0,0 0 2 16,-3 5 0-16,1-3 0 0,-1 3 11 0,-2 2 3 16,0 0 0-16,-1 0 0 0,4 2-26 0,-3 3-5 15,2 0-1-15,0-3 0 0,3 3 13 0,0 0 3 16,3 2 0-16,0-2 0 0,2-1 6 0,6-4 2 15,-3 3 0-15,5-3 0 0,-2-2-32 0,5-1 0 0,0-1 0 0,2-1 0 16,1-2 9-16,2 0 9 0,0-5 2 0,3 1 0 16,0-1-12-16,-3-2-8 0,3 2 12 15,-3-7-12-15,1 1 12 0,-4 1-4 0,1 3 0 0,-3-2-8 16,2-3 11-16,-2 0-11 0,-2 3 10 0,-1-3-10 16,0 0 36-16,0 1 0 0,-2 4 1 0,0-3 0 15,-1-2-21-15,1 3-4 0,-3 2 0 0,3 0-1 16,-3 2-11-16,0 5 0 0,0 0 9 0,0 0-9 15,0 0 0-15,0 0 0 0,0 0 0 0,0 0 0 16,2 7 0-16,4-2-10 0,-1 2 10 0,0 0 0 0,0 2 0 16,1 1 0-16,2-3 0 0,0 2 0 15,0 5 0-15,2-2 0 0,1-2 0 0,-1-1 0 16,6 3 0-16,-3-3 0 0,-2 1 0 0,5-3 0 16,-3-3-66-16,6 1-16 0,-3-5-3 15,-1 0-861-15</inkml:trace>
  <inkml:trace contextRef="#ctx0" brushRef="#br0" timeOffset="38601.47">13742 4309 1796 0,'0'0'80'0,"0"0"16"0,3 4-77 0,0-1-19 16,-1 4 0-16,-2-3 0 0,0 4 10 0,3 3-2 15,-3 1 0-15,3 2 0 0,-3 0-8 0,0 3 0 16,2 2 0-16,1-1 0 0,-3 6 0 0,3-8 0 15,-3 5 9-15,0 5-9 0,2 0 8 0,1 0-8 0,-3 0 10 0,0-5-10 16,5 0 10-16,-2-2-10 0,0-5 10 0,-1-4-10 16,1 1 12-16,-1-8-4 0,-2 1-8 0,0-4 12 15,0 0 3-15,0 0 0 0,0 0 0 0,0 0 0 16,0 0 20-16,-5-2 4 0,0-3 1 0,0 1 0 16,2-1-23-16,-2-4-4 0,-1-1-1 0,1 1 0 15,2-1 0-15,1 1 0 0,-1 0 0 0,0-1 0 16,3-2 8-16,0-2 0 15,0 7 1-15,0-2 0 0,3-3-30 0,2 3-7 0,1-1 0 0,2 3-1 16,2 0 17-16,1-5-8 0,-1 5 8 0,4-2 0 16,-4 2-9-16,3 2 9 0,-2 0 0 0,2 1-9 15,3 1-2-15,0 1 0 0,0 2 0 0,0 2 0 16,-3 1-25-16,5 1-4 0,-2-1-2 0,0 1 0 16,-3-1-2-16,3 2 0 0,-2-1 0 15,-1 3 0-15,-3 0 4 0,1-2 0 0,0 2 0 0,-4-2 0 0,1-3 32 16,-2 3 8-16,-1 0 0 0,-2-1 0 0,-1 3 24 0,1 0 6 15,-3 0 2-15,0 1 0 0,-3 1-10 16,1 0-2-16,-1 1 0 0,0 1 0 0,-2 1-7 0,0 0-1 16,-1-5-1-16,1 2 0 0,0 1 17 0,2-1 4 15,-2-4 1-15,5 0 0 0,-3-1-17 0,3-4-3 16,0 0-1-16,0 0 0 0,0 0 32 0,0 0 7 16,0 0 1-16,0-7 0 0,3 0-23 0,0 0-4 15,2 3-1-15,0-8 0 0,0 0-12 0,1 0-4 16,2 0 0-16,0-2 0 0,-3 0-8 0,6 0 0 15,-1 0 0-15,1 2 0 0,-1-2 0 0,-2 2 0 16,0 1 0-16,0 1 0 0,-3 3-10 0,3 0-4 16,0 0-1-16,-2 2 0 15,-1 1-146-15,3-1-30 0,0 3-5 0,-3-1-2 0</inkml:trace>
  <inkml:trace contextRef="#ctx0" brushRef="#br0" timeOffset="38786.15">14340 4457 345 0,'0'0'31'0,"0"0"-31"0,0 0 0 0,0 0 0 15,0 0 276-15,0 0 48 0,0 0 11 0,3 7 1 16,-3 0-232-16,3 0-46 0,-3 0-10 0,0 2-1 16,0 1-11-16,-3-1-3 0,3 5 0 0,0-2 0 15,-3 0 15-15,1-3 2 0,-1 3 1 0,0 2 0 16,3-2-35-16,3 0-6 0,-3-1-2 0,0 4 0 16,3-4-8-16,-3-4 0 0,2 0 0 0,1-2 0 15,-3-5-99-15,0 0-21 0,13-5-5 0,-13 5-1 0</inkml:trace>
  <inkml:trace contextRef="#ctx0" brushRef="#br0" timeOffset="38922.64">14449 4325 1605 0,'0'0'35'0,"0"0"7"0,0 0 2 0,0 0 2 0,0 0-37 0,0 0-9 15,0 0 0-15,0 0 0 16,5 2-100-16,0 3-21 0,9 5-5 0,-6-3-1 0</inkml:trace>
  <inkml:trace contextRef="#ctx0" brushRef="#br0" timeOffset="39074.35">14539 4473 1591 0,'0'0'35'0,"0"0"7"0,0 5 2 16,-3 4 0-16,1 3-35 0,-4 0-9 0,4-3 0 0,-4 3 0 0,1 0 48 0,-3 2 7 0,3-2 1 16,0 2 1-16,-1-2-26 0,4-1-6 0,-1 1-1 0,0 0 0 15,3-3-3-15,3-2-1 0,0 0 0 0,-1-2 0 16,4 0 0-16,-6-5 0 0,5 4 0 0,3-4 0 15,2 0-9-15,1 0-3 0,0-2 0 16,-1-3-613-16,3 1-123 0</inkml:trace>
  <inkml:trace contextRef="#ctx0" brushRef="#br0" timeOffset="39414.46">14706 4501 1796 0,'0'0'40'0,"0"0"8"0,2 5 1 0,3 0 1 0,1 0-40 0,2-1-10 16,-3-1 0-16,6 1 0 0,-3-1 18 0,5-1 2 16,0-2 0-16,0 0 0 15,3 0 19-15,0 0 4 0,0-2 1 0,0-1 0 0,0-1-20 0,-1-1-3 16,1 3-1-16,0-3 0 0,-3 0-11 0,1 0-9 16,-1 3 12-16,-5-3-12 0,2-2 12 0,-2 3-12 15,-5-1 12-15,2 0-12 0,-2 1 0 0,-3-1 0 16,-3-2 0-16,1 2 0 0,-4-2 0 0,-2 2 12 15,0-6-3-15,-2 4 0 0,-1 4-9 0,1-2-11 16,-1 5 3-16,-2-2 0 0,0 4 8 0,-1-2 0 16,-1 5 0-16,1 0-8 0,-2 0 8 0,3 2 0 15,0 2 0-15,0-2 0 0,2 5-8 0,1-3 0 16,-1 3 0-16,0-3 0 0,4 3 8 0,-1-2 0 16,5 1 0-16,-2 1 0 0,7 0 0 0,1 0 0 0,5-1 0 0,-3 4 0 15,6-6 0-15,-1 3-13 0,6-3 1 0,0-2-913 16</inkml:trace>
  <inkml:trace contextRef="#ctx0" brushRef="#br0" timeOffset="39745.37">15356 4365 1882 0,'0'0'84'0,"-2"0"16"0,-6 0-80 0,0 0-20 15,-3 2 0-15,1 3 0 16,-6 2 11-16,0 0-3 0,-3 0 0 0,4 3 0 15,-4-1-8-15,-2 1 0 0,5 1 0 0,-2-1 0 16,2 1 34-16,0 1 5 0,3 0 1 0,5-3 0 0,2 3-16 0,1-2-4 16,2 1 0-16,-2 1 0 0,8 0-3 0,-1-3-1 15,4 3 0-15,2 0 0 0,0-3 12 0,5 3 1 16,0-3 1-16,0 3 0 0,0-3-6 0,3 1-2 16,0-1 0-16,-3 1 0 0,-2-3 8 0,2 0 2 15,-5 0 0-15,0-2 0 0,0-1-16 0,-3 1-4 16,-2 0 0-16,2-1 0 0,-5-4 7 0,0 0 1 15,0 5 0-15,-2 2 0 0,-1-4 9 0,0-1 3 16,-5 0 0-16,3 1 0 0,-3-3-20 0,0 0-3 16,0 2-1-16,-2 0 0 0,-1 1-8 0,1 1 0 15,-1-4 0-15,3 3 0 16,-3-1-163-16,1 0-28 0,-14 1-5 0,11-1-2 0</inkml:trace>
  <inkml:trace contextRef="#ctx0" brushRef="#br0" timeOffset="42714.46">3281 7077 1267 0,'0'0'112'0,"0"0"-89"16,0 0-23-16,0 0 0 0,0 0 120 0,0 0 19 0,0 0 4 0,0 0 1 16,0 0-134-16,0 0-26 0,8 4-6 0,-8-4-1 15,0 0 23-15,0 8 0 0,2-4 0 0,-2-4 0 16,0 0 0-16,0 0 0 0,6 5 0 0,-6-5 0 16,0 0 16-16,5 2 7 0,-5-2 1 0,0 0 1 15,0 0 15-15,8-2 2 0,-3 0 1 0,-5 2 0 16,3-5 5-16,5 0 2 0,-8-2 0 0,0 0 0 15,2 0-19-15,-2-2-4 0,-2 2-1 0,2-5 0 16,0 2-6-16,-5-4-2 0,5 3 0 0,-3-1 0 16,0-2-18-16,-2 0 0 0,2-5 0 0,3 2 0 15,-10 1 10-15,10-3 5 0,-8 3 1 0,2-6 0 16,-1 4-3-16,1-4 0 0,1-1 0 0,-3 2 0 16,3 2 12-16,-1-2 3 0,-1 0 0 0,-1-1 0 0,2 1-16 0,-2 2-2 15,-2-2-1-15,2 2 0 0,0 3 7 0,0-1 0 16,0 3 1-16,-3-2 0 0,3 4 11 0,6 0 1 15,-6 1 1-15,-3-1 0 0,3 0-13 16,3 3-2-16,0-1-1 0,-3-1 0 0,0 1-6 0,3 1-8 16,-1-1 11-16,1 1-11 0,2-3 10 0,-5 3-10 15,6-3 8-15,-3 5-8 0,2-5 0 0,3 5 0 16,-5 0 8-16,2 0-8 0,3-2 0 0,3 2 0 16,-3-3 0-16,5 3 0 0,-5-2 0 0,8-1 0 0,-8 1 0 15,10-3 0-15,-7 3 0 0,5-3 0 16,0 3 0-16,3-1 0 0,-1 1 0 0,3-3 0 0,-2 3 0 0,-1-1 0 15,6 1 0-15,-2-1 0 16,7 3 0-16,-8 0 0 0,6 0 0 0,-1 2 0 16,1-2 0-16,2 5 0 0,-3-3 0 0,-5 5 0 0,6-2 0 15,0 2 0-15,2 0 0 0,-3 2 0 0,1 1 0 0,-1 1-11 16,1 1 11-16,-6 2 0 0,3 0 0 0,-6 3 0 16,4 1 0-16,-6 3 0 0,2 3 0 0,-7 2 0 15,2 0 0-15,-5 2 0 0,3 0 0 0,-3 0 0 16,-3-2 0-16,3 0 0 0,-5 2 0 0,2-2 0 15,-2 2 0-15,0-2 0 0,-1-5 0 0,-2 2 8 16,0 1-8-16,3-1 0 0,-3-2 8 0,-2 0-8 16,2 0 8-16,-6 1-8 0,1-1 10 0,-3 0-10 15,0-2 13-15,3-1-3 0,-5 1-1 0,2-2 0 0,-3-1-9 16,3 3 0-16,-2-3 0 0,5-2 8 0,-8 0 2 0,7-2 0 16,4 0 0-16,-6-3 0 15,5 0-10-15,-2 1 10 0,2-3-10 0,4 0 10 16,4 0-10-16,-5 0 8 0,8 0-8 0,0 0 8 0,0 0-8 0,0 0 0 15,0 0 0-15,0 0 0 0,0 0 0 0,0 0-19 16,0 0 3-16,0 0 1 16,8-7-113-16,0 0-24 0,0 2-4 0,5 0-957 0</inkml:trace>
  <inkml:trace contextRef="#ctx0" brushRef="#br0" timeOffset="43179.77">4149 6244 115 0,'0'0'10'0,"0"0"-10"0,0 0 0 0,0 0 0 0,0 0 244 16,0 0 46-16,0 0 10 0,0 0 1 0,0 0-132 0,0 0-26 15,0 0-6-15,0 0-1 16,0 0-28-16,0 0-5 0,0 0-2 0,0 0 0 0,0 0-29 0,0 0-7 15,5 0-1-15,3-2 0 0,-3 2-32 0,8 0-8 16,-5 2 0-16,6-2-1 0,-4 0 14 0,6 0 3 16,0 0 1-16,0-2 0 0,2 2-17 0,1-2-4 15,-1 2-1-15,1-3 0 0,-1 1-7 0,1 2-2 16,-3-3 0-16,2 3 0 0,-4-2-10 0,1 2 0 16,1 0 0-16,-5 0 0 0,-1 0 0 0,4 0-9 15,-4 0 0-15,-4 0 0 16,7 2-53-16,-5 1-10 0,-6-1-3 0,6 3 0 15,-8 0-103-15,0-5-21 0,8 2-4 0</inkml:trace>
  <inkml:trace contextRef="#ctx0" brushRef="#br0" timeOffset="43509.63">4334 6524 1951 0,'0'0'43'0,"-5"0"9"0,5 0 1 0,0 0 2 0,-3 2-44 0,3-2-11 0,0 0 0 0,0 0 0 16,0 0 30-16,0 0 4 0,0 0 1 0,0 0 0 16,0 0-1-16,0 0 0 0,0 0 0 0,0 0 0 0,0 0-2 15,8 0-1-15,0 0 0 0,0 0 0 0,2 3 2 0,1-3 1 16,5-3 0-16,-3 3 0 0,3 0-10 16,0 0-3-16,2 0 0 0,1-2 0 0,-1 2-9 0,-2-2-1 15,3 2-1-15,-6 0 0 0,0 0-10 0,6-3 8 16,-9 3-8-16,1 0 8 0,-1 0-8 15,4 0 0-15,-9 0 0 0,3 0 0 0,0 0 0 0,-3 0 0 16,-5 0 0-16,5 0 0 0,-5 0 0 0,0 0 0 16,0 0 0-16,0 0 0 0,0 0 0 0,0 0 0 15,0 0 0-15,0 0 0 0,0 0 0 0,0 0 0 16,0 0 0-16,0 0 0 16,0 0-68-16,0 0-16 0,0 0-4 0,0 0-961 0</inkml:trace>
  <inkml:trace contextRef="#ctx0" brushRef="#br0" timeOffset="65142.59">5112 6399 748 0,'0'0'67'0,"0"0"-54"0,0 0-13 0,0 0 0 15,0 0 150-15,0 0 27 0,0 0 6 0,0 0 1 16,0 0-102-16,0 0-20 0,0 0-4 0,0 0-510 16,0 0-103-16</inkml:trace>
  <inkml:trace contextRef="#ctx0" brushRef="#br0" timeOffset="66464.81">5686 5809 1267 0,'0'0'112'0,"0"0"-89"0,0 0-23 15,0 0 0-15,0 0 92 0,0 0 15 0,0 0 2 0,0 0 1 16,0 0-15-16,0 0-3 0,0 0-1 0,0 0 0 15,0 0-15-15,0 0-2 0,0 0-1 0,0 0 0 16,0 0-41-16,0 0-9 0,0 0-2 0,3 5 0 16,-3 4-11-16,2 3-2 0,-2 0-8 0,5 7 12 15,1 2 18-15,-4 0 3 0,1 2 1 0,0 3 0 16,-1 3-34-16,6-4 0 0,-8-1 0 0,3-3 0 16,2 0 0-16,1-2 0 0,-4-2 0 0,3-1-9 15,1-2 9-15,-1-2 9 0,0-3-1 0,3 3-8 0,-8-5 12 16,0 2-12-16,3-1 12 0,-3-4-12 0,0-4 8 15,3 5-8-15,-3-5 0 0,0 0 0 0,0 0 0 0,0 0 0 16,-3 7-12-16,0-2-729 16,-5-1-146-16</inkml:trace>
  <inkml:trace contextRef="#ctx0" brushRef="#br0" timeOffset="66751.8">5353 6315 1267 0,'0'0'112'0,"-6"-3"-89"0,1 1-23 0,0 2 0 16,5 0 85-16,-6-2 13 16,1-1 2-16,5 3 1 0,0 0-9 0,0-4-3 15,0 4 0-15,0 0 0 0,0 0-29 0,0 0-5 16,0 0-2-16,3-5 0 0,-1-2-18 0,4 5-4 0,-6 2-1 0,8-3 0 16,0 1-30-16,2-1 0 15,1 1 0-15,5 2 0 0,-1 0 10 0,1-2-10 0,3-1 10 0,5 1-10 16,-3 0 28-16,3-3 0 15,2 0 0-15,1 1 0 0,2 1-8 0,-3-1-1 0,3 1-1 0,0 1 0 16,-8-3-2-16,3 3-1 0,3-3 0 0,-6 3 0 16,3-1-15-16,-6 3 0 0,1-2 0 0,-1 2 0 15,-4 0-10-15,1 0-2 0,-4-2 0 0,2 2 0 32,-5 4-81-32,-3-1-17 0,-5-3-3 0,8 4-542 0,-2 1-108 0</inkml:trace>
  <inkml:trace contextRef="#ctx0" brushRef="#br0" timeOffset="67258.69">5614 6503 1036 0,'0'0'46'0,"0"0"10"0,0 0-45 0,0 0-11 16,-2 0 0-16,2 0 0 0,0 0 180 0,0 0 35 15,0 0 6-15,0 0 2 0,0 0-133 0,0 0-26 16,0 0-6-16,0 0-1 0,5 0-27 0,3 0-6 15,0 0 0-15,-3 0-1 0,3 0-12 0,3 0-3 16,-1 5 0-16,1-3 0 0,-3 3 0 0,2-1 0 0,1 6 0 0,2-3 0 16,-2 2 7-16,-3 1 1 0,0 6 0 0,-3-2 0 15,3 3-3-15,0 2 0 16,-5 2 0-16,-1 0 0 0,-2-2-1 0,0 2-1 0,0 0 0 16,-2 3 0-16,2-6-3 0,-3 1 0 0,0 0 0 0,3 0 0 15,-8 0-8-15,3-3 8 0,-6 1-8 0,4-1 8 16,-4 0-8-16,-2-1 0 0,-1-1 0 15,1 0 0-15,5-5 0 0,-8 1 21 0,3-1-2 16,0-2-1-16,0 0-2 0,5-2 0 0,-5-3 0 16,2-2 0-16,3 0 7 0,0-2 1 0,3-1 0 0,0-1 0 15,-1-1-12-15,4-4-3 0,-1 2 0 0,6-3 0 16,-3 1 7-16,8-3 0 0,-3-2 1 0,3 0 0 16,5-5-17-16,-2 5 0 0,2-3 0 0,0 3 0 15,0 3-12-15,6-1-4 0,-6 2 0 0,6 1 0 0,-4 4 16 16,1 3 16-16,0 2-3 0,0 2-1 15,0 1-12-15,0 4 0 0,0-3 0 0,2 6 0 0,1-1 0 0,-1 1-15 16,-5 1 5-16,3-1 1 0,0 2 9 0,-3-3-10 16,1 0 10-16,-1-2-10 0,-3 0 0 0,1-2 0 15,-3 2 0-15,3-2 0 16,-1 0-86-16,-5-3-16 0,3 5-4 0,-5-5-1 16,2 3-66-16,-5-5-13 0</inkml:trace>
  <inkml:trace contextRef="#ctx0" brushRef="#br0" timeOffset="67750.17">6752 5807 1713 0,'0'0'76'0,"0"0"16"0,-5 0-74 0,-3 2-18 0,0 3 0 0,5 0 0 0,-5-1 22 0,3 8 1 15,-3 0 0-15,0 4 0 16,0 1-23-16,0 1 0 0,3 1 0 0,0 7 0 0,0 0 11 0,2 5-3 15,0 2 0-15,3 2 0 0,-2 2 4 0,2 6 0 16,0 4 0-16,0 5 0 0,2-1 0 16,1 1 0-16,0-3 0 0,2 3 0 0,5 0 25 0,-4-3 6 15,2-4 1-15,2-5 0 0,-2-7 3 16,5-5 1-16,-5-2 0 0,6-7 0 0,-1-3 16 0,-3-2 3 16,4-2 1-16,-4-2 0 0,3-3-47 0,1-3-9 15,-6 1-1-15,2-3-1 0,1-2 0 0,-3 0 0 16,-3 0 0-16,-2-2 0 0,-3 2-10 0,0 0 8 15,0 0-8-15,0 0 8 0,2-2-8 0,-2 2 0 16,6-5 0-16,-6 5 0 16,0 0-120-16,0-5-20 0,2-2-4 0,1 2-852 0</inkml:trace>
  <inkml:trace contextRef="#ctx0" brushRef="#br0" timeOffset="68075.63">7332 6044 172 0,'0'0'8'0,"0"0"1"0,-3-2-9 0,3 2 0 0,0 0 0 0,0 0 0 15,0 0 348-15,0 0 68 0,0 0 14 0,0 0 2 16,0 0-310-16,0 0-62 0,0 0-13 0,0 0-3 0,5 7-32 0,-2 0-12 16,0 0 0-16,2 3 9 0,0 6 24 0,-2 0 5 15,-3 3 1-15,0 5 0 0,2 2-10 0,-2 4-1 16,0 3-1-16,0-2 0 0,0-1-18 0,0-1-9 16,0-1 10-16,0-5-10 0,0-2 0 0,0-4 8 15,0-1-8-15,0-2 0 0,-2-2 0 0,2-2 9 16,2-3-9-16,-2 0 8 0,-2 0-8 0,2 0 0 15,0-7 0-15,0 0 8 16,-3 5-94-16,3-5-19 0,0 0-4 0,0 0-751 0</inkml:trace>
  <inkml:trace contextRef="#ctx0" brushRef="#br0" timeOffset="68394.1">7138 5913 1710 0,'0'0'37'0,"0"0"8"0,0 0 2 0,-5 2 1 0,0 0-38 0,0-2-10 0,2 3 0 0,-2-1 0 16,2-4 48-16,-2 2 8 0,5 0 2 0,0 0 0 16,0 0-11-16,0 0-3 0,0 0 0 0,0 0 0 15,0 0 5-15,0 0 1 0,5-3 0 0,3 1 0 0,3 0-15 0,2-3-3 16,3 0-1-16,0 0 0 15,5 1-12-15,-3 1-3 0,3-1 0 0,3-1 0 0,3 3-16 16,-4-1 0-16,-1 1 8 0,1 0-8 0,4-1 16 16,-3 3-1-16,0 0 0 0,-1-2 0 0,4 4-15 0,-6-2 0 15,-3 0 0-15,-2 0 0 16,3 3-20-16,-3-1-6 0,-3 0-2 0,-2 3 0 16,-4-3-147-16,1 5-29 0,0 0-7 0</inkml:trace>
  <inkml:trace contextRef="#ctx0" brushRef="#br0" timeOffset="68806.59">7183 6545 979 0,'0'0'87'0,"0"0"-70"0,-7 7-17 0,7-7 0 16,0 0 83-16,0 0 13 0,-3 3 2 0,3-3 1 15,0 0-27-15,0 0-6 0,0 0-1 0,0 0 0 16,-8 2 13-16,8-2 2 16,0 0 1-16,0 0 0 0,0 0-5 0,0 0-2 0,0 0 0 0,0 0 0 15,0 0-25-15,0 0-5 0,0 0 0 0,0 0-1 16,0 0-27-16,0 0-4 0,0 0-2 0,0 0 0 16,5 2-10-16,1 1 8 0,-6-3-8 0,0 0 8 15,5 0 5-15,3 2 1 0,0 0 0 0,0 1 0 16,2-1 2-16,1 0 0 0,2-2 0 0,0 3 0 15,0-1 3-15,6-2 1 0,0 0 0 0,-1 0 0 16,3 0-8-16,0 0-2 0,1-2 0 0,1-1 0 0,-1 1-10 16,1 0 0-16,-2-1 9 0,3-1-9 0,-3 4 14 0,-2-5-2 15,5 0 0-15,-6 1 0 0,-2 1-12 0,3 1 0 16,-1-3 8-16,-2 3-8 0,0-3 0 0,-3 3 8 16,-5-1-8-16,3 3 0 15,-1-2 0-15,-2 0 8 0,-8 2-8 0,0 0 0 0,8 0 0 0,-8 0-10 16,0 0 2-16,0 0 0 15,0 0-18-15,0 0-3 0,0 0-1 0,0 0-721 16,0 0-144-16</inkml:trace>
  <inkml:trace contextRef="#ctx0" brushRef="#br0" timeOffset="69326.07">8395 6141 1612 0,'-10'-3'72'0,"10"3"14"0,0 0-69 0,0 0-17 16,0 0 0-16,0 0 0 0,-8 0 67 15,5-2 9-15,3 2 3 0,0 0 0 0,-5-2-5 0,5 2-1 16,0 0 0-16,0 0 0 0,0 0-31 0,0 0-6 15,0 0-2-15,0 0 0 0,0 0-22 0,0 0-12 16,2 7 12-16,4 2-12 0,4-2 8 0,-4 3-8 16,-1 1 0-16,-2 1 0 0,4 5 12 0,-1-1 0 15,-6 5-1-15,2 0 0 0,1 1-3 0,0-4 0 0,-3 1 0 16,0 0 0-16,0-3-8 0,0 1 0 16,2-5 0-16,1-1 8 0,-8 1-8 0,5-2 0 0,5-1 0 0,-5-2 0 15,0-2 0-15,0-5 0 0,0 7 0 0,0-7 0 16,0 0 0-16,0 0 0 0,0 0 0 0,3 5 0 31,5-3-112-31,-8-2-16 0,0 0-2 0,0 0-794 0</inkml:trace>
  <inkml:trace contextRef="#ctx0" brushRef="#br0" timeOffset="69659.42">8276 6327 1821 0,'0'0'40'0,"0"0"8"0,0 0 1 16,0 0 3-16,0 0-41 0,0 0-11 0,0 0 0 0,0 0 0 15,-8-3 21-15,8 3 3 0,0 0 0 0,0 0 0 16,0 0-24-16,0 0 0 0,0 0 0 0,0 0 8 0,0 0-8 0,6 3 0 16,-1-3 0-16,3 0 0 15,5 0 33-15,-2 0 6 0,-3 2 1 0,2-2 0 0,6 0-8 0,0 0-2 16,-3 0 0-16,0 0 0 0,3 0 2 0,3 0 0 15,-3-2 0-15,-1-1 0 0,1 3-8 0,0-2-2 16,0-1 0-16,-3 1 0 0,-7 2-10 0,4 0-3 16,3-2 0-16,-5 4 0 0,-8-2-9 0,3 0 0 15,5 0-12-15,-3 0 12 0,-5 0-9 0,0 0 9 0,0 0 0 16,6 2 0-16,1 1 0 0,-1-1 0 16,-6-2 0-16,0 0 0 0,5 5 0 0,-5-5 0 0,-5 5 0 0,5-5 0 31,0 4-94-31,0-4-12 0,-6 7-2 0</inkml:trace>
  <inkml:trace contextRef="#ctx0" brushRef="#br0" timeOffset="70881.11">9636 6115 1566 0,'0'0'34'0,"0"0"7"0,0 0 2 15,0 0 1-15,0 0-35 0,0 0-9 0,0 0 0 0,0-2 0 0,0 2 34 0,0 0 5 16,5-5 1-16,-5 5 0 0,0 0-20 0,0 0-4 16,0 0-1-16,0 0 0 0,0 0 8 0,0 0 1 15,6 0 1-15,2 0 0 0,-8 0 19 0,5 2 3 16,3 3 1-16,-3-3 0 0,0 1-20 0,1 1-3 0,2 1-1 0,-3 0 0 15,3-1 13-15,0 3 3 0,2 3 0 16,-2-1 0-16,0 1-19 0,3-1-3 0,-3 3-1 16,2 0 0-16,1-1-1 0,0 1-1 0,-3 2 0 15,2 0 0-15,-5 0-15 0,3 3 0 0,0-5 0 0,0-1 0 16,-2 1 28-16,1 2 4 0,1-2 0 0,0 0 0 16,0 0-32-16,0-3 0 0,-3 0 0 0,1-2 0 15,-1 0 12-15,0 1-3 0,-5-1-1 16,0-7 0-16,6 4 4 0,-6-4 0 0,2 7 0 0,-2-7 0 15,0 0 0-15,0 0 0 0,0 0 0 0,0 0 0 16,0 0-12-16,0 0 0 0,0 0 0 0,0 0 0 0,0 0 28 16,0 0 3-16,0 0 1 0,0 0 0 15,0 0-20-15,0 0-3 0,0 0-1 0,0 0 0 16,0 0-8-16,0 0 8 0,0 0-8 0,0 0 8 16,0 0 0-16,0 0 0 0,0 0 0 0,0 0 0 0,0 0 4 15,0 0 0-15,0 0 0 0,0 0 0 16,0 0 0-16,0 0 0 0,0 0 0 0,0 0 0 0,0 0 6 0,0 0 2 15,0 0 0-15,6-2 0 0,-1-3-20 0,0 1 0 16,0-1 0-16,-2-2 0 0,2-3 0 0,1-1 13 16,-1-1-4-16,0 0-1 0,-2 0-8 0,5 1 0 15,-5-6 9-15,4 1-9 0,-1-1 0 0,-1-2 8 16,0 1-8-16,3-4 0 0,-5 1 0 0,2 0 0 16,0 0 0-16,1 2 0 0,-1 0 0 0,0 3 0 15,-2-3 0-15,2 5 0 0,-2 0 0 0,0 2 0 16,-1 3 0-16,-2-1 0 0,0 3 0 0,0 2 0 15,0 1 0-15,3-1 0 0,-3 3 0 0,0 2 0 16,0 0 0-16,0 0-8 16,0 0-32-16,0 0-7 0,0 0-1 0,-3 7 0 15,3 0-84-15,0 0-16 0,3 2-4 0,0 1-588 0,-3-3-116 0</inkml:trace>
  <inkml:trace contextRef="#ctx0" brushRef="#br0" timeOffset="71631.45">9499 5964 1148 0,'0'0'25'0,"-3"-2"6"0,0-3 1 0,3 3 0 0,0-3-32 0,0 1 0 0,-2-4 0 0,2 4 0 16,-3-1 99-16,3 5 13 0,0 0 4 0,0-5 0 16,-3 1-32-16,1-1-7 0,-1 0-1 0,3 5 0 15,0 0 2-15,0 0 0 0,0-4 0 0,0 4 0 16,0 0-18-16,0 0-3 0,0 0-1 0,0 0 0 15,-3-5-33-15,3 5-7 0,0 0-2 0,0 0 0 16,0 0 14-16,0 0 4 0,0 0 0 0,8 0 0 16,0 0-32-16,0 0 0 0,0 0 0 0,3 0 0 15,2 2 0-15,-2 1 0 0,2-1 0 0,3 0 0 16,0-2 16-16,2 0-4 0,1 0 0 0,2 0 0 16,0-2-1-16,0 0-1 0,3-3 0 0,0 2 0 0,-3 1-1 0,0 0 0 15,-2-1 0-15,-4 1 0 0,-1 0-9 16,2-1 0-16,-1 1 0 0,-1 2 0 0,-1-2 0 0,0 2 0 15,-2 0 0-15,-3 0 0 0,0 2 0 0,-3-2 0 16,0 0 0-16,-5 0 0 0,0 0 0 0,0 0 0 16,0 0 0-16,0 0 0 0,0 0 31 0,0 0 1 15,-5 0 0-15,-3 0 0 0,0 0-32 0,-3-2 0 16,1-1 0-16,-1 1 0 0,1 0 0 0,-1-1 0 16,0-1 0-16,4 1 0 0,-4-1 12 0,-2 1-3 15,2-2-1-15,1 1 0 0,-1-1-8 0,3 0 8 16,-3 1-8-16,3 1 8 0,3 1-8 0,0-3 0 0,0 3 9 15,5 2-9-15,-6-2 0 0,6 2 0 0,0 0 0 0,0 0 0 32,0 0-24-32,0 0-7 0,0 0-1 0,0 0 0 15,6 4-142-15,-1 3-29 0,3 0-5 0,2 3-2 0</inkml:trace>
  <inkml:trace contextRef="#ctx0" brushRef="#br0" timeOffset="72168.61">10417 6237 1609 0,'0'0'35'0,"0"0"7"0,0 0 2 0,0 0 2 0,2-2-37 0,-2 2-9 15,0 0 0-15,0 0 0 0,3-5 87 0,0 0 15 16,-3 5 3-16,0 0 1 0,0 0-32 0,0 0-6 15,0 0-2-15,0 0 0 0,0 0-33 0,0 0-6 16,0 0-2-16,0 0 0 0,0 0-25 0,0 0 0 0,0 0 0 0,0 0 0 16,0 0 0-16,0 0 0 15,0 0 0-15,5 5 0 0,0-5 0 0,0 2 0 16,-5-2 0-16,6 0 0 0,-1-2 0 0,0 2 0 0,1-5 12 0,-4 1-4 16,-2 4 3-16,6-3 0 0,-4-1 0 0,1-3 0 15,-3 4 1-15,-3-1 0 0,3-1 0 0,-2-2 0 16,-1 2-4-16,0 0 0 0,-2-2 0 0,0 3 0 15,-1 1 10-15,1-1 2 0,-3 1 0 0,3 1 0 16,-3-1-20-16,0 3 10 0,3 0-10 0,-3 0 8 16,0 3-8-16,3-1 0 0,-1 1 0 0,1 1 0 15,0 1 0-15,-1 0 0 0,4-1 0 0,2 1-11 16,0 2 11-16,0 0 0 0,0-7 0 0,2 7 0 16,4 0-8-16,-1 0 0 0,0-2 0 0,-2 0 0 15,2-3 8-15,3 3 0 0,-3 0 0 0,3-3 0 16,0 0-128-16,0 1-24 0,0 1-5 0</inkml:trace>
  <inkml:trace contextRef="#ctx0" brushRef="#br0" timeOffset="73001.03">11060 6056 1234 0,'-8'0'55'0,"5"0"11"0,0 0-53 0,3 0-13 0,-5 0 0 0,5 0 0 15,0 0 35-15,0 0 4 0,0 0 1 0,-3 0 0 16,-5 0 9-16,3 0 3 0,0 0 0 0,0 2 0 16,-3 3-28-16,2-3-4 0,-2 3-2 0,1 2 0 15,1-2 29-15,1 2 5 0,-3 0 2 0,0 0 0 16,0 5 2-16,0-3 0 0,0-2 0 0,0 5 0 16,3 2-29-16,-3 0-6 0,0 3-1 0,3-1 0 15,0 1-6-15,-1 2-2 0,4-1 0 0,-1-1 0 0,3-3 16 16,0 0 2-16,3 0 1 0,-1-2 0 0,1-3-31 0,2 1 8 15,3-1-8-15,0-2 0 16,3-2 9-16,-1 0-1 0,3-5 0 0,1 0 0 0,2-5 9 0,-3 0 2 16,-3-2 0-16,4 0 0 0,4 0-2 15,-2-2 0-15,0 2 0 0,-3-5 0 0,3 0-17 0,-5 0 0 16,2-2 0-16,-3 2 0 0,1-4 20 0,0 2 0 16,-4 2 0-16,1-4 0 0,-5 1-20 0,5 1 0 15,-3 3 0-15,-2-1 0 0,0-5 0 0,-3 6 0 16,-3-3 0-16,3 2 0 0,-3-2 0 0,1 2 0 15,-4 0 0-15,1 3 0 0,2-1 8 0,-2 1-8 16,-3 2 12-16,0 0-12 0,3 0 21 0,-3 2-2 16,0 0-1-16,3 1 0 0,-3-1-8 0,3 3-2 15,-3-3 0-15,5 5 0 0,-2 0-8 0,2 0 0 16,-2-2 0-16,5 2 0 0,0 0 0 0,0 0 0 16,0 0 0-16,0 0 0 0,0 0 0 0,0 0 0 0,0 0 0 0,0 0 0 15,0 0 0-15,0 0 0 0,0 0 0 0,0 0 0 16,0 0 0-16,0 0 0 0,0 0 0 15,0 0 0-15,0 0 0 0,0 0 0 0,0 0 0 0,5 4 0 16,3 1 0-16,0 0 0 0,-3-1 0 0,3-4 0 16,0 3 28-16,0-3 3 0,0 2 1 0,0-2 0 15,0 0-32-15,2 0 0 0,1-2 0 0,0 2 0 16,2-3 12-16,0 3-3 0,0-2-1 0,1 0 0 16,-1-1-8-16,0-1 0 0,3-1 0 0,-3 3 0 0,3-3 0 15,0 0 0-15,0 3 0 0,0-1 0 16,-1 1 0-16,-1-3 0 0,-1 1 0 0,-3 1 0 15,-2 3 0-15,-2-2 0 0,-1 2 9 0,0 0-9 0,-5 0 0 16,0 0 0-16,0 0 0 0,0 0 0 16,0 0-12-16,0 0 4 0,0 0 0 0,0 0 0 15,0 0-96-15,0 0-20 0,3 7-3 0,0-2-1 16,-3-5-54-16,2 4-11 0,-4 1-3 0,-1 2 0 0</inkml:trace>
  <inkml:trace contextRef="#ctx0" brushRef="#br0" timeOffset="73726.48">10734 5851 288 0,'0'0'25'0,"0"0"-25"0,-2-2 0 0,2 2 0 15,0 0 145-15,-3-2 24 0,0-3 5 0,3 5 1 16,0 0-73-16,-2-5-14 0,-1 1-4 0,0 1 0 16,3-1 16-16,0 4 4 0,0-5 0 0,0 5 0 0,-2-5-20 15,2 5-3-15,0 0-1 0,0-2 0 0,0 2-6 0,0 0-2 16,0 0 0-16,0 0 0 0,0 0-29 0,0 0-7 16,0 0 0-16,0 0-1 0,0 0-24 0,0 0-11 15,0 0 10-15,0 0-10 0,5-3 0 0,3 1 0 16,-8 2 0-16,8 0 0 0,2 2 0 0,1 1 0 15,0-1 0-15,2-2 0 0,0 3 17 0,0-1-2 16,0 0-1-16,6-2 0 0,0 0 10 0,-1 0 1 16,1 3 1-16,2-3 0 0,3-3-5 0,-3 1-1 15,0 2 0-15,3-2 0 0,-3-1-3 0,0 1-1 16,3-1 0-16,-3 1 0 0,-2 0-3 0,-1-1-1 0,1 3 0 0,-6 0 0 16,0 0-12-16,-2-2 0 15,-1 2 0-15,-2 0 0 0,-8 0 0 0,0 0 0 0,0 0 0 0,0 0 0 16,0 0 0-16,0 0 0 0,0 0 0 0,0 0 0 15,0 0 28-15,0 0 4 0,0 0 0 0,0 0 0 16,0 0-20-16,0 0-3 0,-3-5-1 0,1 5 0 16,-3 0-8-16,-1-2 0 0,1 0 0 0,-3-1 0 15,-3 1 0-15,3 0 0 0,-2-1 0 0,-1-1 0 16,-2-1 0-16,0 2 0 0,-3-1 0 0,0-3 8 16,3 2-8-16,-3 0 0 0,3-2 0 0,0 3 0 15,2-1 0-15,0 0 0 0,1 0 0 0,2 1 0 16,3-1 0-16,-3 0 0 0,5 3 8 0,-2-3-8 0,2 3 0 15,3 2 0-15,0 0 0 0,0 0 0 16,0 0 0-16,0 0 0 0,0 0 0 0,0 0 0 16,0 0-85-16,0 0-13 0,8 2-2 0,-3-2-1 15,1 5-99-15,4 2-19 0</inkml:trace>
  <inkml:trace contextRef="#ctx0" brushRef="#br0" timeOffset="74215.52">11573 5560 1591 0,'0'0'70'0,"0"0"15"0,0 0-68 0,0 0-17 0,0 0 0 0,0 0 0 15,3-3 49-15,-3 3 7 0,2-4 0 16,-2 4 1-16,0 0-20 0,0 0-4 0,8 0-1 0,-3 2 0 15,1 0 7-15,2 6 1 0,0-4 0 0,0 1 0 16,-1 2 12-16,1 2 4 0,6 1 0 0,-1-1 0 16,-3 5-14-16,4 0-2 0,-1 3-1 0,3 2 0 15,0 4-15-15,-3 1-4 0,3 4 0 0,-3 3 0 16,3 1-9-16,-3 4-3 0,-5-3 0 0,3 2 0 16,-6 0-8-16,0-2 0 0,-2 0 0 0,2-5 0 15,-2 1 0-15,-1-6 0 0,-2-2 12 0,-2 0-4 16,2-4 3-16,-3-1 0 0,6 1 0 0,-6-3 0 15,-2-2 25-15,2 2 6 0,1-5 1 0,-4 3 0 0,-2-3-27 16,0 1-6-16,3-1-1 0,-3-4 0 16,3 4-9-16,0-4 0 0,-3 0 0 0,2-1 0 0,-2 1 0 0,3 0 8 15,0-3-8-15,0-2 12 0,5 0-4 0,0 0 0 16,-6 0 0-16,6 0 0 0,0 0-8 0,0 0 8 16,0 0-8-16,-2 2 8 0,-4 1-8 0,6-3 0 15,0 0 0-15,-2 2 0 0,-4-2 0 0,6 0 0 16,0 0 0-16,0 0 0 0,-5 0-11 0,0 0-4 15,2 3-1-15,3-3 0 16,-5 0-164-16,2 2-32 0,-2 0-8 0</inkml:trace>
  <inkml:trace contextRef="#ctx0" brushRef="#br0" timeOffset="80131.82">16103 5616 1152 0,'0'0'51'0,"-3"0"10"0,-2-2-49 0,5 2-12 0,0 0 0 0,0 0 0 15,-8 0 95-15,5 0 16 0,3 0 3 0,0 0 1 0,0 0-62 0,0 0-12 16,0 0-2-16,0 0-1 16,0 0-24-16,0 0-5 0,0 0-1 0,0 0 0 0,0 0 12 15,0 0 1-15,0 0 1 0,8 5 0 0,0-3 15 0,-5 5 3 16,2-2 1-16,-3 2 0 0,4 2-13 0,-1-2-4 16,0 5 0-16,-2-3 0 0,0 3-8 0,-1 2-1 15,9 0-1-15,-6 1 0 0,-5 1-14 0,5 5 8 16,3-2-8-16,0 0 0 0,-2 4 0 15,2-4 8-15,0 0-8 0,2 0 0 0,3 2 0 0,-2-5 0 16,-8 1 0-16,2-3 0 0,5-2 8 0,-4-1-8 16,-4-1 0-16,1-3 0 0,5-2 11 0,0-1-11 15,-8-4 12-15,0 0-12 0,0 0 39 0,0 0 1 16,5-2 0-16,-5 2 0 0,-2-7 16 0,4-2 4 16,6-6 1-16,-3 4 0 0,-10-3-31 0,5-1-6 15,8-3-2-15,-5-1 0 0,-6-2-14 0,0 2-8 16,3-2 8-16,3-1-8 0,5 1 0 0,-5 0 0 15,-1 0 0-15,4 0 0 0,4 2 0 0,-2-2 8 0,-5 2-8 0,5 3 11 16,2-1-11-16,-4 3 0 0,-4 2 0 16,-2 3 0-16,-2-1-14 0,7 3 5 0,0 5 1 0,-5 2 0 31,0 0-39-31,0 0-7 0,5 2-2 0,-5 5 0 16,-2 5-105-16,-1 2-22 0,8 0-4 0,-2 3-679 0</inkml:trace>
  <inkml:trace contextRef="#ctx0" brushRef="#br0" timeOffset="80391.97">16420 6025 1450 0,'0'0'64'0,"0"0"14"0,0 0-62 0,0 0-16 16,5 8 0-16,-2-4 0 0,-3-4 79 0,5 5 13 15,-5-5 2-15,3 5 1 0,8 2-41 0,-6-3-8 16,-3 3-2-16,-2 1 0 0,8-4-14 0,-2 3-3 15,-4 0-1-15,1 3 0 0,-3-3-9 0,3 0-1 16,2 2-1-16,-2-2 0 0,-6 0-6 0,6 0-1 16,2-2 0-16,-3 2 0 0,-4-2-8 0,2 0 0 15,5-1 9-15,-2 1-9 0,-3-5 0 0,0 0 0 16,0 0 0-16,8 0 0 16,0-2-120-16,-3-1-18 0,-5 3-4 0,11-4-1 0</inkml:trace>
  <inkml:trace contextRef="#ctx0" brushRef="#br0" timeOffset="80715.41">16772 6070 172 0,'0'0'8'0,"0"0"1"0,0 0-9 0,0 0 0 16,0 0 0-16,0 0 0 15,8 5 379-15,-8-5 73 0,0 5 16 0,0-5 2 0,3 7-342 0,-3 0-68 16,-6 2-13-16,4-2-3 16,-1 3-28-16,0-1-6 0,-2 3-1 0,-3-1 0 0,-5 4-9 0,2-1 0 15,9 0 0-15,-6-2 0 0,-3 4 0 0,6 1 0 16,2-3 0-16,-2-3 0 0,-3 1 0 0,5 0 0 15,1-5 0-15,-4 2 0 16,4-4-42-16,-1 0-7 0,0-3-2 0,3-2-526 16,0 0-106-16</inkml:trace>
  <inkml:trace contextRef="#ctx0" brushRef="#br0" timeOffset="81120.7">17084 5600 230 0,'-8'-3'10'0,"8"3"2"0,0 0-12 0,0 0 0 0,0 0 0 0,0 0 0 15,0 0 370-15,0 0 71 16,0 0 15-16,0 8 2 0,0-8-366 0,6 7-74 0,4 2-18 0,-2 3 0 16,-8-1 10-16,5 4-2 0,6-1 0 0,-1 2 0 15,1 3 20-15,-6 0 3 0,1 2 1 0,-1 0 0 16,6 3-20-16,-4-1-4 0,-7-2-8 0,6-2 12 15,4-5-12-15,-2-2 0 0,-5 0 0 0,-3-5 0 16,5 2 9-16,1-4-9 0,-4 0 8 0,-2-5-8 16,0 0 16-16,0 0-3 0,0 0 0 0,0 0 0 15,0 0 27-15,0 0 6 0,8-3 1 0,-3 3 0 0,-5 0-12 0,6-4-3 16,-1-3 0-16,0-1 0 0,-2-1-10 16,2 0-2-16,-2-3-1 0,-1 0 0 15,4 0-11-15,-1 1-8 0,-2-3 12 0,2-3-12 0,0 5 0 0,1-2 0 16,-1 0 0-16,0 0 0 0,3-2 12 0,-3 1-4 15,1 4 0-15,-4-1-8 0,4 2 0 16,-4-1 0-16,4 4-15 0,-4 0 5 16,1 0-140-16,0 4-28 0,-1-2-6 0</inkml:trace>
  <inkml:trace contextRef="#ctx0" brushRef="#br0" timeOffset="81516.63">17373 5941 1036 0,'0'0'46'0,"0"0"10"0,0 0-45 0,0 0-11 15,0 0 0-15,0 0 0 0,0 0 128 0,0 0 24 0,0 0 5 0,0 0 1 16,0 0-89-16,0 0-17 0,5 2-4 0,3 1-1 16,0-1-11-16,0 0-1 0,-3 1-1 0,3-3 0 15,2 0 8-15,-2 2 2 0,3-2 0 0,0 2 0 16,-1-2-8-16,3 0 0 0,1 3-1 0,-6-1 0 15,-8-2-24-15,7 5-11 0,-4-1 10 0,2 3-10 16,1-2 9-16,-1 2-9 0,-2 0 8 0,-3 0-8 0,0-2 0 0,0 4 0 16,-3-2 0-16,0 1 0 15,1 1 0-15,-4 0 0 0,4 1 0 0,-4-3 8 16,1 2-8-16,-3-2 8 0,0 0-8 0,0 0 8 16,0 0-8-16,-2-2 8 0,2 0-8 0,-3 0 8 0,-2 2-8 15,3-3 0-15,2-4 9 0,-3 3-9 0,3-1 8 0,0-2-8 16,3-2 8-16,0 2-8 0,-1 0 9 0,6 0-9 15,0 0 12-15,-2-5-12 0,2 5 8 0,0-5-8 16,2 1 0-16,1-1 0 0,2 0 0 0,0-2 0 16,3 2 0-16,0 1 0 0,3-1 0 0,0 0 0 15,-1 3 0-15,1 0 0 16,-1 2-31-16,1-3-3 0,-1 3-1 0,1-2-622 16,-3 0-125-16</inkml:trace>
  <inkml:trace contextRef="#ctx0" brushRef="#br0" timeOffset="81738.87">17711 5974 1648 0,'0'0'73'0,"0"0"15"0,0 0-70 0,0 0-18 0,0 7 0 0,3-2 0 16,-3 2 36-16,0 0 4 0,0 2 1 0,-3-2 0 15,1 5-5-15,-1 0-2 0,0-1 0 0,-2 3 0 16,2 1-9-16,-2-1-1 0,0 0-1 0,-1 2 0 15,-1-2 13-15,1 0 2 0,1 1 1 0,2-6 0 16,-2 0-7-16,0 1 0 0,2-3-1 0,-2-2 0 16,2 2-31-16,0-5 0 0,3-2 0 0,0 0 0 15,0 0-138-15,0 0-27 0,0 0-6 0,-2-7-1 0</inkml:trace>
  <inkml:trace contextRef="#ctx0" brushRef="#br0" timeOffset="82106.37">17912 5701 1728 0,'0'0'153'0,"0"0"-122"15,0 0-31-15,0 0 0 0,0 0 76 0,8 2 8 16,-8-2 3-16,8 3 0 0,0 1-52 0,0 1-11 16,0 2-1-16,0 3-1 0,-3-1-10 0,3 3-1 15,-3-1-1-15,3 4 0 0,0 1-10 0,0 3 0 16,-2-3 0-16,-1 5-11 0,3 1 33 0,-3-1 6 15,0-2 2-15,3-1 0 0,-2-3-30 0,-1-4 0 16,-2 1 0-16,2-3 0 0,0-4 8 0,0 0 8 0,-5-5 1 0,0 0 1 16,6 2 2-16,-6-2 0 0,5 0 0 0,0-2 0 15,3-3 19-15,-2 0 4 0,-1-2 1 16,3-2 0-16,-6 0-20 0,4-3-3 0,-1 2-1 0,0-4 0 16,-2-2 10-16,0-1 2 0,2-1 0 15,-3 1 0-15,1-2-20 0,0 3-3 0,2-5-1 0,0-1 0 16,1 4-8-16,-4 1 0 0,4 1 0 0,-4-1 0 15,4 3 0-15,-4 2 0 0,3-2 0 0,-2 5 0 16,2-1-9-16,1 6-4 0,-4-3-1 0,1 2 0 16,0 0-26-16,-3 5-4 0,0 0-2 15,0 0 0-15,0 0-151 0,8 5-31 0,-6 0-5 16</inkml:trace>
  <inkml:trace contextRef="#ctx0" brushRef="#br0" timeOffset="82657">18299 5924 1796 0,'0'0'80'0,"0"0"16"0,0 0-77 0,0 0-19 0,0 0 0 0,0 0 0 0,0 0 60 0,0 0 9 16,0 0 2-16,0 0 0 0,0 0-11 0,0 0-3 15,0 0 0-15,0 0 0 0,0 0-36 0,0 0-7 16,0 0-2-16,0 0 0 0,0 0-3 0,8 3-1 15,-1-3 0-15,-1 2 0 0,-6-2 0 0,5 2 0 0,3-2 0 0,-3 3 0 16,6-1-8-16,-3 0 0 16,5 1 0-16,-2-1-11 0,-1 1 11 0,-2-1 9 0,3 0-1 0,-3 1-8 15,0 1 8-15,-8-4-8 0,0 0 0 16,0 0 0-16,2 5 0 0,-2-5 0 0,0 0 0 0,0 0 0 16,3 7 0-16,-6 0 0 0,-2-2 0 0,0 0 0 15,2-1 0-15,-2 1 0 0,-1-3 0 0,1 3 0 16,5-5 11-16,0 0 1 0,0 0 1 0,0 0 0 15,-5 7-13-15,0-2 0 0,5-5 0 0,0 0 0 16,0 0 0-16,0 0 0 0,-6 7 0 0,6-7 0 16,0 0 0-16,3 7-12 0,-3-7 12 0,5 5-13 15,0 2 13-15,3-3 0 0,0-4 0 0,3 3 0 16,0-1 0-16,-1 0 10 0,3-2-2 0,1 0 0 16,-4 0-8-16,3 3 0 0,-2-1 0 15,-3 0 0-15,0 3 0 0,-3-3 0 0,0 6 0 0,-2-4 0 0,-3-4 0 0,3 5-17 16,-3 4 4-16,0-2 1 0,0-2 12 0,-3 2 0 15,-2 3 0-15,-1-1 0 0,-1 0 20 0,-1-2 6 16,0 0 2-16,-3 1 0 0,1 1-12 16,2-2-3-16,-3-2 0 0,0 2 0 0,3 0-3 0,1-2-1 15,-4-1 0-15,3 1 0 0,-3 0-9 0,3-3 0 16,3 0 0-16,-3 1 0 0,3-1 0 0,0-2-12 16,5 0 0-16,0 0 1 15,-6-5-151-15,6 5-30 0,-2-4-7 0,2-6-1 0</inkml:trace>
  <inkml:trace contextRef="#ctx0" brushRef="#br0" timeOffset="82962.47">19055 5569 2012 0,'0'0'89'0,"0"0"19"0,0 0-87 0,0 0-21 16,-2-2 0-16,2 2 0 0,-6-2 25 0,1 2 1 0,-3 0 0 0,-2 4 0 15,-4-1-14-15,4 4-2 0,-6 0-1 0,3 4 0 16,-1 1-9-16,-1 0 0 0,1 4 0 0,1-1 0 16,-3 3 21-16,3 1 9 0,-3 0 2 0,6 0 0 15,-4 2-11-15,4 0-1 0,-1-2-1 0,6 2 0 16,0-2-11-16,-1 0-8 0,4-7 12 0,2-1-12 0,2-1 8 16,1-1-8-16,2-2 0 0,3-2 0 15,5 0 36-15,-2-1 4 0,2 1 1 0,3-5 0 16,0-2-17-16,2-1-3 0,-2 1-1 0,3 0 0 0,-3-3-20 0,0 0 0 15,-1-2 0-15,1 0 0 16,0-5-28-16,0 3-9 0,0 2-3 0,-3-3 0 16,-2 1-135-16,2-3-27 0,0 3-6 0,-5-3 0 0</inkml:trace>
  <inkml:trace contextRef="#ctx0" brushRef="#br0" timeOffset="83169.46">18957 5715 345 0,'-10'2'15'0,"5"-2"4"0,-1 0-19 0,1 0 0 0,0 3 0 0,2-3 0 15,-2 0 387-15,5 0 73 16,0 0 16-16,0 0 2 0,0 0-331 0,0 0-67 16,0 0-12-16,0 0-4 0,0 0-44 0,0 0-10 0,2 7-2 0,4-2 0 15,2 2 29-15,0-3 6 0,2-1 1 0,1 1 0 16,2 1-17-16,3-5-3 0,0 0-1 0,0 0 0 16,2 0-7-16,-2 0 0 0,2 0-1 0,-2 0 0 31,-2-5-88-31,1 3-18 0,1 0-3 0,3-1-626 0,-3-1-126 0</inkml:trace>
  <inkml:trace contextRef="#ctx0" brushRef="#br0" timeOffset="83416.35">19420 5426 2070 0,'0'0'45'0,"0"0"10"0,0 0 1 0,0 0 3 0,0 0-47 0,6 7-12 16,-4-2 0-16,4-1 0 15,-4 1 0-15,1 2 10 0,2 5-10 0,-2 0 10 16,0-3 2-16,-1 3 0 0,1 6 0 0,-1-1 0 0,1 2-4 0,0 0 0 16,-3 4 0-16,0 3 0 0,0 0 14 0,0 0 2 15,0 0 1-15,0-1 0 0,0-1-13 0,0-1-2 16,2-4-1-16,1-2 0 0,-3-5-9 0,3-1 0 16,-1-1-12-16,-2-3 12 0,-2-3-10 0,2-4 10 15,0 0 0-15,0 0-9 16,0 0-96-16,0 0-19 0,0 0-4 0,0 0-744 0</inkml:trace>
  <inkml:trace contextRef="#ctx0" brushRef="#br0" timeOffset="83661.66">19619 5466 979 0,'0'0'87'0,"0"0"-70"0,3 0-17 0,2 0 0 0,-5 0 243 0,5 2 45 16,-2 3 8-16,2 2 3 0,0-2-243 0,1 4-48 0,-4-2-8 0,4 5 0 15,-6 2 0-15,2 0 8 0,-2 2 0 0,0 6 0 16,0-1 0-16,-2 0 0 0,-1 2 0 0,0 1 0 16,1 2 2-16,-1-3 0 0,0 3 0 0,1-2 0 15,-1-1-10-15,0 1 0 0,3-3 0 0,0-2 0 16,-2-5 0-16,2-2 0 0,2-3 0 0,1-2 0 16,-3-7 0-16,0 0-14 0,0 0 3 0,0 0 1 15,0 0-187-15,0 0-38 0,0-14-7 16,0-2-2-16</inkml:trace>
  <inkml:trace contextRef="#ctx0" brushRef="#br0" timeOffset="84268.78">19420 5412 230 0,'-8'-7'20'0,"6"2"-20"15,-1 3 0-15,-2-8 0 0,2 5 268 0,1 1 50 16,-4-3 10-16,6 2 1 0,-2-2-180 0,-1 0-36 16,3-3-7-16,0 3-2 0,0 0-20 0,3 0-5 15,-3-2-1-15,2 7 0 0,4-6-22 0,-4 1-5 0,1 0-1 0,2 3 0 16,-2-3-22-16,2 2-5 0,0 0-1 0,1 0 0 16,-1 3-12-16,6-3-2 0,-3 1-8 0,2 1 12 15,3-1-12-15,1 4 0 0,-1 0 0 0,0 0 0 16,-5 2-9-16,5 0 9 0,3 1 0 15,0 1-9-15,2 1 9 0,1 2-8 0,2-2 8 0,0 2-8 16,0 2 8-16,-2-2 0 0,5 3 0 0,-3-3 0 16,-5 2 0-16,2 1 0 0,1-1-9 0,-3-2 9 15,-3 3 0-15,3 1 0 0,-6-1 0 0,1 1 0 16,0-3-8-16,-3-4 8 0,-3 6 0 0,0-3 0 16,0-3 0-16,-2 3 0 0,-3 3 0 0,3-3 0 0,-6 0 0 15,0 2 0-15,-4-2 0 0,-1 3 8 16,0 2 0-16,-3-5-8 0,0 0 12 0,1 4-4 0,-3-1-8 0,-1-1 0 15,1 1 9-15,0-3-9 0,0 2 8 16,0-2-8-16,2 0 8 0,-2 3-8 0,2-6 0 0,1-1 0 16,-1 1 0-16,3 1 0 0,0-2 0 0,0 1 0 15,0-4 0-15,3 5 8 0,0-3 19 16,5-2 4-16,0 0 1 0,0 0 0 0,0 0-20 0,0 0-3 16,0 0-1-16,0 0 0 0,2 7-8 0,4-2 0 15,-1 2 0-15,3 2 0 0,0 1 0 0,5-1 8 16,0 1-8-16,3 4 8 0,-3-2-8 0,3 2 0 15,3 0 0-15,-1-2 0 0,1 2 0 0,-1 0 0 16,1-2 0-16,-1-1 0 0,3-1 0 0,-5-1 12 16,0 1-4-16,0-3 0 0,-3 0 3 0,-2 0 0 15,-6-3 0-15,0 1 0 0,1 0-11 0,-6-5 0 16,0 0 0-16,0 0 0 0,0 0 0 0,0 0 0 0,0 0 0 0,0 0 8 16,0 0-8-16,0 5-11 15,0-5 3-15,-3 4-1141 0</inkml:trace>
  <inkml:trace contextRef="#ctx0" brushRef="#br0" timeOffset="87513.31">14618 6882 1566 0,'0'0'69'0,"0"0"15"0,0 0-68 0,0 0-16 0,0 0 0 0,0 0 0 16,-2 7 9-16,2 0-1 0,0-3-8 0,0 3 12 16,0 0 8-16,2 5 0 0,1 2 1 0,2 0 0 15,-2 5 12-15,-1 0 3 0,1 2 0 0,0 3 0 16,2-1-16-16,-2 1-4 15,-1 2 0-15,1 0 0 0,0-5 2 0,2 0 0 0,-5-2 0 0,3-3 0 16,-3-2-5-16,2 0-1 0,1 1 0 0,-3-4 0 16,0 1-1-16,-3-3-1 0,3-2 0 0,0 1 0 15,0-1-10-15,-2 0 8 0,2-7-8 0,0 4 8 16,0-4-8-16,0 0 0 0,0 0 0 0,0 0-11 16,0 0-113-16,0 0-22 15,0 0-5-15</inkml:trace>
  <inkml:trace contextRef="#ctx0" brushRef="#br0" timeOffset="87858.12">14875 6936 1803 0,'0'0'40'0,"0"0"8"0,0 0 1 0,0 0 2 0,0 0-41 0,0 0-10 0,0 0 0 0,0 0 0 0,3 4 16 0,2 3 2 15,-3-2 0-15,-2 5 0 0,6-1-6 0,-4 3 0 16,-2 2-1-16,3 0 0 0,2 5 1 0,-2 0 0 15,0 2 0-15,-1 0 0 0,1 0 18 0,2 3 4 16,1-3 1-16,-1 0 0 0,0-5-1 0,0 1 0 16,1-1 0-16,-1-4 0 0,0 0-1 0,1-5 0 15,-1-2 0-15,0-1 0 0,-2 1-8 0,2-3-1 0,0 1-1 0,-5-3 0 16,3 0 6-16,-3 0 2 0,5-3 0 0,-2-1 0 16,5-1-12-16,-5 0-3 0,2-4 0 0,-3-1 0 15,6-1 0-15,-2-3-1 0,-1-1 0 0,0 1 0 16,1-2-15-16,2 2 11 15,-3-3-11-15,0-2 10 0,-5 3-10 0,3-3 0 0,-1 0 0 0,4 3 0 16,-4 4 0-16,1 0-16 0,2 1 3 0,-2 1 0 16,-3 6 3-16,3-4 1 0,-3 4 0 0,0 4 0 31,0 0-135-31,0 0-26 0,0 0-6 0</inkml:trace>
  <inkml:trace contextRef="#ctx0" brushRef="#br0" timeOffset="88081.02">15147 7305 691 0,'0'0'61'0,"0"0"-49"16,0 0-12-16,0 0 0 0,0 0 305 0,0 0 59 15,0 0 11-15,6 5 2 0,-6-5-249 0,0 0-51 16,5 4-9-16,-2 1-3 0,-3-5-49 0,2 7-16 16,1 0 10-16,2 3-10 0,-2-3 0 0,-3 4 0 15,3-1 0-15,-3-1 0 0,2 1 0 0,1-1 0 16,-1-2 0-16,1 0 0 0,-3-7 0 0,3 7 0 15,-3-2 8-15,0-5-8 0,0 0 0 0,0 0 0 16,0 0-12-16,0 0 12 16,0 0-135-16,0 0-19 0,5-5-4 0</inkml:trace>
  <inkml:trace contextRef="#ctx0" brushRef="#br0" timeOffset="88345.48">15338 6914 2016 0,'0'0'179'0,"0"0"-143"0,0 0-36 0,0 0 0 16,0 0 49-16,5 5 3 0,0 0 1 0,1 0 0 15,-4 2-44-15,4 2-9 0,-4 0 0 0,4 3 0 16,-4 2 0-16,1 3 0 0,2-1 0 0,-2 5 0 0,2 1 14 0,-2 1-1 16,-1 3 0-16,1 0 0 0,0 2 7 0,-1-2 0 15,4 0 1-15,-4-3 0 0,4-4-13 0,-6-2-8 16,2-3 8-16,-2-3-8 0,3-1 0 0,0-3 0 15,-1 0 0-15,-2-7 0 16,0 0-48-16,0 0-7 0,0 0-1 0,0 0-1 16,0 0-145-16,0-7-29 0</inkml:trace>
  <inkml:trace contextRef="#ctx0" brushRef="#br0" timeOffset="88737.84">15436 6769 1821 0,'2'-12'80'0,"-2"12"18"0,0-5-78 16,3-2-20-16,5 2 0 0,-3-2 0 0,1 3 20 0,-1-1 1 15,3-2 0-15,0 2 0 0,-8 5 9 0,5-2 2 0,6 0 0 0,-1 2 0 16,-2 0-16-16,5 0-4 0,1-3 0 0,-1 3 0 16,0 3 10-16,0-1 2 15,1 0 0-15,-4 3 0 0,1-3 12 0,-1 3 2 0,-2 2 1 0,0 2 0 16,-3-1-31-16,1 1-8 0,-4 0 0 0,1 1 0 15,-3-1 0-15,0-2 0 0,-3 3 0 0,1-1 0 16,-1 0 0-16,-2-2 0 0,2 1 0 16,-2-4 0-16,-3 3 8 0,3-2-8 0,-1 0 8 0,1 2-8 0,-3-5 0 15,3 0 8-15,0 1-8 0,-3-1 0 0,2 1 0 16,6-3 8-16,0 0-8 0,0 0 0 16,0 0 8-16,0 0-8 0,0 0 8 0,0 0-8 0,0 0 13 0,0 0-1 15,0 0-1-15,0 0 0 0,0 0-11 0,8 0 0 16,3-3 0-16,-3 1 0 15,2 2 0-15,1 0 0 0,0 0 0 0,-1 2 0 16,1 1-61-16,-1-3-18 0,1 2-3 0,2 0-571 16,-2 5-115-16</inkml:trace>
  <inkml:trace contextRef="#ctx0" brushRef="#br0" timeOffset="89028.64">16002 6940 1677 0,'0'0'74'0,"0"0"16"0,0 0-72 0,0 0-18 0,0 0 0 0,5 5 0 15,-5-5 81-15,3 5 13 0,-3-5 2 0,5 4 1 16,1 1-27-16,1 0-6 0,-4 0 0 0,2 2-1 15,-2 2-44-15,2-2-9 0,1 3-2 0,-1 1 0 16,-2 1 6-16,2 0 1 0,0 0 0 0,0 2 0 16,1 4-5-16,-4-1-1 0,4-1 0 0,-4 1 0 15,4-1-1-15,-4 1 0 0,1-3 0 0,0-2 0 16,-1-1-28-16,3-1-5 0,-5-3-2 0,0-7 0 16,0 0-175-16,0 0-35 0,0 0-7 0,0 0-2 0</inkml:trace>
  <inkml:trace contextRef="#ctx0" brushRef="#br0" timeOffset="89188">15936 7096 2055 0,'0'0'45'0,"0"0"10"0,0 0 1 0,0 0 2 0,5 0-46 0,3 0-12 16,0-3 0-16,3-1 0 0,-1 4 18 0,6-3 2 16,0 1 0-16,0-1 0 0,2 1-6 0,4 0-1 15,1-3 0-15,1-2 0 0,-5 5-5 0,2-1-8 16,3 1 11-16,-1 0-11 15,-4-1-32-15,-3 1-12 0,0 0-4 0,0-1-573 16,7-2-115-16</inkml:trace>
  <inkml:trace contextRef="#ctx0" brushRef="#br0" timeOffset="89437.72">16499 6865 1868 0,'0'0'83'0,"0"0"17"0,8 0-80 0,-8 0-20 0,0 0 0 0,0 0 0 15,6 2 35-15,-6-2 3 0,0 0 1 0,0 0 0 16,5 5-23-16,-2 2-5 0,-3 0-1 16,-3 0 0-16,6 3-2 0,-3 1 0 0,2 1 0 0,1 0 0 15,-6 2 22-15,6 0 4 0,0 3 1 0,-1-3 0 16,-2 2-4-16,3-2-1 0,-1 0 0 0,4 3 0 16,-6-5-18-16,0-3-3 0,5 3-1 0,-2-3 0 15,-3 1-8-15,0-6-16 0,0-4 4 0,2 7 1 16,-2-7-115-16,0 0-23 0,0 0-5 0,0 0-434 15,6 5-86-15</inkml:trace>
  <inkml:trace contextRef="#ctx0" brushRef="#br0" timeOffset="89777.25">16685 6879 1900 0,'-11'0'84'0,"11"0"18"0,5 0-82 0,1 3-20 15,-6-3 0-15,5 2 0 0,3 0 38 0,-3 3 3 16,0 0 1-16,-5 2 0 0,0-3 12 0,6 3 2 16,4 1 1-16,-2 3 0 0,-2 1-33 0,1 2-6 15,1-2-2-15,0 0 0 0,0 2-1 0,0 0-1 0,0 0 0 0,-3-2 0 16,3 0 15-16,-2-3 3 0,-6-2 1 0,5-2 0 16,6-3-16-16,-6 3-3 0,-5-5-1 0,0 0 0 15,5 0 6-15,-5 0 1 0,0 0 0 0,0 0 0 16,0 0 16-16,0 0 3 0,0 0 1 0,3-5 0 15,-3-2-23-15,0 2-4 0,8-4-1 0,-6-1 0 16,-4-1-12-16,2 1 9 0,5-1-9 0,-2-1 8 16,-1-5-8-16,1 3 0 0,2 0 0 0,6 0 0 15,-3 0 0-15,0 2 0 0,-3 0 0 0,3 1 0 16,5-1 0-16,-5 2 0 0,-5 3 0 0,2 0 0 16,0 0-35-16,3 3-9 0,-2-1-1 15,-4 3-1-15,4-3-203 0,-1 2-41 0</inkml:trace>
  <inkml:trace contextRef="#ctx0" brushRef="#br0" timeOffset="90217.93">17095 7016 1648 0,'0'0'36'0,"0"0"8"0,0 0 2 0,0 0 0 0,0 0-37 0,0 7-9 15,5 0 0-15,-5-7 0 0,-5 2 33 0,5-2 5 16,2 5 1-16,-2-5 0 0,-2 7-24 0,2-7-5 15,2 5-1-15,4-1 0 0,2-1 45 0,-6 1 9 16,-2-4 1-16,8 5 1 0,3-3-10 0,-3 1-3 16,-8-3 0-16,8 2 0 0,2 3-28 0,-4-3-7 15,-6-2-1-15,5 5 0 0,0 0-16 0,0-1 0 16,-2 3 0-16,-3-7 0 0,0 0 0 0,0 0 13 0,3 7-4 0,-1 3-1 16,-4-3-8-16,-1 0 0 0,3-7 0 0,-5 9 0 15,-6-2 0-15,1 3 0 16,2-6 8-16,0 1-8 0,0 2 0 0,2-4 0 0,-1 1 0 0,7-4 0 15,0 0 8-15,-8 3 0 0,0 1 0 16,0-4 0-16,8 0-8 0,-6 0 0 0,-1 0 9 0,-1-2-9 16,5 0 0-16,0-1 0 0,3 1 0 0,-2 0 0 15,-4-3 0-15,4 2 0 0,4-1 0 0,-2 1 0 16,-2-1 0-16,7-1 0 0,6 0 0 0,-6 1 0 16,-5-1 0-16,5-2 0 0,8 2 0 0,1-2 0 15,-1 2 0-15,0 1 0 0,-2-1 0 0,2 3 0 16,0 4-21-16,3-4-9 15,-5-1-2-15,4-1 0 0,1 4-179 0,-2-3-36 0,4-6-7 16,-2-1-493-16</inkml:trace>
  <inkml:trace contextRef="#ctx0" brushRef="#br0" timeOffset="90445.04">17357 6832 2055 0,'0'0'45'0,"0"0"10"0,0 0 1 0,0 0 2 0,0 0-46 0,0 0-12 16,0 0 0-16,0 0 0 0,0 0 11 0,0 0 0 16,5 7 0-16,-2 0 0 0,-1 0-1 0,1 3 0 15,2-1 0-15,0 3 0 0,-2 0 17 0,0 2 3 16,-1 0 1-16,4 0 0 0,-1 5-5 0,0 0-1 16,-2 2 0-16,2 0 0 0,3-2-17 0,-3 0-8 15,1-3 8-15,-1 1-8 0,0-6 0 0,1-1 8 16,-4-1-8-16,1 1 0 0,-3-10-11 0,0 0-7 0,0 0-2 0,0 0 0 31,0 0-64-31,0 0-14 0,0 0-2 0,0 0-814 0</inkml:trace>
  <inkml:trace contextRef="#ctx0" brushRef="#br0" timeOffset="90857.32">17505 6578 1324 0,'0'0'118'0,"0"0"-94"0,2-5-24 0,-2 5 0 0,3-2 128 0,-3 2 22 15,0 0 4-15,8-5 1 16,-3 3-86-16,-5 2-17 0,0 0-3 0,0 0-1 0,8 2-19 0,0 1-4 16,5-3-1-16,1 2 0 0,-1 0 5 15,3 3 1-15,-3 0 0 0,3 2 0 0,0-5-3 0,-6 3-1 16,4 2 0-16,-6-2 0 0,2-1-26 0,-5 4 0 15,3-1 0-15,-5 2 0 0,2 0 0 0,-5 1 0 16,3-3 0-16,-6 2 0 0,1-2 0 0,-1 3 0 16,0-6 0-16,-2 6 0 0,2-3 0 0,-2 0 0 15,0 0 0-15,0-2 0 0,-1 2 0 0,1-5 0 16,0 0 0-16,-1 3 0 0,1-2 12 0,2-3-4 0,-2 0 0 16,2 0 0-16,3 0-8 0,0 0 0 15,0 0 0-15,0 0 0 0,0 0 25 0,0 0 7 16,0 0 0-16,0 0 1 0,6-3-33 0,-1-2 0 0,3 1 0 15,3 1 0-15,-3 3 0 0,-1 0 0 0,4 0 0 0,0 0 0 32,-1 3-20-32,1-3-12 0,2 2-1 0,0 0-1 0,0 1-125 15,3 2-25-15,3-1-4 0,-3-1-2 0</inkml:trace>
  <inkml:trace contextRef="#ctx0" brushRef="#br0" timeOffset="91064.7">18063 6757 1796 0,'0'0'40'0,"0"0"8"0,0 0 1 0,5 5 1 0,-2-1-40 0,-3-4-10 0,3 5 0 0,2 0 0 0,0-1 28 0,-2 3 3 16,-3-2 1-16,3 5 0 15,-1-1 0-15,1 3 0 0,-3 0 0 0,3-1 0 0,-3 6-7 0,2-3-1 16,-2 0 0-16,3 5 0 0,-3-3 13 0,2 1 3 16,1-3 0-16,-3 2 0 0,3-2-32 0,-1-2-8 15,1 0 0-15,0-3 0 0,-3 1-18 0,2-3-5 16,-2 0-1-16,0 0 0 15,0 0-106-15,0-5-22 0,0 3-4 0,0-5-392 16,0 0-80-16</inkml:trace>
  <inkml:trace contextRef="#ctx0" brushRef="#br0" timeOffset="91239.08">17910 6985 115 0,'0'0'10'0,"-6"0"-10"15,4-2 0-15,2 2 0 0,0 0 376 0,0 0 72 0,0 0 16 0,0 0 2 16,0 0-322-16,0 0-64 15,8-3-12-15,-3 1-4 0,3 2-25 0,0-5-6 16,2 3-1-16,6 0 0 0,3-1-12 0,2-1-2 0,0 1-1 0,3-2 0 16,0 1-1-16,2-3-1 0,-5 0 0 0,6 2 0 31,-3 0-94-31,-3-2-18 0,0 2-4 0,0-2-800 0</inkml:trace>
  <inkml:trace contextRef="#ctx0" brushRef="#br0" timeOffset="91471.39">18449 6705 2026 0,'0'0'44'0,"0"0"10"0,0 0 2 0,0 0 1 0,0 0-45 0,0 0-12 0,0 0 0 0,3 7 0 0,0-2 8 0,-1 4 0 16,1 1 0-16,-3-1 0 0,3 3 10 0,-3 2 2 16,2 2 0-16,-2 1 0 0,3 2 8 0,-3 0 1 15,0 2 1-15,3 0 0 0,-3 0-10 0,2 0-1 16,-2 0-1-16,3-2 0 15,0 0-18-15,2-5 0 0,0 0 0 0,-2-2 0 16,2 0-33-16,0-5-11 0,1 0-1 0,-1-2-1 16,-2-3-131-16,4-2-27 0,4-5-4 0,-11 5-2 0</inkml:trace>
  <inkml:trace contextRef="#ctx0" brushRef="#br0" timeOffset="91942.88">18711 6773 2142 0,'0'0'47'0,"0"0"9"0,0 0 3 0,0 0 1 0,0 0-48 0,0 0-12 0,0 0 0 0,0 0 0 0,0 0 35 0,6 3 4 16,2-3 1-16,-3 4 0 15,0 1-24-15,0 0-5 0,-2 2-1 0,2 2 0 0,1 1-10 0,-4 1 0 16,-4-1 0-16,-1 2 0 0,6 2 0 0,-1 0 0 16,1 0 9-16,2 0-9 0,1 0 0 0,-1-2 0 15,0 0 0-15,0-1 0 0,1-3 0 0,-1-1 9 16,3 0-9-16,-3-3 0 0,-5-4 12 0,6 5-4 15,-6-5 0-15,5 0-8 0,0 2 33 0,-5-2 0 16,5-2 0-16,1 0 0 0,-1-1-13 0,3-1-2 16,-5-3-1-16,5 0 0 0,-3-3-8 0,0 1-1 15,0-3-8-15,-2 3 12 0,5-3-3 0,-3 0-1 16,1-4 0-16,-1 1 0 0,0 1 20 0,0-2 3 16,3 2 1-16,-2-3 0 0,-1 1-20 0,3 2-3 15,-3 2-1-15,3 0 0 0,-3 0-8 0,1 1 0 16,-1 1 0-16,3 3 0 15,-3 0-42-15,1 2-7 0,-4 1-2 0,-2 4 0 16,0 0-151-16,0 0-30 0,0 0-7 0,0 0-1 0</inkml:trace>
  <inkml:trace contextRef="#ctx0" brushRef="#br0" timeOffset="92459.88">19076 6891 1911 0,'0'0'42'0,"0"0"9"0,0 0 1 0,0 0 2 0,6 2-43 0,-1 1-11 16,3-3 0-16,3 2 0 0,-6-2 69 0,3 0 12 15,2 0 3-15,-2-2 0 16,0 2-103-16,0 0-20 0,3 0-4 0,-3 0-1 0,2 0 75 0,-2 0 14 16,3 0 3-16,-3-3 1 0,0 3-9 0,-3-2-1 15,0 2-1-15,1 0 0 0,-1 2-30 0,-5-2-8 16,0 0 0-16,0 0 0 0,0 0-10 0,0 0-6 15,-3 5-2-15,-2 0 0 0,-3-1 9 0,-3 1 9 16,1 0-13-16,-3 0 5 0,2-1 8 0,0 1-8 16,3 2 8-16,-2-2-8 0,-1-1 8 0,-2-1 0 15,3 1 10-15,-1 1-10 0,3 0 0 0,0-3 0 16,3 3 0-16,-1-3 0 0,6-2 0 0,0 0 0 16,0 0 0-16,0 0 0 0,0 0 9 0,0 0-9 15,0 0 8-15,8 3-8 0,0-1 18 0,6-2-2 16,-1 0 0-16,-3 0 0 0,1-2-16 0,0 2 0 0,2 2 0 15,-3-2 0-15,1 0 0 0,2 0 0 16,0 2-8-16,-2 3 8 0,-3 0 0 0,3-3 0 0,-4 0-10 16,1 3 10-16,-2-2 0 0,2 1-9 0,-6 1 9 0,4 0 0 15,-4-1 0-15,-2 3 0 0,0 0 8 0,0 0-8 16,0-2 12-16,0 2-3 0,-5 3-1 0,0-1 0 16,-1-2 20-16,-2 0 3 0,0 3 1 0,-2-1 0 15,2-2-32-15,-3 0 0 0,-2 0 0 0,3 0 0 16,-1 0 0-16,3-2 0 0,0 0 0 0,0-1 0 15,-2-1-45-15,2-3-15 16,0-3-4-16,2 1-634 0,1-3-127 0</inkml:trace>
  <inkml:trace contextRef="#ctx0" brushRef="#br0" timeOffset="92696.4">19592 6592 2314 0,'0'0'51'0,"0"0"10"0,3 7 3 0,0 0 1 0,2 5-52 0,0 0-13 16,1 2 0-16,2 0 0 0,-3-2 0 0,-3 4 9 15,-2 1-9-15,0 2 8 0,3-1-8 0,-3 6 8 16,-3-1-8-16,1 3 8 0,-1-2-8 0,1 2 0 16,2-3 9-16,-3 1-9 0,0-1 11 0,3-2-3 15,3-2 0-15,0 0 0 0,-6-5-8 0,3 0 0 0,3-4 0 0,-3-3-11 31,-6-3-13-31,6-4-2 0,0 0-1 0,0 0 0 16,0 0-125-16,0 0-26 0,-2-4-5 0,2-3-1 0</inkml:trace>
  <inkml:trace contextRef="#ctx0" brushRef="#br0" timeOffset="93107.65">19672 6421 1882 0,'13'-7'41'0,"-8"4"9"0,1-2 2 0,2 1 1 0,-1-1-42 0,4 0-11 0,0 1 0 0,2 1 0 16,0 1 34-16,0 0 5 0,1-1 1 0,-1 3 0 0,0 3-16 0,-2-1-4 15,4-2 0-15,-4 0 0 16,0 5 1-16,-3-3 0 0,2 3 0 0,-2 2 0 16,-8 0 1-16,3 0 0 0,-1-2 0 0,-2 4 0 0,-5-2-22 0,2 0 0 15,-4 3 0-15,1-1 0 0,-2-2 0 0,-2 2 0 16,-1-2 0-16,1 3 8 0,2-3 0 0,-3-2 0 15,0-1 0-15,1 1 0 0,-1 0-8 16,1-1 0-16,2-1 0 0,0 1 0 0,0 1 0 0,3-2 0 16,-1-1 0-16,6-2 0 0,0 0 0 0,0 0 0 15,0 0 0-15,0 0 0 0,0 0 0 0,0 0 0 16,0 0 0-16,0 0 0 0,3 7 14 0,2-5 2 16,3 1 0-16,3-1 0 0,-1 0-7 0,1 1-1 15,-1-3 0-15,4 2 0 0,-1 0 20 0,0-2 3 16,0 5 1-16,-2-3 0 0,0 3-21 0,-1-2-11 0,-2 1 12 15,0 1-12-15,-3-3 8 0,3 1-8 16,0 1 0-16,-3 1 0 0,1 0 0 0,-1-1 0 0,3-1 0 0,0-1 0 31,0 1-25-31,-3 1-12 0,6-4-3 0,-3 0-681 0,-8 0-137 16</inkml:trace>
  <inkml:trace contextRef="#ctx0" brushRef="#br0" timeOffset="93409.24">20384 6590 2008 0,'-14'2'89'0,"14"-2"19"0,0 0-87 0,0 0-21 0,0 0 0 0,0 0 0 0,0 0 24 0,0 0 1 16,-2 5 0-16,2 2 0 16,2 0-4-16,-4 0-1 0,-4 3 0 0,-2-3 0 0,0 0 0 0,-2 2 0 15,-1-2 0-15,1 0 0 0,-4 0 12 16,7 3 3-16,-4-3 0 0,3-3 0 0,0 1 8 0,3 2 1 15,0-2 1-15,2 0 0 0,-2-1-26 0,2 1-6 16,0 0-1-16,3-5 0 0,0 0-12 0,0 0 0 16,0 4 0-16,0-4 0 0,6 7 9 0,-1-4-1 15,3 2 0-15,-3-3 0 0,3 0-8 0,0-2 0 16,0 3 0-16,2-3 0 0,1 0 0 0,2 0-11 16,1 0 3-16,-4 0 0 0,3-3-9 0,-2 3-2 15,0 0 0-15,2 0 0 16,-3 0-169-16,-2 0-35 0</inkml:trace>
  <inkml:trace contextRef="#ctx0" brushRef="#br0" timeOffset="93625.02">20333 6931 1555 0,'0'0'68'0,"-2"0"16"0,-4 2-68 0,6-2-16 0,0 0 0 0,0 0 0 16,0 0 124-16,0 0 22 0,0 0 4 0,0 0 1 15,8 3-78-15,0-1-15 0,3-4-3 0,-1 2-1 16,1-3-30-16,5 3-5 0,0-2-2 0,2-3 0 16,1 1-9-16,5 1-8 0,-1-2 12 0,-4 1-12 0,-1-3 0 15,4 2-11-15,-1 0 0 0,-3 1-686 16,1-6-138-16</inkml:trace>
  <inkml:trace contextRef="#ctx0" brushRef="#br0" timeOffset="93850.17">21063 6526 2156 0,'0'0'96'0,"0"0"19"0,0 0-92 0,6 5-23 16,-1-3 0-16,-2 3 0 0,2 2 12 0,0 0-3 15,1 3 0-15,-1 1 0 0,0-1 44 0,0 4 9 16,1 2 2-16,2 13 0 0,0-1-37 0,2 2-7 15,-2 1-2-15,0 2 0 0,0 0 9 0,0-3 1 0,0 1 1 0,2-3 0 16,1-4-9-16,-3-3-3 16,0-2 0-16,3 0 0 15,-4-5-110-15,1 0-23 0</inkml:trace>
  <inkml:trace contextRef="#ctx0" brushRef="#br0" timeOffset="101202.29">6107 8010 864 0,'0'0'76'0,"0"0"-60"16,0 0-16-16,0 0 0 0,0 0 75 0,0 0 12 15,5 8 2-15,-2-4 1 0,2 1-66 0,0 0-12 16,-5-5-4-16,0 4 0 0,0-4 39 0,5 5 7 16,-2 0 2-16,2-1 0 0,-5-4-8 0,3 5 0 15,-3-5-1-15,5 2 0 0,-2 3-14 0,0 0-2 0,-3 0-1 0,0-5 0 16,0 0-2-16,8 4 0 0,-3 1 0 0,-5-5 0 16,0 0-17-16,10 5-11 15,-10-5 12-15,14 4-12 0,-9-1 18 0,-5-3-3 0,0 0-1 0,10 0 0 16,-10 0 16-16,0 0 3 0,11-3 1 15,-6-1 0-15,-5 4 8 0,6-5 2 0,2-2 0 0,-8 2 0 16,0-4-12-16,2-1-3 0,-2 1 0 0,0 0 0 16,-2-3-13-16,2-2-2 0,-6-3-1 0,4 3 0 15,-1-2-13-15,-2-1 0 0,2 3 8 16,-5-2-8-16,0-8 0 0,0 3 8 0,0 0-8 0,-2 0 0 16,2-3 12-16,0 3-4 0,-3 0-8 0,1 0 12 15,-1 2 20-15,1-2 4 0,2 2 1 0,-3 2 0 0,0 1-29 16,6-1-8-16,-3 1 0 0,3 2 0 15,-3 0 0-15,5 0 0 0,3 4 0 0,0 1 0 0,3-1 0 16,-3 1-8-16,5-3 8 0,1 3 0 16,-1-3 0-16,3 0 0 0,2 3 12 0,1-3-4 0,2 3-8 15,-2-3 0-15,-1 3 0 0,4-1 0 0,4-2 0 0,1 3 0 16,-4 2 0-16,7 0-8 0,-1 2-1 0,0 3 0 16,0 0 0-16,0 2 0 0,0 2 9 0,1 0 0 15,-1 5 0-15,0 0 0 0,-2 0 0 0,-4 5-8 16,4-2 8-16,-1 4 0 0,-4-3 0 0,-1 4-8 15,0-1 8-15,0 2 0 0,-2-4-8 0,-3 2 8 16,2 2-8-16,-10 1 8 0,6-1 0 0,-4 3-10 16,-2-2 10-16,-2-1 0 0,-1-2 0 0,0 3 0 15,-4-3 0-15,1-2 0 0,-2-1 0 0,0 1 0 16,-2 0 0-16,-1-3 0 0,-5 1 0 0,3-3 0 16,2 0 0-16,-4-3 0 0,-1 4 9 0,3-4-9 0,-1 1 8 15,1-3-8-15,0-2 17 0,-3 3-1 16,8-3-1-16,-5 0 0 0,0 0-15 0,2-3-13 0,3 1 2 15,3 2 1-15,-1-2 2 0,4-1 0 0,-1 3 0 0,3 0 0 32,0 0-209-32,0 0-42 0</inkml:trace>
  <inkml:trace contextRef="#ctx0" brushRef="#br0" timeOffset="102883.91">7424 7335 990 0,'0'0'44'0,"0"0"8"0,0 0-41 0,0-2-11 15,3 0 0-15,-3 2 0 0,0 0 79 0,0-3 13 16,0 1 4-16,0 2 0 0,0 0-55 0,0 0-10 16,0 0-3-16,0 0 0 0,0 0-19 0,0 0-9 15,0 0 8-15,0 0-8 0,0 0 15 0,0 0-3 16,0 0 0-16,0 0 0 0,0 0-12 0,0 0-16 0,0 0 3 16,0 0 1-16,0 0 12 0,0 0 0 0,0 0 0 15,5 7 0-15,-2 0 0 0,2 0 0 16,3 0 0-16,-3 3 0 0,1-1 0 0,2 5 0 0,-3 0 0 0,3 3 0 15,0 2 0-15,-3-1 0 16,3 4 0-16,-3-4 0 0,3 4 0 0,0-4 16 0,-3 1-3 0,3 0-1 16,0-5-12-16,-2 0 0 0,-1 0 0 0,0-4 0 15,0-1 8-15,1 1-8 0,-4-3 11 0,-2-7-11 16,0 0 20-16,6 4-2 0,-1 1-1 0,-5-5 0 16,0 0-9-16,0 0-8 0,0 0 12 0,0 0-12 15,0 0 20-15,0 0-2 0,0 0-1 0,0 0 0 16,0-5-5-16,3 1-2 0,-6-1 0 0,0-2 0 15,1-3-40 1,-1 3-8-16,-2-2-2 0,-3 0 0 0,3-1-19 0,-1 1-4 0,1-5-1 0,-3 0 0 16,0 2-32-16,3-2-6 0,-3-3-2 0,-3-2 0 15,3 1 29-15,-2-1 6 16,-1-2 1-16,1-1 0 0,2 4 89 0,2-1 19 0,1-2 3 0,-3 2 1 0,0 2-7 16,0-1-1-16,3 3 0 0,2 4 0 0,1-1 21 0,-4 0 4 15,1 3 1-15,2-1 0 0,1 3 2 0,-1 0 1 16,0 3 0-16,3-1 0 0,0 0-17 0,3 0-4 15,-3 5-1-15,0 0 0 0,0-4-28 0,3-1-6 16,-3 5-1-16,0 0 0 0,0 0-8 0,0 0 0 16,5 0 0-16,3-2 8 0,-3 2-8 0,3 0 0 15,-2-3 0-15,1 3 0 0,1 0 0 0,3 3 0 16,-3-6 0-16,2 3 0 0,1 3 0 0,2-1 8 16,-2-4 0-16,2 4 0 0,3-2 4 0,0 2 0 15,-3 1 0-15,3-1 0 0,5 0-12 0,-2 3 10 0,-3 0-10 16,2 0 10-16,3-1-10 0,0 3 0 15,-2 3 0-15,-3-1 0 0,-3 3 0 0,0 0 0 0,6 2 0 16,-6 5 0-16,-5-1 21 0,3 1-1 0,4 5 0 16,-4-1 0-16,-8 3-20 0,2-2 0 15,3-3 0-15,0-2 0 0,-6-3 0 0,-2-2 0 0,-2 0 0 16,2-2 0-16,0 2 24 0,-6 0 0 0,-4 0 0 0,5-2 0 16,2 5 11-16,-2-6 2 0,-9 1 1 15,4 0 0-15,-1 0-38 0,1-1 0 0,-9-1 0 0,1-1 0 16,-1 1 8-16,3-1 4 0,0 0 1 0,1-4 0 0,-4 2-1 15,3 0 0-15,3 0 0 0,0-2 0 0,-1-3-4 16,4 1-8-16,-1-3 11 0,6 0-11 16,-3-3 12-16,3 3-12 0,-1-2 12 0,6 2-12 15,0 0 0-15,0-5 0 0,-2 1 0 0,4-3 0 16,6 2-150-16,-2-2-24 0</inkml:trace>
  <inkml:trace contextRef="#ctx0" brushRef="#br0" timeOffset="103901.29">8133 7549 1202 0,'-13'0'53'0,"13"0"11"0,0 0-51 16,0 0-13-16,0 0 0 0,0 0 0 0,0 0 0 0,0 0 0 15,0 0 0-15,0 0 0 0,0 0 0 0,0 0-10 16,11 3 10-16,-6-1-8 0,-5-2 8 0,5 0 0 15,8-2 8-15,-2 2-8 0,-8-3 0 0,5 1 0 16,0 0 0-16,5-3 0 0,8 0 8 0,-8 1 0 16,-13 4 0-16,8-7 0 0,8-3-8 0,-5 3 0 15,-9-2 0-15,4 2 0 0,1 0 24 0,-1 0 8 16,-9 2 0-16,3 0 1 0,0-2-17 0,0 0-3 16,-3 2-1-16,-4-2 0 0,-1 3 31 0,0 1 5 15,5-1 2-15,-10-1 0 0,-3 2-30 0,3 3-5 16,13 0-2-16,-6 0 0 0,-7 3-13 0,3 2 11 15,-1-3-11-15,3 3 10 0,0 2 1 0,0 2 0 16,-5-2 0-16,5 3 0 0,8 1-11 0,-8-1 0 16,-3 1 0-16,4 1-11 0,7 2 11 0,0 0 0 15,-6 1-9-15,1 1 9 0,2-2 0 0,3 3 0 0,6-3-9 0,-4 2 9 16,-2-4 0-16,6 2 0 0,4-2 0 0,-5-3 0 16,-2-2-14-16,5-2 1 0,8 2 0 0,-6-5-463 15,-2-2-92-15</inkml:trace>
  <inkml:trace contextRef="#ctx0" brushRef="#br0" timeOffset="104343.56">8390 7448 1209 0,'-16'3'108'0,"16"-3"-87"0,0 0-21 0,0 0 0 0,0 0 49 0,0 0 6 15,0 0 1-15,0 0 0 0,8 4-56 0,-3 3 0 16,-2 1 0-16,2-1-12 0,3 2 12 0,-3 0 0 15,-5 6 0-15,0-1 0 0,6 0 0 0,-4 2 0 16,1 1 0-16,0-1 0 0,-1-2 20 0,1 0-1 16,2-2 0-16,-2-2 0 0,-6-3 5 0,3-7 2 15,6 2 0-15,-6-2 0 0,0 0-12 0,0 0-2 16,5 5-1-16,-5-5 0 0,0 0 13 0,0 0 4 16,3-5 0-16,2 3 0 0,3-3-1 0,-6 0 0 15,-2-4 0-15,3-1 0 0,2 1-11 0,-2-3-3 16,-3 3 0-16,0-1 0 0,3-1 1 0,-1-1 0 15,-4 2 0-15,2-1 0 0,0-1-14 0,2 0 0 0,1 0 8 0,0 3-8 16,-3-3 0-16,0 3 0 16,7 2 0-16,-4 0 0 0,-3 7 0 0,0 0-8 0,8-5 8 0,-3 5 0 15,-5 0-11-15,3 5 11 0,5-1-10 0,-3 6 10 16,3-1 0-16,-3 5-9 0,-5-2 9 0,6 5 0 16,4-1 0-16,-4 5 0 0,-9 0 0 15,6 1 0-15,5-4 0 0,0 1-8 0,-3-7 8 0,0 0-12 31,-2-1-23-31,2-6-5 0,3 2 0 0,0-4-1 0,-8-3-98 16,5-3-19-16,14-9-4 0,-9 1-1 0</inkml:trace>
  <inkml:trace contextRef="#ctx0" brushRef="#br0" timeOffset="104622.77">8742 7397 864 0,'0'0'76'15,"0"0"-60"-15,0 0-16 0,-5 0 0 16,-1 2 192-16,6-2 35 0,-5 5 7 0,-3-1 2 0,-3 1-171 15,4 0-33-15,-1 2-8 0,2 0 0 0,-4 2-24 0,-1 3 0 16,6 0 0-16,0 0 0 0,2-3 0 0,-2 3 0 16,-1-3 0-16,4 3 0 0,7-3 0 0,-5 3 0 15,-3 0 0-15,6 0 0 0,8-3 10 0,-4 0-2 16,-4-2-8-16,5 1 12 0,5-4-12 0,-2-1 0 16,-1 4 0-16,1-5 0 0,-3 0 0 0,0 1 0 15,0 1 0-15,0-1 0 0,-8-3 0 0,2 4 0 16,1 4 0-16,0-1 0 0,-6 0 8 0,0 2-8 15,1 0 0-15,-4-2 0 0,4 3 10 0,-6 2-10 0,-3-3 10 16,3 0-10-16,3 1 0 0,0-3 0 0,-3-2 0 16,3-1 0-1,5 1-83-15,0-5-22 0,-3 2-5 0,3-2-1 0</inkml:trace>
  <inkml:trace contextRef="#ctx0" brushRef="#br0" timeOffset="104827.8">8877 7390 806 0,'0'0'72'0,"0"0"-58"0,0 0-14 0,0 0 0 16,10 0 184-16,-2 0 35 0,0 4 6 0,-2-1 2 15,-1 1-175-15,0 3-34 0,0 3-7 0,-2 2-2 0,0-1-1 0,-1 8 0 16,-2-2 0-16,0 1 0 0,0 4-8 0,0-1 0 16,0 0 9-16,0-2-9 15,0-3 8-15,3 1-8 0,-3-6 8 0,3 1-8 0,2 0 0 0,-5-5 0 16,0-7 0-16,0 0 8 15,5 5-35-15,-5-5-6 0,0 0-2 0,0 0 0 16,6 0-113-16,-1-5-22 0</inkml:trace>
  <inkml:trace contextRef="#ctx0" brushRef="#br0" timeOffset="105083.7">9030 7119 1789 0,'-2'-9'79'0,"2"9"17"0,0 0-77 0,0 0-19 0,0 0 0 0,0 0 0 15,0 0 15-15,0 0-1 16,0 0 0-16,0 0 0 0,0 0 4 0,0 0 1 16,0 0 0-16,2 7 0 0,1 2-19 0,-3 3 0 0,0 2 0 0,0 5 0 15,0 2 0-15,3 3 0 0,-3-1 0 0,0 3 0 16,0 2 0-16,0 3 0 0,0 2 0 0,2 0 0 16,-2-1 0-16,3-3 0 0,-3-6 0 0,0-2 0 15,0-4 0-15,2-3 0 0,1-5 0 16,0 3 0-16,-1-5-18 0,1 0-1 0,-3-2 0 0,0-5 0 15,0 0-137-15,0 0-27 16,0 0-5-16,0 0-436 0</inkml:trace>
  <inkml:trace contextRef="#ctx0" brushRef="#br0" timeOffset="105359.27">9157 7404 748 0,'6'-3'67'0,"-4"1"-54"0,3 0-13 0,1 2 0 0,-4 0 128 0,4-3 24 15,2 3 4-15,-3 0 0 0,0 3-83 0,3-1-17 16,-5 0-3-16,5 1-1 0,-3 1-20 0,3 1-4 15,-3 2 0-15,3 3-1 0,-3-1-5 0,3 0-1 16,-2 1 0-16,2-1 0 0,2 3 8 0,-2 0 2 16,0-1 0-16,3-1 0 0,-3-1-23 0,2-2-8 15,1 0 0-15,2 0 9 0,-2 0-9 0,-1 1 0 16,1-1 0-16,2-3 0 0,-2 1 19 0,2-3 1 16,-3 5 1-16,4-2 0 0,-4 2 0 0,-2 0 0 15,0-2 0-15,-3 2 0 0,1 0 0 0,-1 0 0 16,-2 0 0-16,-3 0 0 0,0 0-10 0,-3 3-3 15,-2 4 0-15,-3-2 0 0,2-1 1 0,-1-1 0 16,-1-1 0-16,-3 3 0 0,3 0-9 0,-3-3 8 16,4-2-8-16,-7 0 8 0,4-2-8 0,-4 2 0 0,1-5 0 0,0 1-11 31,-3-3-145-31,0-3-28 0</inkml:trace>
  <inkml:trace contextRef="#ctx0" brushRef="#br0" timeOffset="105517.83">8985 7117 1382 0,'-2'-5'123'0,"-1"0"-99"0,3-2-24 0,0 5 0 15,0-3 183-15,0 1 31 0,0-4 6 0,0 8 2 16,0 0-179-16,0 0-43 0,8-4 0 0,-3-1 0 16,-5 5-132-16,11 0-29 0,10 5-7 0,-3-1 0 0</inkml:trace>
  <inkml:trace contextRef="#ctx0" brushRef="#br0" timeOffset="106159.77">9692 7112 1555 0,'0'0'138'0,"0"0"-110"15,0 0-28-15,5 5 0 0,-2 2 71 0,-1-2 9 16,1 2 1-16,0 2 1 0,-3 3-67 0,2 2-15 15,1 0 0-15,0 5 0 0,-1 2 0 0,-2 2 0 16,3 3 0-16,-1 0 8 0,-2 2-8 0,0 1 8 0,-2 4-8 0,2-5 8 16,0-2 0-16,0-5 0 15,-3 0 0-15,3-5 0 0,0-1-8 0,0-6 8 0,0 3-8 0,0-5 8 16,0-7 1-16,0 0 1 0,0 0 0 0,0 0 0 16,0 0 20-16,0 0 4 0,0-7 1 0,0 0 0 15,-2 0-6-15,2-3-1 0,0-4 0 0,0-2 0 16,0-3-20-16,0 0-8 0,0-5 0 0,0 3 9 15,0-2-9-15,0-1 8 0,0-2-8 0,2 1 8 16,1 1-8-16,-1-2 0 0,1 0 0 0,0 3 8 16,2-1 5-16,0 5 1 0,1 3 0 0,2 2 0 15,-3 0-27-15,0 4-6 0,0 3-1 0,3 0 0 0,-2 3 20 16,-1 1 0-16,-5 3-8 0,5 3 8 16,1 1-8-16,-1 1 8 0,0 4-12 0,3 3 12 15,-3 5-8-15,1 4 8 0,-1 0 0 0,-2 5 0 0,-1 0 0 16,1 4 0-16,0 3 0 0,-3 0 0 0,0 0-13 15,0-2 4-15,0-6 1 0,0-3 0 0,-3-6 8 0,3-4-12 16,0 0 12-16,0-5-12 0,0-7 12 0,0 0 0 16,0 0 0-16,0 0 0 0,0 0 33 0,-3-5 9 15,1 0 2-15,-1-4 0 0,0-1-28 0,1-1-4 16,2-3-2-16,0-3 0 0,-3 1-2 0,3-3 0 16,0 0 0-16,0-5 0 0,0 1-8 0,3-1 0 15,-3-1 0-15,5-1 8 0,-2 0-8 0,2 2 0 16,-2 1 0-16,-1-1 8 0,3 1-8 0,1 2 0 15,-1 2 0-15,0 5 8 0,1 0-8 0,-4 4 0 0,4 1 0 16,-4 4 0-16,-2 5 0 0,0 0 0 16,0 0-9-16,8 7 9 0,-3 2 0 0,-2 3-10 0,2 0 10 0,-2 7-8 15,-3 0 8-15,3 7 0 0,-1 2 0 16,-2 2 0-16,3-1 0 0,-3 3-13 0,0 6 3 0,3-3 1 31,-3-2-137-31,5 3-27 0,-5-4-6 0,5-6-657 0</inkml:trace>
  <inkml:trace contextRef="#ctx0" brushRef="#br0" timeOffset="106575.01">10123 7244 1382 0,'0'0'123'0,"0"0"-99"16,0 0-24-16,0 0 0 16,0 0 105-16,0 0 16 0,0 0 3 0,0 0 1 0,0 0-73 15,-5 4-16-15,-1 4-2 0,1 1-1 0,0 0-22 0,0 3-11 16,-3 2 10-16,2 0-10 15,-2 5 17-15,3-2-2 0,0-3-1 0,2 0 0 0,0 0-14 0,3-2-12 16,0-1 3-16,0-1 0 0,3-5 9 0,0 2 14 16,2 0-3-16,0-3-1 0,-5-4 4 0,6 3 1 15,-1-1 0-15,3-2 0 0,0 0-15 0,-3-2 11 16,0-1-11-16,3-4 10 0,-2 3-10 0,-1-3 12 16,0-1-12-16,0 1 12 0,1-2 0 0,-4 0 1 15,1-3 0-15,0 2 0 0,-1-1 24 0,-2 1 5 16,3-1 1-16,-3-1 0 0,-3-2-6 0,3 2-1 15,3 2 0-15,-3 1 0 0,0 0-12 0,0 2-4 16,0 0 0-16,0 2 0 0,0 3-20 0,0 2 0 16,0 0 0-16,0 0-8 0,0 0 8 0,0 0 0 15,0 0 0-15,0 0 0 0,3 7 0 0,-1 0 0 16,1 2 0-16,2 0-8 0,-2 1 8 0,0 2-8 0,2-1 8 16,-3 1-8-16,1 0-3 0,2 0 0 0,1-1 0 0,-1-1 0 31,-2-1-137-31,2-2-28 0,3-4-6 0,-8-3-1 0</inkml:trace>
  <inkml:trace contextRef="#ctx0" brushRef="#br0" timeOffset="106824.64">10327 7143 403 0,'0'-12'17'0,"0"12"5"0,0 0-22 0,0 0 0 0,0 0 0 0,2-2 0 15,-2 2 288-15,0 0 54 0,0 0 10 0,0 0 3 0,0 0-284 16,6 2-57-16,-1 3-14 0,0 4 0 15,-2-2 28-15,2 5 4 0,-2 2 0 0,-3 0 0 0,2 0-20 0,-2 5-3 16,0 2-1-16,0 0 0 0,0 0-8 0,0 1 8 16,0-4-8-16,0 1 8 15,3-2-8-15,0-3 0 0,-3 0 0 0,2-5 0 0,4 1 0 0,-4-6 0 16,-2-4 9-16,0 0-9 0,0 5 11 0,0-5-3 16,0 0 0-16,0 0 0 0,0 0 0 0,0 0 0 15,0 0 0-15,0 0 0 0,6-5 8 0,-4 1 0 16,1-3 1-16,2 0 0 0,-2 0-1 0,2 0 0 15,-5-3 0-15,3 1 0 16,-1 2-57-16,1-3-12 0,0 1-3 0,-1 2-788 16</inkml:trace>
  <inkml:trace contextRef="#ctx0" brushRef="#br0" timeOffset="107150.04">10554 7310 1267 0,'0'0'112'0,"0"0"-89"0,0 0-23 0,0 0 0 15,0 0 69-15,0 0 10 0,8 2 1 0,-8-2 1 16,0 0-38-16,0 0-8 0,3 5-2 0,2 4 0 16,-5-2-2-16,0 3-1 0,0-3 0 0,0 4 0 15,-3-1-10-15,3-1-1 0,-2 1-1 0,2-3 0 16,0 0 6-16,0 0 0 0,-3-3 1 0,3-4 0 16,0 0 7-16,0 0 2 0,0 0 0 0,0 0 0 15,0 0 22-15,0 0 4 0,0 0 0 0,0 0 1 0,0-4-19 0,0-3-4 16,0 0-1-16,0 0 0 0,0 0-20 0,3-3-4 15,-3 1-1-15,5-1 0 16,-5-1-12-16,3 1 8 0,2-2-8 0,0-2 0 16,1 2 0-16,2-2 0 0,0 3 0 0,-1-1 0 0,-1 0 0 15,-1 3 0-15,0-1-10 0,3 1 10 0,0 2-21 16,0 0 1-16,-5 4 0 0,5-1 0 16,2-1-209-16,1 3-42 15,5 2-8-15,0 4-1 0</inkml:trace>
  <inkml:trace contextRef="#ctx0" brushRef="#br0" timeOffset="107303.58">10869 7208 288 0,'0'0'25'0,"0"0"-25"16,0 0 0-16,5 3 0 0,1 2 284 0,-6-5 52 15,0 0 11-15,8 2 1 0,-3 3-216 0,-2-1-43 16,-1 3-9-16,1-2-1 0,-1 2-44 0,-2 0-9 16,0 5-2-16,0-3 0 0,0 3-13 0,-2 0-3 0,4 0-8 0,-4-1 12 15,-1 1-12-15,3 0 8 16,0-3-8-16,0 1 0 0,-2-1-8 0,2-4-8 0,0 2-2 0,0-7-548 15,0 0-110-15</inkml:trace>
  <inkml:trace contextRef="#ctx0" brushRef="#br0" timeOffset="107560.05">10975 7084 1879 0,'0'0'41'0,"0"0"9"0,0 0 2 0,0 0 0 0,0 0-41 0,0 0-11 0,5 2 0 0,-5-2 0 0,8 3 15 16,-3-1 1-16,3 5 0 0,-2 0 0 16,2 2 16-16,0 1 4 0,-1 2 1 0,-1-1 0 0,2 1-1 0,0 0-1 15,0 0 0-15,2-1 0 0,1 1-12 0,-1-2-3 16,4-1 0-16,-4 0 0 0,3-2-9 0,-2 3-3 16,0-5 0-16,-4 2 0 0,4-3 0 0,-3 3 0 15,0-4 0-15,0-1 0 0,0 3-8 0,-8-5 0 16,0 0 0-16,5 2 0 15,-5-2-29-15,8 0-11 0,-8 0-3 0,0 0-621 16,8 0-125-16</inkml:trace>
  <inkml:trace contextRef="#ctx0" brushRef="#br0" timeOffset="107763.07">11247 7140 2026 0,'0'0'44'0,"0"0"10"0,0 0 2 0,0 0 1 0,0 0-45 0,-2-2-12 0,-3 2 0 0,-1-2 0 15,4 2 22-15,-4 0 2 0,-2 2 1 0,3 0 0 16,-3 3-11-16,3 2-2 0,-6 2-1 0,1 3 0 16,-1 0-11-16,0 0 0 0,-2 2 0 0,3 2-11 15,-4 3 11-15,1 0 0 0,0 0 0 0,0 0-8 16,2 2 8-16,1-5 11 0,2-2-3 0,2 0 0 16,4-2-88-16,-1-2-17 0,0 1-4 0</inkml:trace>
  <inkml:trace contextRef="#ctx0" brushRef="#br0" timeOffset="108242.49">12200 6957 1879 0,'0'0'83'0,"0"0"17"0,0 0-80 0,0 0-20 15,5-3 0-15,-5 3 0 0,0 0 70 0,0 0 10 16,0 0 1-16,0 0 1 0,0 0 22 0,0 0 4 16,0 0 0-16,0 0 1 0,0 0-59 0,-5 0-12 0,0 0-2 0,-6 5-1 15,0 0-16-15,1 0-3 0,-3 2-1 0,2 0 0 16,-2 0-15-16,0 0 9 15,2 0-9-15,-2 2 8 0,0-4-8 0,-1 4 0 0,1 1 0 0,0-1 0 16,0-2 8-16,-1 3 0 0,4-1 0 0,-3-2 0 16,2 0-8-16,-2 0 0 0,5 0 0 0,-3 0 0 15,3 0 0-15,3 0 0 0,0 1 0 0,-1-1 0 16,1 0 0-16,3 0 0 0,2-7 0 0,0 0 0 16,0 7 0-16,0-7 0 0,5 7 0 15,0 0 0-15,3-2 0 0,0-1 0 0,3 1 0 0,2-3 0 16,3 1 0-16,0-1 8 0,-1-2-8 0,4 0 8 15,-1 0-8-15,1-5 0 0,0 5 0 0,2-2-11 16,3 2 11-16,-3-2 0 0,0-1-9 0,-3 1 9 16,4 0-18-16,-7-3 1 0,-1 2 0 0,-1-1 0 15,0 4-141-15,3-5-28 0,-5 3-6 0,2-3-823 16</inkml:trace>
  <inkml:trace contextRef="#ctx0" brushRef="#br0" timeOffset="108495.44">12457 6997 979 0,'0'0'43'0,"0"0"9"0,0 0-41 0,0 0-11 16,0 0 0-16,0 0 0 0,0 0 290 0,0 0 56 15,0 0 11-15,0 0 3 0,0 0-267 0,0 0-53 16,2-3-10-16,-2 3-2 0,6-2-16 0,-1 2-4 16,3 2 0-16,2 1 0 0,1 2-8 0,2-3 8 15,0 0-8-15,3 1 8 0,5-1 16 0,1-2 4 0,1 2 0 0,1-2 0 16,0 0-20-16,2 0-8 0,1 0 0 0,2 3 8 15,0-6-8-15,0 3 0 0,-2 0 0 16,2-2 0-16,-3 0 0 0,1-1 0 0,-1 1 0 0,1 0 0 16,-6-1 0-16,-3 1-19 15,-2-3 3-15,0 3 1 16,-5 2-135-16,-1 0-27 0,-4 0-6 0</inkml:trace>
  <inkml:trace contextRef="#ctx0" brushRef="#br0" timeOffset="108707.38">12610 7180 633 0,'-13'3'28'0,"8"-1"6"0,-3 0-34 0,2-2 0 0,1 3 0 0,5-3 0 15,-3-3 325-15,3 3 59 0,0 0 11 0,0 0 2 0,3-2-263 0,5-3-53 16,0 1-10-16,8-1-3 0,2 2-52 0,1-1-16 16,2-1 0-16,5 3 8 0,1-3-8 0,2 0 0 15,3 1 0-15,-1-1 0 0,4 0 0 0,-1-2 0 16,3 0 0-16,3 0-8 0,-6 2 8 0,-2 3 0 15,-3-5 0-15,-2 2 0 16,-3 1-56-16,-3-1-12 0,3-2-2 0,-3 2-572 16,-5-2-114-16</inkml:trace>
  <inkml:trace contextRef="#ctx0" brushRef="#br0" timeOffset="109004.06">13060 6811 1267 0,'-11'-7'112'0,"6"5"-89"0,2-3-23 0,3 5 0 15,-5-2 192-15,5 2 35 0,0 0 6 0,0 0 2 16,0 0-151-16,0 0-31 0,0 0-5 0,0 0-2 16,8 0-18-16,0 2-4 15,0 0-1-15,5 3 0 0,3 2-14 0,5 0-9 0,0 0 12 0,6 3-12 16,-1 1 30-16,3 1-1 0,0 2 0 0,3 0 0 16,-3 0-13-16,3 5-2 0,0-2-1 0,-3 1 0 15,-5 1-1-15,-1-2-1 0,1-1 0 0,-3 3 0 16,-5-3 23-16,0 1 5 0,-5-3 1 0,-3-2 0 15,-3 0-23-15,-2-3-4 0,-6 0-1 0,-2 1 0 0,-3 2 7 16,-3-3 1-16,1 0 0 0,-6 1 0 16,3-3 7-16,-6 2 1 0,0-2 1 0,-4-2 0 15,4 2-21-15,-2 0-8 0,2 0 0 0,1-4 9 16,-1-1-84-16,4-2-17 0,1 0-3 16,1-2-1119-16</inkml:trace>
  <inkml:trace contextRef="#ctx0" brushRef="#br0" timeOffset="143727.82">8192 9055 691 0,'13'0'30'16,"-13"0"7"-16,0 0-29 0,0 0-8 0,0 0 0 0,5 0 0 15,3 0 119-15,-8 0 22 0,0 0 5 0,0 0 1 16,8-3-79-16,-8 3-15 0,0 0-3 0,0 0-1 0,8-4-8 0,-8 4-1 16,0 0-1-16,0 0 0 0,0-5 3 15,0 5 1-15,0 0 0 0,-3-7 0 0,-5 2-2 0,6 3 0 16,2 2 0-16,0 0 0 0,-8-5-17 0,2 0-3 15,6 5-1-15,6-4 0 0,-6 4 10 0,0 0 2 16,-6-5 0-16,1 0 0 0,2 1-16 0,1-1-2 16,-1 0-1-16,3 5 0 0,0 0-1 0,0 0 0 15,-8-5 0-15,0 3 0 0,8 2 5 0,-2-5 1 16,-9 3 0-16,0-3 0 0,6 3-1 0,-3 0 0 16,3-1 0-16,-3 1 0 0,-5 0-2 0,5 2-1 15,0-5 0-15,-3 5 0 0,-2-2 0 0,5-1 0 16,0 1 0-16,-2 2 0 0,-4-3-5 0,4 1-1 0,-1 2 0 15,1 0 0-15,2 0-8 0,-3 0 0 0,-5 0 0 16,6 0 0-16,2 2 0 0,-3 1 0 16,-7-1 0-16,4 1 12 0,9-1-12 0,-8 0 0 0,-3 1 0 0,0 1 0 15,3 1 0-15,2 0 0 0,-2 2 0 0,-3-3 0 16,-2 1 0-16,2 5 0 0,3-1 0 0,-3 0 0 16,-3 3 0-16,1-2 0 0,2 1 0 15,0 1 0-15,-3 2 0 0,4 0 0 0,-1 0 0 0,0 3 0 16,0 2 0-16,-3-3 0 0,4 3 0 0,1-3 0 15,-2 3 0-15,1 0 0 0,-1 0 0 0,0 0 0 16,3 2 0-16,-3 0 0 0,2-2 0 0,1 2 0 0,0 0 0 0,2-2-9 16,1 2 9-16,2-2 0 15,-3 0 0-15,1 2-8 0,-1 0 8 0,3 0 0 0,-2 0 0 16,-1 3 0-16,0-3 0 0,1 3 0 0,2-1 0 0,-3 1 0 16,1-1 0-16,2 1 0 15,0-1 0-15,0 1 0 0,3-1 0 0,-1 1 0 0,1 2 0 16,2-3 0-16,1 1 0 0,-1 2 0 0,0-1 0 0,3 1 0 15,3 3 0-15,2-4 0 0,-5 1 0 0,3 0 0 16,0 0 0-16,2 0 0 0,0 0 0 0,1 0-8 16,2 0 8-16,-1 2 0 0,4-2 0 0,0-1-8 15,-3 1 8-15,2 3 0 16,3-1 0-16,-2-2 0 0,5 0 0 0,0-1 0 0,0 1-10 16,2 0 10-16,3 0-8 0,3 0 8 15,-3 0 0-15,3 0-10 0,3-1 10 0,-1-1 0 0,6 0-8 0,-3-1 8 0,-3 3 0 16,3-3 0-16,6 1 0 0,-6-3 0 15,-5 0 0-15,2-4 0 0,-2-1 0 0,2-2-8 0,6 0 8 16,-5-2 0-16,-6-2 0 0,5-1 0 0,3-2 0 16,6-2 0-16,-6-5 0 0,0 2 8 0,3 0-8 0,-1-4 9 15,1 0-9-15,3-1 10 0,4 1-10 16,4-5 10-16,-6 0-10 0,2 0 8 0,1 0-8 16,5 0 8-16,0-3-8 0,-3 1 0 0,-5 4 0 0,0-2 0 15,3-2 0-15,0-1 0 0,-3 1-11 0,-3-7 11 16,1-1-8-16,-1-2 8 0,-2 0-8 15,5-4 8-15,-5-3 0 0,-1 0 0 0,-2-4 0 0,3-1 0 16,-3 0 0-16,0-1 0 0,-2 1 8 0,2-4-8 16,-3 2 0-16,-2-3 8 0,0 4-8 0,-3-1 0 15,0 0 0-15,1 2 0 0,-4-2 0 0,1 3 8 16,-4-1-8-16,-1-2 0 0,2 3 8 0,-6-1-8 16,1-2 0-16,-3 2 0 0,2 1 0 0,-4-1 0 15,-1-2 30-15,-3 3 2 0,1-1 0 0,0-2 0 0,-3 0-19 0,0 3-3 16,-3-3-1-16,0-2 0 0,1 2-9 15,-3 0 8-15,-3 2-8 0,0-2 8 0,0-2 0 0,0 2-8 16,-3 2 12-16,1-1-4 0,-1 3-8 0,0 1 8 16,-2 2-8-16,3 0 8 0,-4 1 0 0,1 1-8 15,0 0 12-15,-3 1-4 0,-2 4-8 0,-1-2 0 16,-2 5 9-16,-3 1-9 0,0 4 0 0,0-1 0 16,1-2 0-16,-1 4 8 0,-5-1-8 0,0 1 0 0,0-2 0 15,2 5 0-15,-2-2 0 0,2 0 0 16,-4 4-9-16,-1-2 9 0,3 2 0 0,2 0 0 15,-2 3-9-15,0 0 9 0,3-1 0 0,-1 3-8 16,3 3 8-16,3-3 0 0,0 4-16 0,0 1 3 16,2 0 1-16,1 0 0 15,-3 4-106-15,2-2-21 0,6 2-4 0</inkml:trace>
  <inkml:trace contextRef="#ctx0" brushRef="#br0" timeOffset="144804.41">7316 9854 288 0,'0'0'12'0,"0"0"4"16,0 0-16-16,0 0 0 0,-6 3 0 0,6-3 0 15,0 0 184-15,-2 2 35 0,-3 0 6 0,5-2 2 16,0 0-141-16,0 0-28 0,0 0-6 0,0 0 0 0,0 0-29 0,0 0-6 16,0 0-1-16,0 0 0 0,0 0 2 0,0 0 0 15,0 0 0-15,0 0 0 0,0 5-3 0,0-5-1 16,0 0 0-16,-3 7 0 15,3-2 11-15,-3 2 3 0,1 0 0 0,-1 2 0 0,3-2-16 16,0 3-2-16,-3-1-1 0,3 1 0 16,-2 1 3-16,2 1 0 0,-3-2 0 0,3 1 0 0,0 1-12 0,0-3 12 15,3 3-12-15,-1 0 12 0,1 0-2 0,0-3 0 16,5 1 0-16,-3-1 0 0,3 0 13 0,-3 1 2 16,3-3 1-16,0 2 0 0,-3 1-15 0,0-3-3 15,6 0-8-15,-3 2 12 0,0 1-4 0,-3-3 0 16,1 2-8-16,1-2 12 0,1 3-3 0,3-1-1 15,-3 0 0-15,0-2 0 0,2 3-8 0,4-1 0 16,-4-2 9-16,3 3-9 0,1-3 0 0,-1 2 9 0,0 3-9 16,0-5 0-16,3 2 13 0,0-2-4 0,0 3-1 15,0-1 0-15,0-2 3 0,2 0 0 16,3 0 0-16,1 0 0 0,-1 3 5 0,0-3 2 0,3-2 0 0,0-1 0 16,-6 3-18-16,3-2 0 0,0-3 0 0,3 3 0 15,0-3 10-15,0 3-10 0,0-2 8 0,2-1-8 16,3 0 8-16,-2 1-8 0,-3-1 0 0,5 0 8 15,0-2-8-15,-3 0 10 0,3 0-10 0,0-2 10 16,1 2-10-16,-1 0 0 0,0 0 0 0,5 0 0 16,-7 0 0-16,2 0 0 0,-3 0 8 0,6-2-8 15,-3-1 0-15,0 1 0 0,-2 0 0 0,2-1 8 16,0-4-8-16,0 2 0 0,3-2 0 0,2 0 0 16,0-2 8-16,-2 2-8 0,0-3 0 0,2-1 8 15,-2-3-8-15,2-1 10 0,-2-1-10 0,0-3 10 16,-3 3-2-16,0-3-8 0,0 0 12 0,0-2-4 15,-2-3-8-15,-3 3 0 0,-1-2 0 0,-1-1 8 0,-4 3-8 0,-2-2 8 16,-3-3-8-16,0 2 8 0,-2 3 12 0,-3 2 3 16,-3 0 0-16,1 1 0 0,-6-4-23 0,0 6-8 15,-3-1 0-15,-2 3 0 0,2-2 8 0,-2 2 0 16,-3 2 10-16,0 3-10 0,0-3 16 0,0 5-2 16,-3-3-1-16,-2 3 0 0,3 3-13 0,-4-3-10 15,4 2 2-15,-1-2 0 0,-2 2 8 16,0 3 0-16,-1-3 0 0,7 3-8 15,-4-1-62-15,3 3-12 0,0 0-2 0,-3 0-830 0</inkml:trace>
  <inkml:trace contextRef="#ctx0" brushRef="#br0" timeOffset="145618.51">7498 9852 576 0,'0'0'25'0,"0"0"6"0,0 0-31 0,0 0 0 15,0-2 0-15,-2-3 0 0,2 5 137 0,0-2 22 0,-3-1 4 0,3 3 1 16,0 0-99-16,0 0-19 0,5-5-4 0,-5 5-1 15,6-4-20-15,-1-1-4 16,0-2-1-16,3 2 0 0,0 3 6 0,0-3 1 0,5 1 0 0,-2-3 0 16,-1 2 5-16,1 0 2 0,5-2 0 0,0 2 0 15,-3 1-2-15,5-3 0 0,1 0 0 0,0 2 0 16,7-2 4-16,-5 2 1 0,0-2 0 0,0 0 0 16,3 0-10-16,3 2-3 0,-1-2 0 0,1 2 0 15,2-2-6-15,0 3-2 0,3-1 0 0,-1 0 0 16,6-2-4-16,-2 0-8 0,-3 2 11 0,2-4-11 15,8 2 16-15,-5 2-3 0,-5 1-1 0,-3-1 0 16,6-2 4-16,-1 2 0 0,0 0 0 0,1 3 0 16,-3 0-16-16,-6-1 0 0,3 1 0 0,0 4 0 0,3 1 0 0,-3-1 0 15,0 3 0-15,-2-1 0 0,-1 1 0 0,-2 2 0 16,0 0 0-16,-3 3 0 0,0-3 0 0,-2 5 0 16,-4-3 0-16,4 3 0 0,-6-3 8 0,0 3-8 15,-2-3 0-15,2 3 0 0,-2 0 12 0,-3-3-4 16,0 1-8-16,0-3 12 0,-3 2-2 0,3 0-1 15,-3-1 0-15,0-1 0 0,1 0 2 0,-4 0 0 16,1-5 0-16,0 3 0 0,-3-5-11 0,0 0-11 16,0 0 3-16,0 0 0 15,0 0-55-15,0 0-10 0,0 0-3 0,0 0 0 16,0 0-104-16,0 0-22 0,0 0-4 0</inkml:trace>
  <inkml:trace contextRef="#ctx0" brushRef="#br0" timeOffset="146651.9">8319 9523 172 0,'0'0'8'0,"0"0"1"0,0 0-9 0,0-5 0 0,0 0 0 0,0-2 0 16,0 7 48-16,2-4 8 0,1-4 2 0,-3 8 0 16,-3-4-14-16,3-1-4 0,0 0 0 0,0 5 0 15,0 0 34-15,-2-4 6 0,2 4 2 0,0 0 0 16,0-5-2-16,0 5-1 0,-6 0 0 0,1 0 0 15,5 0-27-15,-5 2-6 0,-3 1-1 0,2 1 0 0,4 3-33 0,-4 0-12 16,1 5 9-16,-3 0-9 0,3 0 0 0,-3 4 0 16,-3 1 0-16,1 1 0 15,-3 4-14-15,2 1-2 0,3-2 0 0,-2 3 0 0,-4-1 16 0,6 1 0 16,0-3 9-16,3 0-9 16,2-4 0-16,1-3 0 0,-1-2 0 0,-2-5 0 15,2 0-91-15,3-7-24 0</inkml:trace>
  <inkml:trace contextRef="#ctx0" brushRef="#br0" timeOffset="146893.79">8514 9417 806 0,'11'7'36'0,"-14"0"7"16,-5 2-35-16,3 3-8 0,2 2 0 0,-5 3 0 0,-2-1 35 0,-3 5 5 15,5 1 0-15,-3 3 1 0,1 1-41 0,-6 2-22 0,-3 1 2 0,3-1 1 16,3 5 19-16,-3-3 0 0,-8 3-8 0,1 0 8 16,-1-7 0-16,5 0 9 0,6-2-1 0,0-3 0 15,2-5 11-15,1 1 1 0,-1-6 1 0,6-4 0 16,2 0-69-16,0-2-13 16,-2-2-3-16,5-3-1 0</inkml:trace>
  <inkml:trace contextRef="#ctx0" brushRef="#br0" timeOffset="147095.85">8557 9579 172 0,'10'-2'8'0,"-10"2"1"0,0 0-9 0,0 0 0 0,0 0 0 0,0 0 0 16,0 0 260-16,0 0 51 0,0 0 9 0,3 9 3 0,-3-2-245 0,0 7-49 16,-5 0-9-16,-1 5-3 0,-2-2-17 0,-2 6 0 15,-1 3 8-15,1 2-8 0,-1 3 0 0,-2 0-14 16,2 1 2-16,-2 1 1 0,2 0 11 0,1-4 0 15,5-4-9-15,-3-6 9 16,2-5-25-16,4-2-1 0,2-3 0 0,0-9 0 16,0 0-24-16,0 0-5 0,8-4-1 0</inkml:trace>
  <inkml:trace contextRef="#ctx0" brushRef="#br0" timeOffset="147274.93">8726 9600 907 0,'11'-7'40'0,"-6"7"8"0,-3 0-38 0,4 0-10 15,-4 0 0-15,1 0 0 0,-3 0 52 0,0 0 9 16,0 7 2-16,-3 5 0 0,1 2-31 0,-1 0-7 0,-5 5-1 0,0 0 0 16,-2 4-24-16,-4 3 0 0,1 3 0 0,0-1 0 15,-3 2 0-15,0 1 0 0,0 2 0 0,0 2 0 16,3-7-11-16,3-4-7 16,2-3-2-16,0-7-329 0,0-4-67 0</inkml:trace>
  <inkml:trace contextRef="#ctx0" brushRef="#br0" timeOffset="147770.87">7956 9292 633 0,'0'0'56'0,"0"0"-44"0,0 0-12 0,0 0 0 16,-3 5 89-16,-2 0 16 0,-3 2 3 0,0 0 1 15,-2 2-81-15,-1 3-17 0,3 0-3 0,-5 2-8 16,0 0 0-16,-3 5 0 0,3 0 0 0,2-1 0 16,-2 1 0-16,0 5 0 0,-1-3 0 0,-2 0 0 15,6-2 0-15,-3-5 0 0,2 0 0 0,3-2 0 0,3-5 0 16,-1 0 0-16,1-2 0 0,5-5 0 16,0 0-23-16,0 0-11 0,8-7-2 0,3-1-395 15</inkml:trace>
  <inkml:trace contextRef="#ctx0" brushRef="#br0" timeOffset="147971.6">8075 9245 633 0,'0'0'56'0,"0"0"-44"15,-5 7-12-15,-3 0 0 0,3 5 112 0,-6 0 20 16,-2 4 4-16,0 3 0 0,-3 2-93 0,-3 5-19 16,-2 2-4-16,0 3-1 0,0-3-19 0,-3 3 0 0,3-1 0 0,-1 3 0 15,1 2 0-15,3 1 0 16,-1-3 0-16,3 0-9 0,1-3 9 0,4-4 0 15,6-2 0-15,-1-8-8 16,4-2-36-16,4-2-8 0,1-5 0 0,5-5-1 16,0-4-25-16,2-3-5 0</inkml:trace>
  <inkml:trace contextRef="#ctx0" brushRef="#br0" timeOffset="148146.62">8178 9518 345 0,'51'-12'31'0,"-33"10"-31"0,-7 0 0 0,5-3 0 15,-3 2 148-15,5 1 23 0,1 2 5 0,2 2 0 16,-3 3-98-16,-2 2-20 0,-2 0-4 15,1 3-1-15,-1-1-14 0,-4 5-3 0,-2 3-1 0,-2 1 0 16,-1 1-3-16,-3 2-1 0,-2 3 0 0,-2-3 0 16,-3 3-21-16,-1-1-10 0,-4 1 10 0,-1-1-10 0,0-2 9 0,-2 1-9 15,-3-6 8-15,0 3-8 16,6-3 0-16,-1-4 0 0,3-3-12 0,0-1-624 16</inkml:trace>
  <inkml:trace contextRef="#ctx0" brushRef="#br0" timeOffset="149553.67">8094 10673 979 0,'-16'2'43'0,"16"-2"9"0,0 0-41 0,0 0-11 16,0 0 0-16,0 0 0 0,0 0 104 0,0 0 20 16,0 0 3-16,-3 7 1 0,-2 0-100 0,2 0-19 15,6 0-9-15,-3 3 8 0,-8-1-8 0,5 3 0 16,9 2 0-16,-4-2 0 0,-2 0 9 0,0-3 0 16,3 0 0-16,2-2 0 0,3 0 8 0,-5-4 2 15,-3-3 0-15,8 5 0 0,2-5-19 0,-2 0 8 16,-5 0-8-16,7-3 0 0,4 1 14 0,-6-5-4 15,-1 0-1-15,1 0 0 0,0 0 2 0,0 0 0 16,6-3 0-16,-4 1 0 16,-2-1-11-16,3 1 0 0,-1-1 0 0,1 1 0 0,-9 0 0 15,6 2-9-15,8 0 9 0,0 2-13 0,-5-2 13 16,-1 0 0-16,1 2 9 0,-1 3-9 0,4-1 12 0,-4 3-3 16,-2 3-1-16,3-1 0 0,5 3-8 0,-3 2 0 0,-8 2 0 15,3 5 0-15,8 3-18 0,-8-3-2 0,-5 2-1 16</inkml:trace>
  <inkml:trace contextRef="#ctx0" brushRef="#br0" timeOffset="153140.25">11811 8749 345 0,'3'-9'31'0,"-3"4"-31"16,-3 0 0-16,3 0 0 0,-3 1 237 0,1-3 42 16,2 0 8-16,-3 0 1 0,-2 2-176 0,2-2-35 15,-2-3-7-15,2 1-2 0,1 0-11 0,-4 2-2 16,1-3-1-16,0 1 0 0,-3-1-8 0,0 1-2 15,-3-1 0-15,1 1 0 0,-4 0-3 0,-1 2-1 16,-1-3 0-16,-6 3 0 0,-1 0-20 0,-1 2-4 16,-5 1 0-16,-3 4-1 0,0 0-15 0,-2 0 11 15,-1 4-11-15,-2 1 10 0,3 2-10 0,-3 3 0 16,0-1 0-16,3 0 0 0,-3 3 0 0,2-2 0 16,3 1 0-16,3 1 8 0,0 0 5 0,8 0 1 15,2-3 0-15,1 0 0 0,5-2-14 0,2 3 0 16,3-3 0-16,3 0 0 0,2 2 0 0,1-2 0 15,2 0 0-15,5 1 0 0,3-4-23 0,5 1-1 16,0 0 0-16,6-1 0 0,2-1 24 0,3-1-9 0,0-2 9 0,-1 2 0 16,4 1 0-16,2-1-8 0,-3 3 8 0,4 2 0 15,-4-2 0-15,0 4 0 0,-7 0-8 16,2 5 8-16,-2 1 0 0,-1 1 0 0,-7 3 0 0,-1 0 0 16,1 4 0-16,-6 1 0 0,-2 2 11 0,-3 2-11 15,0-2 12-15,-5 0-4 0,-6-3 0 16,3 3-8-16,3 2 22 0,-3-4-2 0,-3 2-1 0,-2-5 0 15,-5 2-11-15,2-2-8 0,-3-2 9 0,1-2-9 0,-4 4 16 16,4-5-4-16,-3 1 0 0,2-1 0 16,-2-2-12-16,3 0 11 0,-1-4-11 0,3-1 10 0,3-2-10 15,0 0-11-15,5-2 3 0,0 0 0 16,3-3-143-16,2 1-28 16,0-6-5-16</inkml:trace>
  <inkml:trace contextRef="#ctx0" brushRef="#br0" timeOffset="153882.73">11904 8869 2286 0,'0'0'101'0,"0"0"21"0,8 0-98 0,2 0-24 16,-2 2 0-16,0 1 0 0,0-1 0 0,-3 3 0 16,3-1 0-16,-3 3 0 0,1 3 0 0,-1-1 0 0,-2 5 0 0,-1 3 0 15,1 2 8-15,-3 2-8 16,0 2 8-16,-3 3-8 0,1 0 0 0,2 2 0 0,0 0 0 0,-3 1 0 15,3-1 0-15,-3-5 0 0,3 1 0 0,-2-5 0 16,2 2 0-16,0-5 0 0,-3-1 0 0,3-4 0 16,0 1 0-16,0-3 0 15,0 1 0-15,0-3 0 16,0-5-30-16,0-2-8 0,0 5-2 0,0-5 0 16,0 0-30-16,0 0-6 0,0 0-2 0,0 0 0 15,-3-7 30-15,1-3 7 0,-1-1 1 0,-2-1 0 0,0-2 28 0,-1 0 12 0,1-3-11 0,-3 1 11 16,0-1 0-16,0 1 0 0,0-1 0 0,0 3 0 15,3 3 32-15,-3-1 4 0,3 0 0 0,2 3 0 16,1 2 10-16,-1 2 2 0,0 0 1 0,3 5 0 16,0-7-36-16,0 7-13 0,0 0 9 0,6-5-9 15,1 3 0-15,1 0 0 0,3 2 0 0,0 0 0 16,2 0 0-16,0 0 0 0,3 0 0 0,0 2 0 16,2 0-42-1,1-2-1-15,2 0 0 0,3 0 0 0,0 0-29 0,-1-2-7 0,1 0-1 0,0-3 0 16,-3 3 17-16,0-1 3 15,-2-4 1-15,2 3 0 0,-2-1 59 0,-4 0 11 0,-1 0 2 0,-1 1 1 0,-5 1 72 0,0 1 14 16,-3 0 4-16,0 2 0 0,-5 0-36 0,0 0-8 16,0 0 0-16,0 0-1 0,0 0-19 0,-2 7-3 15,-4 2-1-15,1 1 0 0,-3-1-3 0,3 3-1 16,-3 2 0-16,-3 2 0 0,-2 1-19 0,3 4-4 16,4-2-1-16,1 2 0 0,0-2-8 0,-1 2 0 15,4-2 0-15,-1-5 0 0,0 0 0 0,6-2 0 0,0-3 0 16,-1-2 0-16,4-2 0 0,-6-5 0 15,0 0 0-15,0 0 0 0,5 2 8 0,3-2-8 16,-3-2 8-16,1-3-8 0,1 0 19 0,1-2-2 16,-2-2 0-16,-1 2 0 0,-2-2-17 0,2-3 0 0,-2 2 0 0,-1-1 0 15,-4-1 32-15,2 0 2 0,0 0 1 0,0 1 0 16,-3-1-11-16,0 0-1 0,1 0-1 0,2 1 0 16,0-1-10-16,-3 2-3 0,3 3 0 0,0 0 0 15,0 7-9-15,0 0 0 0,-5-4 0 0,5 4 0 16,0 0 8-16,0 0-8 0,0 0 0 0,8 2 8 15,0 3-8-15,-3 2 0 0,3 4-10 0,0 1 10 16,0 0-12-16,0 4 12 0,0-2-13 0,2 1 5 0,-2 1-8 16,3-2-2-16,2-2 0 0,0 0 0 15,0-5-37-15,-2-3-7 0,2 1-2 0,0-2 0 16,1-3-101-16,-1-3-21 0,-3-2-4 0</inkml:trace>
  <inkml:trace contextRef="#ctx0" brushRef="#br0" timeOffset="154434.85">12576 8928 748 0,'-6'-10'67'0,"4"1"-54"16,-4-3-13-16,4 0 0 0,-1 3 213 0,0 2 40 16,1 0 8-16,-1 0 2 0,1 2-126 0,2 5-25 15,-3-2-4-15,3 2-2 0,0 0-64 0,-5 7-13 16,-1 2-2-16,4 5-1 0,-1 0-26 0,0 5 0 16,-2 2 0-16,2 5-11 0,3 5 11 0,-2-1 0 0,-3 6 0 15,5-1 0-15,-3-2 0 0,0 0 0 16,3 0 0-16,3-10 0 0,-3-2 0 0,3-2 0 15,2-5 0-15,-3 0 0 0,1-4 0 0,2-3 0 16,-2-2 0-16,-3-5 8 0,0 0-8 0,0 0 0 0,0 0 0 0,3-5 8 16,2-2-8-16,-5-3-8 15,0 1 8-15,3-3-12 0,-1-2-2 0,1 0-1 0,-3-2 0 0,0-1 0 16,0 1 6-16,3-1 1 0,-1 1 0 16,1 2 0-16,-1 0 8 0,4 2 0 0,-4 2-9 0,4 1 9 15,-1 0 0-15,0 4 0 0,3 0 0 0,-2 0 0 16,1 3 0-16,1 0 0 0,0 2 0 0,0 2 0 15,0 3 0-15,0-3 0 0,3 5 0 0,-1-2 0 16,6 2 0-16,-3-2 8 0,6-1 0 0,-1-1 0 0,4-1-8 16,-1 0 12-16,3-2-12 0,-1 3 12 15,-1-3-12-15,-1 0 0 0,0 0 9 0,-3 0-9 0,4 0 0 16,-4-3 9-16,3 1-9 0,-2 0 0 0,-3-1 8 16,0 1-8-16,-1 0 0 0,-4-5 0 0,-3 0 10 0,-3-1-10 15,3 1 8-15,-3 0-8 0,1-2 10 16,-1 2-10-16,-5 0 12 0,0 0-12 0,0 0 30 0,0 0-1 15,0 0 0-15,-5 0 0 0,-3 2-1 0,-3 0 0 16,1 0 0-16,-4 3 0 0,-1 2-16 0,-1 2-4 16,0 3-8-16,-3 0 12 0,1 0-12 0,-1 2-10 15,3 2 2-15,-2 3 0 0,-1 2 8 0,3-2 9 16,-2 2-1-16,5 0-8 0,-3 2 8 0,0 1-8 16,5 2 0-16,3-1 0 0,1 4 0 0,1-4 0 15,4-3 0-15,4-1 0 0,1-3 0 0,0 1 0 16,4-5 0-16,4 3-9 0,0-6-11 0,2 1-1 15,3-5-1-15,2 0 0 16,1-2-146-16,-1-3-30 0,6-2-6 0</inkml:trace>
  <inkml:trace contextRef="#ctx0" brushRef="#br0" timeOffset="154734.54">13245 8979 864 0,'5'-9'38'0,"-2"7"8"0,-3-5-37 0,3 2-9 0,-3 3 0 0,0 2 0 15,0-5 274-15,0 5 53 0,0 0 10 0,-6-3 3 16,1 3-213-16,-3 3-43 0,0-1-8 0,-2 3-1 15,-1 2-51-15,-2 2-9 0,0 3-3 0,-1 0 0 16,1 4-12-16,0-2 9 0,2-2-9 0,3 0 8 16,3 2 11-16,0-2 1 0,2 0 1 0,6 2 0 15,2-3-21-15,-2-1 0 0,5-1 0 0,2 1 0 16,1-1 0-16,2-2 0 0,3 0 0 0,0-2-12 16,0 0 12-16,0-1 0 0,-3-1 8 0,-3 1-8 15,-2 1 0-15,0-3 0 0,-2 3 0 0,-6-5 8 0,2 5-8 0,-2-5 9 16,0 7-9-16,0 0 10 0,-2 0-10 0,-4 0 0 15,1 0 0-15,0 0 0 0,-6 0 0 0,3 3 0 16,-2-1-11-16,-4 0 11 16,4-1-82-16,-1 1-11 0,3 3-3 15,0-1-583-15,0-1-117 0</inkml:trace>
  <inkml:trace contextRef="#ctx0" brushRef="#br0" timeOffset="155625.93">14020 9045 1094 0,'0'0'97'0,"-5"-2"-77"0,0 2-20 0,-1-5 0 16,1 3 157-16,0 0 28 0,-3-1 6 0,0-2 1 16,-3 3-89-16,1-3-18 0,-3 3-3 0,-1 2-1 15,1 0-41-15,0 2-8 0,2 3-1 0,-5 2-1 16,1 0-10-16,1 3-1 0,-2-1-1 0,3 0 0 16,0 3-18-16,0 0 0 0,2 4-11 0,1-1 11 0,2-1 0 0,0 2 0 15,2-2 10-15,6-2-2 0,-2 0-8 0,4-3 0 16,1 1 0-16,2-3 0 0,3 0 0 15,3-3 11-15,-1-1-1 0,6-3 0 16,3-3-2-16,-1-1-8 0,4-3 12 0,1 0-4 0,-1-3-8 0,1-2 10 16,-2 1-10-16,-2-1 10 0,-3-2-10 0,2 0 0 15,-4 2 0-15,-4 0 0 0,1 0 0 0,-3 1 0 16,-3-6 0-16,-2 5 0 0,-1-2 9 0,-2 3-9 16,-2-1 10-16,-1 0-10 0,-2 3 16 0,-1-1-4 15,-1 1 0-15,-1 2 0 0,0 2-12 0,0 3 0 16,-3-1-12-16,1 3 12 0,2 3 0 0,0-3 0 15,-3 4 0-15,3 1 0 0,3 0 0 0,0 2 0 0,-1 0 0 0,4 0 0 16,2 2 0-16,2 1 0 16,4 2 0-16,-1-3 0 0,0-2-25 0,6 0 1 0,2-2 1 15,5-1 0 1,-2-1-28-16,6-3-5 0,1-5-2 0,4 0 0 0,-1-4 42 0,3 0 8 0,3-6 8 0,0 1-12 16,-3-2 12-16,0-1 0 15,0-4 8-15,-2 0-8 0,-1 0 0 0,1-3 0 0,-6 1 0 0,-3-3 8 16,1 0 8-16,-3-2 1 0,-3 2 1 15,-5-2 0-15,0 2 20 0,0 0 4 0,-6 0 1 16,1 0 0-16,-6 0-13 0,1 5-2 0,-1-2-1 0,0 4 0 16,-5 0-17-16,0 5-10 0,1 2 12 0,-4 1-12 15,0 3 0-15,1 4-11 0,-3 4 0 0,-3 2 0 16,2 3 11-16,1 7 0 0,0 2 0 0,0 2 0 0,0 5 0 16,-1 8 0-16,1 1 0 0,5 5 8 0,0 5-8 15,6 3 0-15,-6 6 0 0,2 3 0 16,-2 7 0-16,6-1 0 0,-4 4 0 0,1 1 0 15,5 1-26-15,-2-3 0 0,4 2 0 0,1-9 0 16,2-4-7-16,0-10-2 0,3-5 0 0,-5-7 0 16,0-7 5-16,-1-4 1 0,-2-5 0 0,6-5 0 0,-6 0 29 15,0-7 0-15,0 0 0 0,0 0 0 0,0-10 14 0,-3-1-4 16,-2-1-1-16,-1-5 0 0,-2 1 7 0,3-1 0 16,-5-4 1-16,2 2 0 0,0-2 19 0,0-2 4 15,0 4 1-15,0-2 0 0,3 4-28 0,-1 1-5 16,6 2-8-16,-2 2 11 0,-1 3 1 0,6-1 1 15,2 3 0-15,3-2 0 0,0 2-4 0,2 2-1 0,4 0 0 16,4-2 0-16,3 2-8 0,6-2 0 16,2 3 9-16,3-3-9 0,2 2-15 0,0 0-7 15,3-2-2-15,0 5 0 16,1-3-35-16,-1 0-7 0,-6 1-2 0,-2-3 0 0</inkml:trace>
  <inkml:trace contextRef="#ctx0" brushRef="#br0" timeOffset="156284.9">10578 8229 2246 0,'0'0'200'0,"0"0"-160"0,0 0-32 15,0 0-8-15,0 7 10 0,3 0 1 0,-3 3 0 0,0-1 0 16,-3 3-11-16,0 2-14 16,1 5 3-16,-1 0 1 15,-5 2-26-15,6 2-4 0,-4-2-2 0,1 3 0 0,0-1 23 0,2 1 5 16,3-3 1-16,3 0 0 0,-1-2 4 0,4-5 1 0,-1-2 0 0,3 0 0 16,2-5 20-16,1 0 4 0,0-2 0 0,-3-1 1 15,-3 1-53 1,0-3-12-16,-5-2-1 0,0 0-1 0,5 5 91 0,-2 2 19 0,0-2 3 0,-6 4 1 15,0-2-24-15,-5 5-5 0,-2 2-1 0,-1 0 0 16,-2 0-34-16,0 5 0 0,0 2 0 0,-3 1 0 16,2-1 0-16,1 0 0 0,3 2 0 0,-1-1 0 15,-2 1 0-15,8 1 0 0,-3-3 0 16,2 0 0-16,6-5 0 0,0 3 0 0,0-5 0 0,3 0 0 0,2-2 0 16,3 0 0-16,0-5 0 0,3 0 0 0,2-2 0 0,3-1 0 15,0-4 0-15,0 3 0 16,2-3 0-16,-5 2 0 0,-2-2 0 0,0 3 0 0,-1-1 0 15,1 3 0-15,-3-1 0 0,-3 3 0 0,0 0 24 0,-2 3-1 16,-3 4-1-16,0 5 0 0,-3 0 26 16,-2 6 4-16,-3 1 2 0,0 2 0 0,5 3-27 0,-5 4-6 15,1 3-1-15,-1-3 0 0,0 3 8 0,-3 0 2 16,3-3 0-16,0-2 0 0,6-3-30 0,-4-1 0 16,6-8 0-16,6 0-799 15,-1-2-163-15</inkml:trace>
  <inkml:trace contextRef="#ctx0" brushRef="#br0" timeOffset="157158.79">15497 9102 172 0,'-6'-3'8'0,"6"1"1"0,0-3-9 0,0-2 0 0,0 0 0 0,0-2 0 16,0 2 294-16,0 0 57 0,0 0 11 0,-2 0 2 16,-4 0-253-16,4 2-51 0,-4 0-11 0,1 0-1 15,-3 1-8-15,3-1 0 0,-3 3-1 0,3-1 0 16,-6 1-26-16,3 2-5 0,-2 0 0 0,2 2-8 16,0 1 17-16,-3 4-3 0,3 0-1 0,-2 2 0 15,2 1-13-15,0 1 0 0,0 3 0 0,0-2 0 16,-3 2 0-16,6 0 0 0,2 3 0 0,-2-3 0 15,2 2 0-15,3-4 0 0,3 0 0 0,0-5 0 0,2 0 0 0,0-2 17 16,6-3-3-16,-1 0-1 0,4-4 15 0,-1-3 4 16,3 1 0-16,0-3 0 0,0-3-20 0,-3-1-3 15,-3 1-1-15,1-2 0 0,2 3-8 0,-5-3 0 16,0 0 0-16,0 3 0 0,-3-5 27 0,1 2 0 16,-4 0 0-16,1-2 0 0,2 3 20 0,-2-1 4 15,-3-2 1-15,0 2 0 0,2 0-35 0,1 3-6 16,-3 2-2-16,3 0 0 0,-3 4 0 0,0 3 0 15,2-4 0-15,-2 4 0 0,0 0-9 0,0 0 0 16,8 2-10-16,-2 5 10 0,2 0 0 0,-3 2 0 16,3 1-8-16,0-1 8 0,0 5 0 0,0-2 0 15,2 2 0-15,-2-4 0 0,3 1 0 0,2-1 0 16,-2 2 0-16,2-3-9 0,0-2 9 0,0 0 0 0,0-2 0 0,1-1 0 16,-1 1 0-16,0 0 0 15,-2-5 0-15,-1 2 0 16,4-2-105-16,-7 0-26 0,4 0-5 0</inkml:trace>
  <inkml:trace contextRef="#ctx0" brushRef="#br0" timeOffset="157743.23">16383 8876 115 0,'0'0'0'0,"0"-2"10"0,-5-3-10 0,2 3 0 16,-2-3 0-16,-1 0 0 0,-4 3 348 0,-1-1 68 15,6-1 14-15,0 1 2 0,-3 1-286 0,0 0-58 16,3 2-11-16,-3 0-2 0,-3 2-27 0,-2 0-4 16,0 5-2-16,-1-2 0 0,4 2-13 0,-3 0-2 15,-1 3-1-15,1-1 0 0,5 3-14 0,-2 2-2 16,-1 2-1-16,0-2 0 0,3 3-9 0,3-1 0 0,3-4 0 0,-1 0 0 16,3 0 0-16,3-5 0 15,2 0 0-15,0-2 0 0,-5-5-10 0,13 0 10 0,6 0 0 0,-3-3-9 16,-3-4 9-16,3 0 0 0,2 0 8 15,-2-2-8-15,0-3 0 0,0 2 8 0,0-1-8 0,0 1 0 16,2-2 13-16,-7 3-1 0,-3 0-1 16,2-1 0-16,1 1-11 0,-3 4 0 0,-5-2 0 0,2 2 0 15,0 3 8-15,-5 2 7 0,0 0 1 0,0 0 0 16,0 0-16-16,0 0 0 0,3 7 0 0,-6 5 0 16,-5 0 0-16,6 2 0 0,-1 2 0 0,-2 5 0 15,-6-2 0-15,0 5 8 0,9-3-8 0,-4 5 0 16,-1 4 0-16,1-1 0 0,1 1 0 0,2-2 0 15,3-2 0-15,0-2 0 0,-5-5 0 0,5-3 0 0,5-4 0 0,-2 0 0 16,-6-8 0-16,1 3 0 0,2-7 0 16,0 0-8-16,0 0 8 0,8 0-10 15,-3-2-130-15,5-5-27 0,1 0-5 0</inkml:trace>
  <inkml:trace contextRef="#ctx0" brushRef="#br0" timeOffset="157913.88">16671 8918 288 0,'0'0'25'0,"0"0"-25"16,6 0 0-16,-6 0 0 0,0 0 376 0,0 0 69 15,8 0 15-15,0 3 2 0,-3-3-336 0,-5 0-67 16,0 0-14-16,5 4-2 0,3-1-19 0,0-1-4 0,5 0-1 0,3 1 0 16,3-1-7-16,-3 0 0 15,-3-2-1-15,3 0 0 0,5-2-11 0,-3 0-16 16,-2-1 4-16,0-1-961 0</inkml:trace>
  <inkml:trace contextRef="#ctx0" brushRef="#br0" timeOffset="158411.9">17044 8481 921 0,'0'0'82'0,"0"0"-66"0,0 0-16 0,0 0 0 15,0 0 214-15,0 0 39 16,-2 5 8-16,-1 4 2 0,1 3-207 0,-1 2-42 0,0 2-14 0,1 3 9 15,-4 2 11-15,6 3 1 0,-2-1 1 0,2 6 0 0,-6 1 12 0,6 1 2 16,3 2 1-16,0 0 0 16,-3 4-13-16,2-4-2 0,6 2-1 0,0-4 0 15,0-5-21-15,0-3-10 0,0-4 1 0,0-5 0 0,3 0 24 0,-4-4 5 16,-4-3 0-16,2 0 1 16,3-2-10-16,-8-5-3 0,0 0 0 0,0 0 0 0,0 0 11 0,3-7 1 15,-3-3 1-15,-5 1 0 0,-3-1-7 0,5 1-2 16,6-3 0-16,-3-2 0 0,-8 0 19 0,8 2 3 15,5-2 1-15,-2-2 0 0,-3-1-35 0,5 3 0 16,3-2 0-16,3 1 0 0,-1 4 0 0,1-1 0 16,2 2 0-16,0 1 0 0,3 4 0 0,0 1 0 15,-3 1 0-15,3 3 0 16,0 0-21-16,0 5-8 0,-6 0-2 0,4 2 0 0,-4 2 31 0,1 1 0 16,-3 4 11-16,-3 0-3 0,0 0-8 0,-2 2 0 15,-3 3 0-15,0-2 0 0,-5 1 0 0,-1 1 0 16,1-2 0-16,-3-1 8 0,0 1 12 0,-2-1 2 15,2-4 1-15,0 0 0 0,5-1-9 0,-8-1-2 16,1-3 0-16,2 0 0 0,0-2-3 0,0-1-1 0,-2-1 0 16,4 1 0-16,6-4-8 0,0 0-17 0,-5 0 4 0,0-2 1 31,5 2-192-31,-3-5-39 0,-2-13-7 0,10 1-2 0</inkml:trace>
  <inkml:trace contextRef="#ctx0" brushRef="#br0" timeOffset="158549.93">17463 8777 2106 0,'0'0'93'0,"2"3"19"16,3 1-89-16,1 1-23 0,-1 2 0 0,0 2 0 0,1 3 49 0,-1 0 6 16,0 0 1-16,0 2 0 15,-2 0-28-15,0 2-4 0,-1 3-2 0,1 2 0 0,-3 0-22 0,0 5 0 16,0-2-12-16,3-1 4 0,-1-4 8 0,1 2 0 16,-3-4 0-16,3-3 8 0,-3-2-8 0,0-3 0 15,0-2 0-15,2-2 0 16,-2-5-132-16,0 0-25 15,0 0-5-15,3-7-1 0</inkml:trace>
  <inkml:trace contextRef="#ctx0" brushRef="#br0" timeOffset="159008.82">17701 8514 2286 0,'0'0'101'0,"0"0"21"0,0 0-98 0,0 0-24 15,8 0 0-15,-3 2 0 0,0-2 16 0,0 2-3 0,3 3 0 0,-2 0 0 16,-1 2-1-16,0 5 0 15,1 2 0-15,-4 2 0 0,3 3 16 0,-2 2 2 0,2 3 1 0,-2 2 0 16,2 2-19-16,-2 0-3 0,2 3-1 16,1-3 0-16,-4 0-8 0,4 3 0 0,-1-5 0 0,0-5 0 15,0 0 8-15,-2-5-8 0,2-2 0 0,-2-2 8 16,0-2-8-16,-1-1 0 0,1-2 0 0,-3-2 0 16,0-5-10-16,0 0-4 0,0 0-1 0,0 0 0 15,0 0-40 1,0 0-8-16,0 0-1 0,0 0-1 0,0 0-35 15,-5-3-6-15,-1 1-2 0,-2-3 0 0,3 1-4 0,0-3-2 16,-6-3 0-16,3 1 0 0,0-1 35 0,0 1 7 0,0-3 2 0,3 3 0 0,-3-1 107 16,3 1 22-16,0 0 4 0,-1 4 1 0,1-2 50 0,0 2 10 15,2 0 3-15,1 1 0 16,-1 1-13-16,3 3-2 0,0 0-1 0,0 0 0 0,5-4-45 0,0-1-9 16,3 0-1-16,0 3-1 0,3 0-45 15,-1-3-10-15,6 2 0 0,3-1 0 0,5 1 0 0,-3 1 11 16,0-3-3-16,3 1-8 0,2 1 20 0,3-1-2 15,-2-1-1-15,2 0 0 0,-3 1-17 0,-2-1 0 16,0 0 0-16,-3 0 0 16,-2 1-18-16,-1-1-7 0,-2 0-2 0,-3 1-715 15,-5-1-143-15</inkml:trace>
  <inkml:trace contextRef="#ctx0" brushRef="#br0" timeOffset="159195.15">17351 8544 2368 0,'0'0'52'0,"0"0"12"0,0 0 1 0,-2-4 1 0,2 4-53 0,0 0-13 0,0-3 0 0,0-1 0 15,0-1 36-15,2 0 4 0,4 3 0 16,2-3 1-1,0 3-107-15,2-1-22 0,3 1-4 0,1 2-597 0,1-2-120 0</inkml:trace>
  <inkml:trace contextRef="#ctx0" brushRef="#br0" timeOffset="159692.68">18365 8246 2322 0,'0'0'51'0,"0"0"10"0,0 0 3 0,0-7 1 0,0 2-52 0,0 0-13 16,0 5 0-16,0 0 0 0,2-5 40 0,-2 5 4 15,0 0 2-15,0 0 0 0,0 0-30 0,0 0-7 16,0 0-1-16,0 0 0 0,6 0-8 0,2 3-11 16,2-1 3-16,1 3 0 0,-1 0 8 0,4-1 0 15,-4 1 0-15,3 2 0 0,-2 2 0 0,2 1 0 16,-2-1 0-16,-3 3 0 0,0 2 0 0,0 0 0 0,-6 0 0 0,1 0 0 15,0 1 0-15,-3-4 0 0,-3 1 0 16,-2-2 0 0,2-1-28-16,0 0-3 0,1 1-1 0,-4-3 0 0,4 0 32 0,-4 0 0 15,1 0 0-15,3 0 0 0,-4 0 20 0,4-2 9 16,-1 2 3-16,-2-2 0 16,2 2-52-16,3 0-9 0,0 0-3 0,0 0 0 0,0-3 32 0,0 4 0 0,0-1 0 0,3 2 0 15,2-2 0-15,0 2 0 0,1 1 0 0,-1-1 0 16,0 3 0-16,3 0 0 0,0 0 0 0,3 4 0 15,-4 0 0-15,4 6 0 0,0-4 0 0,-3 4 0 16,2-1 26-16,1 0 11 0,-3 2 3 0,2-1 0 16,1-1-13-16,-3 0-3 0,2-2 0 0,-4 0 0 15,2 2 20-15,0 0 3 0,-6-2 1 0,3 0 0 16,1-1-28-16,-4 4-6 0,-2-4-1 0,0 1 0 16,-2 0-13-16,-1 0 0 0,0-3 0 0,1 3 0 15,-6 0-74-15,0 2-18 0,-3-2-3 0</inkml:trace>
  <inkml:trace contextRef="#ctx0" brushRef="#br0" timeOffset="160114.71">13298 10567 1094 0,'0'0'48'0,"0"0"11"0,0 0-47 0,0 0-12 15,0 0 0-15,0 0 0 0,0 0 283 0,0 0 54 16,0 0 11-16,0 0 3 15,5 5-259-15,3-3-51 0,0 0-10 0,3 1-3 0,2-3-9 0,0 0-3 16,3 0 0-16,3 0 0 0,-4 0-16 0,1 0 0 16,3-3 0-16,2 1 0 0,3-3 0 0,-3 3 0 15,0-3 0-15,3 3 0 16,-6-3-107-16,4 0-25 0,-6 3-4 0</inkml:trace>
  <inkml:trace contextRef="#ctx0" brushRef="#br0" timeOffset="160290.45">13438 10788 2253 0,'-13'7'100'0,"10"-2"20"0,-2 2-96 0,5-2-24 0,0-5 0 0,0 7 0 15,0-7 20-15,0 0 0 0,8 4-1 0,0-1 0 16,0-1 5-16,5-2 0 16,6-2 1-16,4-1 0 0,1-1-3 0,3 1-1 0,-1-1 0 0,1-1 0 31,2-2-113-31,2 2-22 0,1-2-5 0,3-2-1 0</inkml:trace>
  <inkml:trace contextRef="#ctx0" brushRef="#br0" timeOffset="167180.81">15298 10162 1094 0,'0'-14'48'0,"-2"7"11"0,2-2-47 0,-3-1-12 0,3-1 0 0,0-1 0 0,-3 0 129 0,3 0 24 0,0-2 5 0,-2 0 1 0,-4 5-99 0,4-3-20 16,-4 0-4-16,-2 3-1 0,3-3 9 0,-3 5 3 15,0-2 0-15,-2 2 0 0,-4-1 6 0,4 1 2 16,-3 3 0-16,-3 1 0 0,0 1-17 0,-3 2-3 16,1 2-1-16,-1 3 0 15,-2 2-17-15,0 3-3 0,0 1-1 0,-3 3 0 0,3 3-13 16,-3 2 0-16,0 2 0 0,3 2 0 0,-3 1 0 0,3 4 0 15,3 3 0-15,2 2 0 0,0 2 0 0,3 5 0 16,2 2 0-16,3 1 0 0,0-1 0 0,6 3 0 16,-1-1 0-16,6-1 0 0,2-6 0 0,3-2 8 0,0-2-8 15,8-2 0-15,-1-3 11 0,4-2-1 16,2-5 0-16,6-2 0 0,-1-5 14 0,3-4 4 0,-2-3 0 16,4-3 0-16,1 1-10 0,0-7-2 0,0-3 0 15,-1-2 0-15,-4-2-32 0,2-3-6 16,-3-5-2-16,1 1 0 15,-1-5-127-15,3 0-25 0,-5-5-6 0,3-3-432 0,-4 1-86 0</inkml:trace>
  <inkml:trace contextRef="#ctx0" brushRef="#br0" timeOffset="167393.04">15568 9970 1152 0,'-10'-8'51'0,"10"8"10"0,-3-4-49 0,-2 1-12 0,2-1 0 0,-2 1 0 0,-1 1 182 0,6 2 34 15,0 0 6-15,0 0 2 0,0 0-128 0,0 0-26 16,0 0-5-16,0 0-1 0,-2 7-47 0,2 5-9 15,0 0-8-15,2 4 9 16,1 3-9-16,0 2 0 0,-3 0 0 0,0 5 0 0,2 0 0 0,1 7 0 16,-3 0 0-16,3 4 0 0,-1 3 0 0,1 5 0 15,-3 0 0-15,3 2 0 16,-3 0-29-16,2 0-8 0,1-2-2 0,-1-8 0 16,1-4-40-16,2-7-8 0,1-2-1 0,2-6-1 15,-3-4-91-15,3-4-17 0</inkml:trace>
  <inkml:trace contextRef="#ctx0" brushRef="#br0" timeOffset="167740.96">15933 10414 1692 0,'0'0'37'0,"0"0"8"0,0 0 2 0,-2 0 0 0,-1 2-38 16,3 1-9-16,-5 1 0 0,2 1 0 0,-5 2 32 0,3 0 4 0,2 3 0 0,0 1 1 15,-4 4-23-15,-1-1-5 0,5 0-1 0,0 2 0 16,1-2 32-16,-1 3 5 0,3-1 2 0,0-2 0 15,0-2-27-15,3-2-6 0,2-1-1 0,0-2 0 16,3-2 0-16,0-3 0 0,0 0 0 0,3-2 0 16,2-4 7-16,0-1 2 0,3-4 0 0,-3-3 0 15,3-2 6-15,0 0 2 0,-3-5 0 0,-2 2 0 16,-3-1-12-16,0-1-2 0,2-2-1 0,-4-1 0 16,-6 1-3-16,-3 0-1 0,3 0 0 0,-8 2 0 15,0 0 1-15,-3 3 0 0,-2-1 0 0,3 3 0 16,-6 2-12-16,0 3 8 0,-3 0-8 0,3 4 8 15,1 0 1-15,-1 5 0 0,0 3 0 0,0-1 0 16,0 3-33-16,0 2-6 0,3 2-2 0,2 1 0 16,1-1-84-16,2 3-16 0,0-1-4 0,5 1-485 15,1 0-97-15</inkml:trace>
  <inkml:trace contextRef="#ctx0" brushRef="#br0" timeOffset="168009.07">16108 10341 1360 0,'18'-7'60'0,"-7"2"13"0,5 1-58 0,-3 1-15 15,-2-1 0-15,2 1 0 0,-3 1 116 0,1 0 21 16,-3 2 4-16,-8 0 1 0,5 0-79 0,1 2-16 0,-1-2-3 0,-5 0-1 16,0 5-35-16,0 2-8 0,2 2 0 0,1 0 0 15,-6 1 0-15,3 2 12 0,6-3-4 0,-1 0 0 16,-2 3 16-16,-1-2 4 16,1 1 0-16,2 1 0 0,3 0 6 0,-2 2 2 15,-4-2 0-15,3 0 0 0,1-1-12 0,-1 1-3 0,-5 2 0 0,0-2 0 16,5 0-21-16,-5-1 9 0,-5 1-9 0,2 2 0 15,3 0 0-15,-2-2 0 0,-6 2 0 0,-3 0 0 16,-5-4 0-16,6 2 0 0,4-1 0 0,-1 1 0 16,-4-2 0-16,3-1-14 0,3-4 4 0,2 2 1 15,-2-5-92-15,5-2-19 16,0 0-3-16,0 0-493 0,0 0-98 0</inkml:trace>
  <inkml:trace contextRef="#ctx0" brushRef="#br0" timeOffset="168346.58">16433 10466 633 0,'0'0'56'0,"6"-3"-44"0,4-1-12 0,-5 1 0 0,-5 3 288 0,6-4 55 16,2 4 11-16,-3-3 2 0,-5 3-201 0,0 0-41 16,8 0-8-16,0 3-2 0,2-3-68 0,-4 4-13 15,-6-4-3-15,8 3-1 0,5 1-19 0,-3 1 0 16,-4-3 8-16,2 1-8 0,5-3 12 0,-2 0-2 16,-1 0 0-16,-2-3 0 0,0 1 10 0,3-3 1 15,-4 1 1-15,1-3 0 0,-2 2-22 0,-4-2 0 16,9 0 0-16,-8-3 8 0,-3 3-8 0,0 3 0 15,5-6 0-15,-5 1 0 0,-5-1 8 0,-1 3 0 16,6-2 0-16,-2 2 0 0,-4-2-8 0,-2 1 0 16,-2 4 0-16,-1-1 0 0,6 0 0 0,-3 5 0 15,-5 0 0-15,0 5 0 0,2 0 0 0,0 4 0 0,-2-2 0 16,0 5-8-16,2 0 8 0,3 2 0 0,-2 0 0 16,2 2 8-16,-3 1-8 0,3 2-16 0,6 2 4 0,-4 0 0 15,-1 0 12-15,4 3 0 0,6-1 0 0,-1-2 0 31,1 1-24-31,2-8-10 0,6-3-2 0,2 1 0 16,0-5-38-16,3-2-8 0,0-5-2 0,8-5-563 0,0-2-113 0</inkml:trace>
  <inkml:trace contextRef="#ctx0" brushRef="#br0" timeOffset="168723.93">16872 10405 1036 0,'0'0'92'0,"0"-5"-73"0,0 5-19 0,-2-5 0 15,-3 3 209-15,-1-3 39 0,1 5 7 0,0 0 1 16,5 0-154-16,-8 5-31 0,-3 0-7 0,1 2 0 0,4 0-44 0,1 4-9 15,-6 1-2-15,6 2 0 0,0 0-1 0,2 1 0 16,-5-1 0-16,6 2 0 0,2-2 0 0,-3-2 0 16,0 2 0-16,6-4 0 0,0-1-8 0,5-2 0 15,2-2 0-15,-2-3 0 0,3 0 0 0,-1-2 10 16,1-2-1-16,2-5 0 0,0 0 11 0,0-2 1 16,3-3 1-16,3-2 0 15,-6-3-10-15,0-2-1 0,1-2-1 0,-4 0 0 0,3-2 15 0,-2-3 3 16,-3 0 1-16,0-2 0 0,5-3 3 0,-8 0 1 15,-2-2 0-15,-3-2 0 0,0 2-9 0,-3-4-3 16,1-1 0-16,-4 0 0 0,-2-4-11 0,3 2-2 16,0 7-8-16,0 3 12 0,-3 4-12 0,0 5 8 0,8 2-8 0,-6 5 0 15,-1 4 10-15,1 3-10 16,6 2 10-16,0 5-10 0,0 0 0 0,0 0 8 0,0 0-8 0,0 10 0 16,3 4 0-16,0 2-8 0,-3 6 8 0,2 3-13 15,6 4 4-15,0 1 1 16,-5 3 0-16,2 5 0 0,3 2-7 0,2 4-1 0,1 1 0 0,0 5 0 31,2 4-73-31,3-5-15 0,2 0-4 0,-4 1 0 0,-7-6-112 16,7-1-24-16,2-10-4 0,2-7-514 0</inkml:trace>
  <inkml:trace contextRef="#ctx0" brushRef="#br0" timeOffset="169092.43">17576 10381 2026 0,'0'0'90'0,"0"0"18"16,0 0-86-16,6 0-22 0,-6 0 0 0,5 2 0 0,0 1 29 0,-5-3 2 16,5 5 0-16,-2 2 0 0,0 0-10 0,-1 4-1 15,-2 4-1-15,0 1 0 16,0 0-4-16,0 1-1 0,0 2 0 0,3 2 0 0,-3-2-2 0,3 0-1 16,2-1 0-16,0-4 0 0,1-2-11 0,1 0 0 15,1-5 0-15,3 0 0 0,0-5 12 0,2-2 1 16,-3-2 0-16,4-3 0 0,-1-2 6 0,0 0 1 15,0-5 0-15,3 1 0 0,-5-6-11 0,2 3-1 16,-2-2-8-16,-3-1 12 0,2-2-1 0,-5 3-1 16,3-5 0-16,0 2 0 0,-5-2-10 0,5 0 12 15,-5 4-12-15,-1-2 12 0,3 3 7 0,-2 4 1 0,0 0 1 16,-1 5 0-16,1 0-10 0,-3 7-3 0,3-2 0 16,-3 2 0-16,0 0 18 0,0 0 3 15,2 5 1-15,4 2 0 0,-1 2-30 0,0 5 0 0,-5-2 0 0,3 4 0 16,-1 1 8-16,4 2-8 0,-1 0 0 0,0-1 0 31,-2 3-21-31,0-2-11 0,-3 2-1 0,0 3-1 16,5-5-106-16,0 0-20 0,3-3-5 0,-3-4-823 0</inkml:trace>
  <inkml:trace contextRef="#ctx0" brushRef="#br0" timeOffset="169474.7">18185 10299 230 0,'0'0'20'0,"0"0"-20"0,0 0 0 0,0 0 0 16,0 0 400-16,-3 7 76 0,3 2 16 0,-2 1 2 0,2 1-386 0,-3 4-76 16,-2-1-16-16,2 2-4 0,0 1-12 0,1 1 0 15,-4 1 0-15,4 0 0 16,-4 2 14-16,4 3 3 0,-1-5 1 0,0-1 0 0,3-1 1 0,0-3 0 16,0-5 0-16,3 1 0 0,-3-3-3 0,0-7 0 15,0 0 0-15,0 0 0 0,5 4-2 0,1-4-1 16,2-2 0-16,-3-3 0 0,0 1-3 0,1-3-1 15,-1-5 0-15,0 0 0 0,0-4-9 0,1 2 8 16,-1-3-8-16,0-2 8 0,1 0-8 0,-1-2 0 16,3 0 0-16,0 2 8 0,0 1-8 0,2 1 8 15,-2 3-8-15,0 0 8 0,0 0-8 0,0 7 0 0,-3 0 0 0,1 2 0 16,2 0 0-16,-3 3 0 16,0 2 12-16,-5 0-4 0,3 7-8 0,2 2 0 15,-2 3 0-15,-1 2 0 0,1 0 0 0,0 5 0 0,-1 0-8 0,1-3 8 16,-3 6 0-16,3-1 0 0,-1 0 0 0,4 2 0 15,-4 1 0-15,3-5 0 0,1-3 0 0,2-4 0 32,0-3-27-32,-3-2-4 0,0-2-1 0,3-3-649 15,0-4-131-15</inkml:trace>
  <inkml:trace contextRef="#ctx0" brushRef="#br0" timeOffset="169662.83">18582 10198 1036 0,'0'0'46'0,"0"0"10"0,0 9-45 0,0-2-11 16,0 0 0-16,0 5 0 0,2 2 246 0,1-2 47 16,0 2 10-16,-3-2 1 0,0 4-242 0,0 3-49 15,0 0-13-15,0 2 0 0,0 0 0 0,0 0 0 16,-3 3 0-16,3-1 8 16,0 3-8-16,0-2 9 0,3-1-9 0,-1-2 10 0,1-2-10 0,0-5 0 15,2-2 0-15,-2-3 0 16,2-4-107-16,0-2-23 0,-5-3-5 0</inkml:trace>
  <inkml:trace contextRef="#ctx0" brushRef="#br0" timeOffset="169980.54">18730 9981 1324 0,'0'0'118'0,"3"-2"-94"0,-1-3-24 0,-2 5 0 15,5-2 212-15,-5 2 37 0,-2-5 8 0,2 5 2 16,0 0-198-16,0 0-39 15,0 0-8-15,0 0-2 0,0 0-12 0,0 0 0 0,0 0 0 0,0 0-10 16,8 7 10-16,-3 0 0 0,0 3 0 0,1 1 0 16,2 1 0-16,-3 2 0 0,0 3 0 0,0 2 0 15,1 2 0-15,-1 2 0 0,-2 3 0 0,-1 2 0 16,1 3 0-16,0 0 0 0,-1-3 8 16,1-2-8-16,2 2 0 0,-2 0 0 0,-1-2 0 0,1-3 0 15,0-1 0-15,2-4 9 0,-2 1-1 0,-1-2-8 16,4-3 18-16,-1-2-3 0,-2-3-1 0,-1 0 0 15,1-2-14-15,-3 3 9 0,3-5-9 0,-3-5 8 16,0 0-104-16,0 0-22 16,0 0-4-16,0 0-814 0</inkml:trace>
  <inkml:trace contextRef="#ctx0" brushRef="#br0" timeOffset="170156.18">18743 10282 864 0,'0'0'38'0,"0"0"8"0,0 0-37 0,0 0-9 0,0 0 0 0,0 0 0 0,0 0 299 0,0 0 57 15,0 0 12-15,8 5 3 0,-3 0-282 0,3-1-56 16,3 1-11-16,-1 0-2 0,4 0 0 0,-1-3 1 16,0 3 0-16,3-3 0 0,3 0 15 0,-1 1 4 15,-2-3 0-15,2 0 0 0,1 0-25 0,-1-5-5 16,1 3-1-16,0-3 0 0,-1-2-9 0,3 2-12 0,-5-2 2 16,0 0 1-1,-5-2-175-15,2-1-36 0,3-11-6 0,-11 2-2 0</inkml:trace>
  <inkml:trace contextRef="#ctx0" brushRef="#br0" timeOffset="170312.24">18500 9941 2487 0,'-27'-7'110'0,"19"3"23"0,0 4-106 0,0-3-27 0,3 1 0 0,0 0 0 16,2-1 31-16,3 3 1 0,-2-5 0 0,2 5 0 15,0 0-32-15,5-2 0 0,3-5 0 0,2 5 0 16,4-1-89-1,4 1-24-15,1 2-5 0,2 0-582 0,3 0-116 0</inkml:trace>
  <inkml:trace contextRef="#ctx0" brushRef="#br0" timeOffset="170942.82">19521 9847 2062 0,'5'7'45'0,"3"3"10"0,0 1 1 0,3 1 3 0,-1 5-47 0,4-1-12 15,-7 3 0-15,4 0 0 0,0 0 44 0,-1 2 8 16,-4 0 0-16,1 0 1 0,-1 3-35 0,2 1-7 16,-3 1-2-16,-2 0 0 0,2 5 1 0,-2-5 0 15,2 0 0-15,-3-3 0 0,1-4-2 0,0 0-8 16,2-8 12-16,-2-1-4 0,-1-3 0 0,1-2-8 16,-3-5 12-16,0 0-4 0,0 0 20 15,-5-3 3-15,-1-6 1 0,1-1 0 0,-5-6-20 0,-1 0-3 16,-5-6-1-16,-2-1 0 0,4-3-8 0,-4-2 0 0,-6 0 0 15,0-3 0-15,0 0 17 0,1-2-1 0,-1 1-1 16,3-4 0-16,-1 3 20 0,4 0 4 16,2 3 1-16,0-1 0 0,3 3-32 0,2 0-8 15,6 2 0-15,2 0 0 0,-2 5 0 0,8 2 0 0,-1-2 0 16,6 4 0-16,3-1 0 0,5 4 0 0,2-3 0 0,6 5 0 16,5 1 0-16,0 1 0 0,0 3 0 0,6 2 0 15,-1 5 0-15,1 3 0 0,-4-1 0 0,1 5 0 16,3 5-19-16,-6 0-5 0,0-1 0 0,-5 4-1 15,-3 1-12-15,-5 3-3 16,-1 2 0-16,-4 0 0 0,-6 3-4 0,-2-3-2 0,-3 2 0 16,-5-1 0-16,-3-1 32 0,0 0 14 0,-3-2-12 0,1 2 12 15,-4-5 0-15,-1 1 0 0,-1-3 0 0,2 0 0 0,1-2 0 16,0-1 0-16,0-1 0 0,2-1 0 0,3-2 0 16,0-2 0-16,0 2 0 0,3-2 8 15,2 0-8-15,3-5 0 0,0 0 0 0,3 7 0 0,0-3 0 16,5 3 0-16,0-2-9 0,5 2 9 0,0 0 0 0,3 3 0 15,2-3 0-15,1 2 0 0,2-2 17 0,3 2 1 16,2 1 0-16,-2-1 0 0,-3 3 19 0,-2 0 4 16,2 0 1-16,-5-1 0 0,0 6-18 0,-3-3-3 15,-2 0-1-15,-3 0 0 0,-3 3 12 0,-5-3 1 16,-3 2 1-16,-2 3 0 0,-3 0-34 0,-3 0 0 16,3-1 0-16,-7 1 0 0,-1 0 13 0,-3-2-4 15,1-1-1-15,2 0 0 0,-5-4-8 0,2 2 0 16,3-2 0-16,0 0-11 15,-2-5-37-15,2 0-8 0,3-2-2 0,2-1 0 16,-2-1-142-16,5-3-28 0,0-3-5 0</inkml:trace>
  <inkml:trace contextRef="#ctx0" brushRef="#br0" timeOffset="171316.91">20286 10059 1670 0,'0'0'74'16,"0"0"15"-16,0 0-71 0,0 0-18 0,0 0 0 0,-3 7 0 15,-5 0 133-15,3 2 23 0,-6 1 5 0,1 4 1 16,-1 2-137-16,0 1-25 0,-2 2-9 0,0 0 0 16,2 2 9-16,3-3 0 0,-2 1 0 0,2 0 0 0,3-2 0 0,2-3 0 15,0 2 12-15,3-4-4 0,3-3-8 0,-3-2 9 16,5 0-9-16,-2-2 10 0,5 0 13 0,-3-5 2 16,3 0 1-16,0-3 0 15,3-1-3-15,-1-3-1 0,1 0 0 0,-1-5 0 16,1 3-11-16,0-3-3 0,-4-2 0 0,4-3 0 15,-3 3 13-15,-3 0 3 0,1-5 0 0,-1 3 0 0,-3-3 12 0,4 2 2 16,-6-1 1-16,2 1 0 0,1 3-6 0,0 0-1 16,-1 2 0-16,-2 3 0 0,3 2-17 0,0 0-4 15,-1 4-1-15,-2 3 0 0,0 0-10 0,0 0 0 16,8 3 0-16,-5 1 0 0,2 3-10 0,-2 3 10 16,-1 2 0-16,1 2-9 0,0 4 9 0,-1 1 0 15,4 0 0-15,-1 2-8 0,0 3 8 0,3-3-12 0,0 2 12 0,3 1-12 31,-1 0-57-31,1-1-12 0,-1-2-3 0,1-4 0 16,0-3-109-16,-1-5-23 0,-2-4-4 0</inkml:trace>
  <inkml:trace contextRef="#ctx0" brushRef="#br0" timeOffset="171582.38">20516 9673 1785 0,'-3'-12'79'0,"3"8"17"0,3-1-77 0,-3-2-19 0,2 2 0 0,1 3 0 16,-3 2 166-16,5-2 30 0,1-1 5 0,2 3 2 16,-3 3-159-16,3 4-31 0,0 0-13 0,2 4 11 15,1 6 3-15,-3 2 1 0,2 4 0 0,-2 5 0 16,0 3-5-16,0 4-1 0,0 1 0 0,-5 1 0 0,2 6-9 16,-2-1 0-16,-1 3 0 0,1-1 8 0,-3 3-8 15,3-2 0-15,-3-3 0 0,2-4 0 16,1-5-32-1,0-3-4-15,2-4-2 0,-2-5 0 0,2-4-125 0,0-5-25 16,0-5-4-16</inkml:trace>
  <inkml:trace contextRef="#ctx0" brushRef="#br0" timeOffset="171797.05">20778 9506 2343 0,'0'0'52'0,"0"0"10"0,0 0 2 16,5-2 2-16,3 2-53 0,-3 2-13 0,3-2 0 0,0 5 0 0,3 2 9 0,-3 2-1 0,0 6 0 0,0 1 0 16,-1 5 17-16,1 3 3 0,-2 4 1 0,2 5 0 15,-3-3-14-15,0 8-3 0,1 0-1 0,-1-1 0 16,-3 6-11-16,1-3 0 16,0 2 0-16,-1 0 0 0,4 3 0 0,-4-3-12 0,4 1 2 0,-4-6 1 31,4 1-147-31,1-5-28 0,-1-5-7 0</inkml:trace>
  <inkml:trace contextRef="#ctx0" brushRef="#br0" timeOffset="171989.52">21344 9965 2253 0,'0'0'100'0,"0"0"20"0,0 0-96 0,3 7-24 15,-3 2 0-15,0 3 0 16,0 0 0-16,0 0 0 0,0 2 0 0,0 0 0 15,-3-2 12-15,3 4-2 0,-3 0-1 0,-2 1 0 0,2 4-1 0,-2-2 0 16,2 2 0-16,1 0 0 0,-1-2-8 0,0-2 0 16,1-3 0-16,-1-3-11 15,3-1-90-15,0-10-19 0,0 0-3 0,0 0-1 0</inkml:trace>
  <inkml:trace contextRef="#ctx0" brushRef="#br0" timeOffset="172389.27">21460 9850 2084 0,'0'0'92'0,"0"0"20"0,0 0-90 0,0 0-22 16,0 0 0-16,0 0 0 0,0 0 0 0,0 0 0 0,3 4 0 15,2 3-12-15,1-2 12 0,-1 2 0 0,3 3-9 0,-3 1 9 16,3 1-9-16,0 5 9 0,0-3-12 0,3 4 12 16,-4-1 0-16,1 2 0 15,0 2 0-15,0 0 0 0,-2-2 0 0,-1 0 0 0,0-1 0 0,0-1 0 16,-5-3 0-16,3 0 0 0,-3-2 9 0,0 0-9 15,3-3 0-15,-3-2 0 0,2 0 0 0,-2-2 0 16,0-5 16-16,0 0 0 0,0 0 1 0,0 0 0 16,0 0 17-16,0 0 3 0,0 0 1 0,0 0 0 15,0 0 20-15,3-7 4 0,0-3 1 0,-1 1 0 16,1 0-29-16,-3-3-6 0,0 0 0 0,5 0-1 16,-2-4-12-16,2 2-3 0,0 0 0 0,1 0 0 0,2 2-12 15,2-2 0-15,-2 2 0 0,0 3-10 0,3-1 10 0,-3 5 0 16,0 3 0-16,0-3 0 15,-3 5-8-15,3 5 0 0,0 0 0 0,0 2 0 0,-3 0 8 0,3 5 0 16,0-1 0-16,0 6 0 0,0-1 0 16,-3 3 0-16,3-2 10 0,-3 4-10 0,3 2 8 15,0 1-8-15,0-1 0 0,3 1 0 16,-3-3-58-16,2-2-18 0,1-3-3 0,-1-4-1 16,1-3-63-16,-1-4-13 0,1-2-2 0</inkml:trace>
  <inkml:trace contextRef="#ctx0" brushRef="#br0" timeOffset="172662.57">22098 9593 2142 0,'0'-9'95'0,"0"4"19"0,0 0-91 16,3 1-23-16,-3-1 0 0,0 5 0 0,2-7 46 0,-2 7 5 0,0 0 1 0,0 0 0 15,0 0-32-15,0 0-7 0,0 0-1 0,3 9 0 16,0 3 16-16,-1 2 4 0,-2 5 0 0,3 0 0 15,0 2 0-15,-3 3 0 0,0 1 0 0,2 1 0 16,-2 3-2-16,3 1 0 0,-3 3 0 0,2 2 0 16,1 1-16-16,0 1-3 0,2 1-1 0,-2-5 0 15,2 0-10-15,-2-3 0 0,2-4 0 0,0 0 0 16,3-5 0-16,-3-4-14 0,1-6 3 0,-1-1 1 16,0-3-16-16,1-2-3 0,2-3-1 0,-8-2 0 15,5-2-71-15,0-3-15 0,3-5-2 0,-3-1-582 16,-2-1-116-16</inkml:trace>
  <inkml:trace contextRef="#ctx0" brushRef="#br0" timeOffset="172915.86">22201 9539 2134 0,'0'0'47'0,"0"0"9"0,0 0 3 0,0 0 1 0,5-5-48 0,-5 5-12 16,3-2 0-16,-3 2 0 0,0 0 46 0,8 5 6 15,0 0 2-15,0 2 0 0,0 4-42 0,0 6-12 16,0-1 0-16,0 5 8 0,0 3 27 0,2 4 5 0,-4 3 2 0,4-1 0 15,1 6-17-15,-1-1-3 16,1 0-1-16,-1 3 0 0,-2-3-9 0,0 0-3 0,3 1 0 16,-3-3 0-16,0-3-9 0,0-2 0 0,2-7 0 15,1 1 0-15,-3-8-13 0,0 0-8 16,0-7-2-16,0-2 0 16,0-1-40-16,-8-4-8 0,0 0-1 0,5-7-1 15,0 0-120-15,-2-2-24 0</inkml:trace>
  <inkml:trace contextRef="#ctx0" brushRef="#br0" timeOffset="173406.85">22066 9518 2127 0,'-18'-16'47'0,"10"8"9"0,0 1 3 0,0-2 1 0,-3 0-48 0,6-1-12 0,2 1 0 0,1-1 0 0,-1 1 56 0,0 2 8 16,1-2 3-16,2 1 0 15,-3 1-27-15,3 3-6 0,0 4-1 0,0 0 0 0,5-5-17 0,6 0-3 16,0 1-1-16,2 1 0 0,5 3-2 0,4-2-1 15,1 2 0-15,4 0 0 16,2 0 2-16,3 2 0 0,2-2 0 0,0 3 0 0,1-1-11 0,2 5 0 16,-3-2 0-16,3 2 0 0,-2 2 0 0,-4 3 0 15,-1 0 0-15,-1-1 0 0,-5 1 0 0,-3 0 0 16,-5 0 0-16,-3 2 0 0,0-2 0 0,-5 2-17 16,0-3 4-16,-5 1 1 0,-1 2 0 0,-2-2 0 15,-2 2 0-15,-4-2 0 0,-2-3 12 0,0 1 0 16,0-1 0-16,-2 1 0 0,-3-1 0 0,-1-2 0 15,-1 0 0-15,1 0 0 0,-2 0 0 0,1-2 0 16,-4 0 0-16,3-1 0 0,0-1 0 0,3 1 0 0,2 1 0 16,-2-3 10-16,3 1-2 0,-1-1-8 0,0 0 12 15,4 1-4-15,-1-3-8 0,2 2 10 16,6-2-10-16,-2 5 10 0,2-5-10 0,-3 5 0 0,3 2 0 0,0 2 0 16,3-2 0-16,2 5 0 0,3-3 0 15,-3 3 0-15,3-3 0 0,3 6 12 0,2-4-12 0,5 3 12 16,1 1 17-16,2 1 4 0,0-2 1 15,6 3 0-15,-1-3-18 0,6 0-3 0,-3-2-1 0,5-1 0 16,-2-1 0-16,0-1 0 0,-3 1 0 0,0-3 0 16,0-3-3-16,0 1-1 15,-5 0 0-15,-3-3 0 0,-2 0-22 0,-1 1-5 0,-4-1-1 0,-4-2 0 16,1-2-38 0,-6 2-8-16,0-3-2 0,-5 3 0 15,6-4-99-15,-4-1-20 0,1-2-4 0,0-2-1 0</inkml:trace>
  <inkml:trace contextRef="#ctx0" brushRef="#br0" timeOffset="173932.33">22728 9189 1422 0,'-8'-17'63'0,"5"10"13"0,0 0-61 0,3 0-15 0,-2-2 0 0,2 2 0 0,0 0 120 0,0 0 22 16,2-3 4-16,1 3 1 0,2 2-34 0,1 1-6 15,2-3-2-15,0 2 0 0,0 0-49 0,2-2-9 0,1 2-3 0,-1-2 0 16,4 5-28-16,1 0-7 16,4-3-1-16,2 3 0 0,0-1-8 0,0 3 8 15,3-2-8-15,-3 4 8 0,3 1-8 0,-5 1 0 0,2-1 0 0,-5 1 0 16,-3 1 0-16,-2 0 0 0,-3-3 0 0,-1 3 0 16,-4 0 0-16,0-1 0 15,-6 1 0-15,0 2-11 0,-2-2 2 0,-3 2 0 16,-2 0 0-16,2 0 0 0,-6 2 9 0,4-2 0 0,-3 0 0 0,-1 0 0 15,1 1 8-15,0-1 0 0,0-3 0 0,2 3 0 16,-2-2-8-16,5 2 0 0,0-2 0 0,0-1-8 16,0 1 8-16,3 0-10 0,0 0 10 0,2-1-10 15,3-1 10-15,0 1 0 0,5 1 0 0,-2 0 0 16,0-1 0-16,4 1 11 0,1 0-3 0,3-3 0 16,0 3 4-16,2 0 0 0,-3-3 0 0,6 3 0 15,0-1-12-15,-3 1 8 0,3-3-8 0,-3 6 8 0,3-4 0 16,-5 1 0-16,2 2 0 0,-5-2 0 15,-3 4-8-15,3-2 0 0,-2 0 0 0,-4 0 0 0,-2 3 0 16,0-1 0-16,0-2 0 0,0 3 0 0,-2-1 0 16,-4 0 0-16,4-2 0 0,2 0 0 0,-6 3 0 0,6-3 0 15,-2 0 0-15,2 0 0 0,0-5 27 0,0 3 3 16,-3 0 1-16,0-1 0 0,3 1-19 0,-2-2-4 16,-3 1-8-16,-6 1 12 0,0 2-12 0,-7-2 0 15,-6 2 0-15,-2 2 0 16,-9 1-33-16,-2-1-10 0,0-2-1 0,-5 2-741 15,-3 1-148-15</inkml:trace>
  <inkml:trace contextRef="#ctx0" brushRef="#br0" timeOffset="181911.88">3381 11578 1263 0,'0'0'56'0,"0"0"12"0,0 0-55 0,0 0-13 15,0 0 0-15,6-4 0 16,-6-1 47-16,5 0 6 0,-5 5 2 0,0 0 0 0,0 0-21 0,5-5-4 15,3-2-1-15,-8 3 0 0,3-1-17 0,-3 5-3 16,0 0-1-16,0 0 0 0,0 0 22 0,0 0 4 16,0 0 1-16,0 0 0 0,0 0-5 0,0 0-1 15,0 0 0-15,0 0 0 0,0 0-7 0,0 0-2 16,2-7 0-16,-2 7 0 0,0-2-11 0,0 2-9 0,0-5 12 0,0 5-12 16,-2-5 24-16,-1 0-1 0,3 3-1 0,0-3 0 15,-5 1 6-15,2 1 2 0,-2-1 0 16,0 1 0-16,-1 1-1 0,4-3 0 0,-6 5 0 15,0-5 0-15,5 3-9 0,-2 0-3 16,-3-1 0-16,3 1 0 0,-3 2 1 0,-5 0 0 0,2-2 0 0,3 4 0 16,3-2-2-16,-9 0-1 0,4-2 0 15,-1 4 0-15,1 0-3 0,-6 3 0 0,5-3 0 0,-2 3 0 16,0-5 2-16,0 5 0 0,-1-3 0 0,4 3 0 16,-6 0-4-16,-3-1-1 0,4 3 0 0,-4 0 0 15,3 1-9-15,-2 1 0 0,-1 0 0 16,1 3 0-16,-1-2 0 0,1-1 0 0,2 3 0 0,-3-1 0 15,6-1 0-15,-3-1 0 0,5 1 0 0,-2-1 0 16,3 0 0-16,-1-1 0 0,3-1 0 0,-2 0 0 0,2 0 0 16,0-3 8-16,5 3-8 0,-2-2 8 15,2 2-8-15,0-2 0 0,3 0 0 0,-5-1 0 0,2 3 0 16,3-7 0-16,0 5 0 0,0 0 0 0,0-1 0 0,0-4 0 16,0 0 0-16,3 5 0 0,2 2 0 0,-2 0 0 15,5-2 0-15,-5 0 0 0,2-1 0 0,6 3 0 16,-4 1 0-16,1-1 0 0,-5-3 0 0,8 1 0 15,-3 0 0-15,2-1 0 0,-2 3 0 0,0 1 0 16,0-1 0-16,0 0 0 0,2-5-8 0,-2 3 8 16,3-3 0-16,5 3 0 0,-6-1 0 0,4 3 0 15,-1-2 0-15,0 2 0 0,3-2 0 0,0 2 0 0,-6-2 0 16,6 2 0-16,-5 0 0 0,5 0 0 16,-3 0 0-16,3 0 0 0,-6 2 0 0,1-2 0 0,2 3 0 15,-2-1 0-15,5-2 0 0,-6 3 0 0,-2-3 0 16,6 0 0-16,-1 2 0 0,-3-2 0 0,-2 0 0 0,-2 0 0 15,1 0 0-15,1 1 0 16,-2-4-9-16,-1 3 9 0,0-2 0 0,-2 2 0 0,2-2 11 0,-5 2-11 16,0-2 0-16,0-1 0 0,0 6 0 0,-5-3 0 15,2 0 12-15,3 0-4 0,-10 2 0 0,10-2-8 16,-8 3 11-16,2-3-11 0,-1 0 10 0,1 0-10 16,-2-2 16-16,-2 2-4 0,2-3 0 0,0 1 0 15,-3 0-3-15,-2-1-1 0,0 1 0 0,-3 0 0 16,5-3 16-16,-5 1 2 0,6-1 1 15,-9 0 0-15,4-2-13 0,-1 3-2 0,2-3-1 0,-1 0 0 16,-1 0 2-16,2 0 1 0,-1-5 0 0,4 3 0 0,0-1 14 0,3 1 2 16,-7-3 1-16,7 0 0 0,2-2-31 15,-2 3 8-15,3 1-8 0,2-1 0 16,3-1 0-16,-5 3 0 0,5 2 0 0,-2-5 0 16,-1 0-22-1,3 5-4-15,0-5-1 0,0 5 0 0,-5-4-101 0,5 4-21 0,0 0-4 0,0-5-599 16,0 0-119-16</inkml:trace>
  <inkml:trace contextRef="#ctx0" brushRef="#br0" timeOffset="183015.74">3606 11185 2095 0,'0'0'46'0,"0"0"10"0,0 0 1 0,0 0 2 0,0 0-47 0,0 0-12 16,0 0 0-16,6-2 0 0,-1-5 0 0,0 5 0 15,-2-3 0-15,2 3 0 0,6-1-8 0,-9 1 8 16,6 0-10-16,-2-1 10 0,-6 3-12 0,5 0 3 16,8-2 1-16,-2 2 0 0,-3 0 8 0,2 0 0 15,1 0 8-15,-3 0-8 0,2 2 13 0,1 1-1 16,2 1-1-16,-2-1 0 0,5 1-11 0,-6-1 0 16,6-1 9-16,-5 3-9 0,-1-3 0 0,6 3 0 15,-8 2 0-15,5 0 0 0,-5 0 0 16,0 0 0-16,-5 2 0 0,2 1 0 0,-2-1 8 0,-3 3-8 15,-3-3 8-15,3 6-8 0,-8-1 11 0,-2 0-3 0,2-2 0 0,-3 2 0 16,-2-3 1-16,0 1 0 16,5 0 0-16,-8 0 0 0,0-1 5 0,3 1 1 15,2-2 0-15,-5 1 0 0,0-1-4 0,3-1-1 0,-3-2 0 16,6 0 0-16,-9 3 5 0,11-6 1 0,-8 3 0 0,6-2 0 16,-1-3 22-16,3 3 5 0,-8-5 45 15,14 0-70-15,-4 0-5 0,6 0-1 0,0 0 0 16,0 0 16-16,0 0 2 0,0 0 1 0,0 0 0 15,0-5-19-15,6-2-3 0,-4 0-1 0,4 3 0 16,-1-1-8-16,8 0 0 0,-2 1 0 0,-1-1 0 16,1 0 0-16,2 0-9 0,0 3 9 0,3 0 0 15,0 2-10-15,-5 2 10 0,2 0-8 0,3 1 8 16,0 2-104 0,2-1-16-16,-2 1-4 0,-5 2-924 0</inkml:trace>
  <inkml:trace contextRef="#ctx0" brushRef="#br0" timeOffset="183203.75">4104 11684 2552 0,'0'0'56'0,"0"0"12"0,0 0 3 0,0 0 0 0,0 0-57 0,0 0-14 16,0 0 0-16,13 2 0 0,-8-2 0 0,8 0 0 15,-5 0-9-15,-2 0 9 0,-1 3-8 0,3-3 8 16,0 2 0-16,2-2-9 0,-2 2 9 0,3-2 0 0,-3 0 0 0,2 0 0 15,1 0 0-15,5 0 0 0,-8 0 0 0,5-2 0 32,0 2-125-32,1-2-30 0,-1-1-5 0</inkml:trace>
  <inkml:trace contextRef="#ctx0" brushRef="#br0" timeOffset="183391.91">4297 11886 2127 0,'-13'10'94'0,"7"-6"20"0,1 3-91 0,2 1-23 0,-7-4 0 0,5 6 0 16,2-3 50-16,-2 0 6 0,5 0 0 0,-3 0 1 16,3-7-42-16,0 7-15 0,0-7 9 0,3 7-9 15,-3-7 8-15,5 7-8 0,-5-7 0 0,3 5 8 16,4-1 0-16,4-1-8 0,0-3 12 0,2 0-4 0,-5 0-18 16,8-5-4-16,0 0-1 0,-1 1-682 15,4-1-137-15</inkml:trace>
  <inkml:trace contextRef="#ctx0" brushRef="#br0" timeOffset="183853.03">4950 11797 1612 0,'0'0'144'0,"0"0"-116"15,0 0-28-15,0 0 0 0,0 0 152 0,0 0 24 16,-5 0 4-16,0 2 2 15,2 3-182-15,-5-3-44 0,0 3-4 0,6 2-2 16,-9 3 14-16,3-3 4 0,3 2 0 0,-3 0 0 0,0 3 48 0,3 2 11 0,-3-2 1 0,2 2 1 16,1 0 3-16,0 3 1 0,2-3 0 0,3 0 0 15,-5-2-19-15,5-1-4 0,5-1-1 0,-5-1 0 16,3 1-9-16,2-3 0 16,3-3 0-16,3 1 8 0,-6-3-8 0,8-2 10 0,-2 0-10 0,5-2 10 15,-6-3-2-15,6-2 0 0,-3-2 0 0,1 0 0 16,4-6 0-16,1-1 0 0,-1 0 0 0,-5-1 0 15,3-2 0-15,3 0-8 0,-6-2 12 0,3 2-4 16,-3-4-8-16,-8 2 12 0,3 2-12 0,0-5 12 16,-8 3 3-16,6 2 1 0,-6-2 0 0,-6 0 0 15,1 0 29-15,-3 2 7 0,3 0 0 0,-9 0 1 16,1 3-9-16,-5 0-1 0,-1-3-1 0,-2 5 0 16,-5-3-19-16,-1 5-4 0,-2 3-1 0,0 4 0 15,-3 1-18-15,0 4 8 0,1 2-8 0,-1 0 0 0,0 3 0 16,-2 2 0-16,5 2 0 0,2 1 0 0,1-1 0 0,-1 1 0 15,3 4 0-15,3-2 0 0,3-1-8 0,-1 1 8 16,1 0 0-16,5-5-9 16,2 5-28-16,3-5-6 0,0 2-1 15,3-2 0-15,5 3-116 0,0-3-23 0,0 2-5 0</inkml:trace>
  <inkml:trace contextRef="#ctx0" brushRef="#br0" timeOffset="184217.87">5567 11515 2336 0,'0'0'52'0,"0"0"10"0,0 0 2 0,0 0 1 0,0 0-52 0,0 0-13 0,2 7 0 0,4-3 0 15,-1 1 0-15,0 2 0 0,-2 0 0 0,0 3 0 16,2-1 0-16,-2 3 0 0,2 2 0 0,3 2 0 16,-8 3 12-16,5 2 5 0,-2 3 2 0,7 4 0 15,-7 3 5-15,0-3 0 0,5 3 1 0,-3-1 0 0,3-4-25 0,-6 0-11 16,6-7 1-16,0-3 0 0,-2 1 10 0,-1-6 0 15,0-1 0-15,0-3 8 16,1 0-8-16,-6-7 0 0,0 0 0 0,0 0 8 16,0 0-89-16,0 0-18 0,0 0-3 0,0 0-568 15,0-7-114-15</inkml:trace>
  <inkml:trace contextRef="#ctx0" brushRef="#br0" timeOffset="185342.84">5567 11496 1728 0,'0'0'76'0,"0"0"16"0,-5-5-73 0,5-2-19 0,-3 2 0 0,3 5 0 15,0-7 172-15,0 0 32 0,0-2 5 0,0 4 2 32,3-2-195-32,-3 2-38 0,5-2-8 0,-5 5-2 0,2-3 32 0,1 1 8 0,-3 1 1 0,3 1 0 15,-3 0 21-15,0 2 4 0,5-5 1 0,0 3 0 16,-2-1-12-16,0 3-3 0,5-5 0 0,-3 3 0 15,3 0-20-15,-3-1 9 0,3 3-9 0,-3-2 0 16,-2 0 0-16,2-1 0 0,-2 1 0 0,-3 2 0 16,0 0 9-16,0 0-9 0,5-2 0 0,-5 2 9 15,0 0-9-15,0 0 10 0,0 0-10 0,0 0 10 16,0 0-10-16,0 0-16 0,0 0 4 0,0 0 1 0,0 0 11 0,0 0 16 16,0 0-4-16,0 0-1 15,0 0-11-15,0 0-17 0,0 0 4 0,6-3 1 0,-6 3 12 0,0 0 0 16,0 0 0-16,5-4 0 15,-5 4 8-15,0 0 4 0,0 0 0 0,0 0 1 0,0 0-13 16,0 0 0-16,0-3 0 0,0 3 0 0,0 0 0 0,0 0 0 16,0 0 0-16,0 0 0 0,0 0 0 0,0 0 0 15,0 0 0-15,0 0 0 0,2-2-12 0,-2 2 2 16,0 0 0-16,0 0 0 0,3-2 2 0,-3 2 0 16,0 0 0-16,3-3 0 0,2 1 8 0,-5 2 0 15,0 0 0-15,0 0 0 0,0 0 0 0,0 0 0 16,0 0 0-16,0 0 0 0,0 0 0 0,0 0 0 15,0 0 0-15,0 0 0 0,0 0 0 0,0 0 0 0,0 0 9 0,0 0-9 16,0 0 9-16,0 0-9 16,0 0 0-16,0 0 9 0,0 0-9 0,0 0 0 0,0 0 0 0,5-5 0 15,-5 5 0-15,0 0 0 16,0 0 0-16,0-5 0 0,3 1 0 0,-3 1 0 16,0 3 12-16,3-4-4 0,-1-1-8 0,4 3 0 0,-6 2 0 0,2-5 0 15,-2 5 0-15,3-2-11 0,5-3 3 0,-8 3 0 16,0 2 8-16,5-3 8 0,3-2-8 0,-3 1 11 15,3 1-11-15,0 3 0 0,3-4 0 0,-3 1 0 16,2 3 0-16,-2-2-9 0,0 0 9 0,3-1-10 16,-1 3 10-16,4 0 0 0,-1 0 0 0,0 3 8 15,0-1-8-15,3 0 0 0,-3 5 0 0,3-2 0 16,-3 2-10-16,1-2 10 0,-1 4-12 0,0-2 12 16,0 5 0-16,-2-3-8 0,2 1 8 0,-5-1 0 15,-3 1 0-15,3-1 0 0,0-2 0 0,-2 0 0 16,-1 0 0-16,0 0 0 0,-5-7 0 0,0 7-10 0,-5 0 10 15,0 3 9-15,-3-3-1 0,0 2-8 16,-3 1 11-16,-2-1-11 0,0-2 10 0,-3 3-10 0,0-3 8 16,3 0-8-16,-11 0 0 0,5 0 0 15,3 0 8-15,-2 0-8 0,5-2 0 0,-8 2 9 0,2-3-9 0,3 3 8 16,0-2-8-16,-2 0 8 0,2 0-8 0,5-1 0 16,-2 1 0-16,8 0 0 0,-6-3 0 0,6 0 0 15,0 1 0-15,5-3 0 0,0 0 0 0,0 0 0 16,0 0 0-16,0 0 0 0,2 7 0 0,4 0 0 15,1-5-9-15,1 3 9 0,3 0 0 0,2-3 0 16,0 3 0-16,3-1 0 0,0-1 0 0,3 1 0 16,-1 1 0-16,1 0 0 0,2 0 0 0,-3 2 0 15,4 0 0-15,-1 0 0 0,-3 0-8 0,1 2 8 0,2 3 0 0,0-3 0 16,-8 3 0-16,3 0-8 0,0 0 8 0,0-1 0 16,-5 1 0-16,2 0 0 0,0 2 0 15,-2-2 0-15,-3-3 0 0,0-2 0 0,2 5 0 0,-7-5 0 16,2 2 0-16,-2 1 0 0,-1-3 0 15,-4 2 0-15,-1 1 16 0,-2-1-4 0,2 1 0 0,-10-1 0 16,2 0 9-16,1 1 2 0,-1-1 0 0,-5-2 0 16,0 0 3-16,3-2 1 0,-5 2 0 0,-1-2 0 15,1 2-2-15,-1-5 0 0,3 0 0 0,-2 1 0 16,-3-1 0-16,2 1 0 0,-5-3 0 0,3 0 0 16,2 0-5-16,1-3-2 0,-1 3 0 0,1-2 0 15,2-1-7-15,0 1-2 0,3 0 0 16,-3-1 0-16,5-1-9 0,-2 1 0 0,5 1 0 0,-2-3 0 15,2 3 0-15,3-3-17 0,-1 3 2 0,-2-3 1 16,6 1-99-16,-1 1-20 16,0-2-4-16,3 1-1091 0</inkml:trace>
  <inkml:trace contextRef="#ctx0" brushRef="#br0" timeOffset="186712.34">15010 10922 1152 0,'0'0'51'0,"0"0"10"0,0 0-49 0,0 0-12 0,-5 2 0 0,-1 1 0 15,1 4 125-15,0 2 23 0,2 1 4 0,0 4 0 16,-5 2-124-16,3 3-28 0,2 0 0 0,-2 2 0 15,3 0 9-15,-1 5 3 0,0-2 1 0,3-1 0 16,-2 3 19-16,4-3 3 0,1-1 1 0,0-4 0 16,4 1 5-16,1-5 2 0,3-2 0 0,5 0 0 15,5-5 15-15,3-2 3 0,-3-1 1 0,8-4 0 16,0-4-31-16,3 1-7 0,2-6 0 0,1-1-1 16,4-4-12-16,6 0-3 0,0-2 0 0,6-3 0 15,-4-2-8-15,6 2 8 0,0-2-8 0,3-3 8 16,2 5-8-16,5-4 0 0,6 2 0 0,5 0 0 15,3 2 0-15,0-2 0 0,2 2 0 0,6 0 0 16,-1 3 0-16,4-1 0 0,4 3 0 0,-2 2 0 0,0 3 0 16,6 2 0-16,1 0 0 0,4 2 0 0,0 3 0 15,4-1 0-15,4 3 0 0,5 3 8 0,-1-1-8 16,6 3 0-16,1-1 0 0,4 1 0 0,0 0 0 0,6 0 0 16,2-1 0-16,3 1 0 0,0 0 0 0,3-3 0 15,2 3 0-15,3-1 0 0,0-1-16 0,-1-1 4 16,4 0 0-16,0 3 1 0,-4-2-10 0,4 1-3 15,-3-1 0-15,2 1 0 16,1-1-4-16,-1-1 0 0,4 0-1 0,-4 1 0 16,-2-3 17-16,-6 0 12 0,-4 0-13 0,-1 0 5 0,-5-3 8 15,-3 3 0-15,-5-2 0 0,-5 0 0 0,-5-3 0 0,-6 3 11 16,-5-5-3-16,-3 4 0 0,-5 1 14 0,-5-3 2 0,-3 0 1 16,-8 1 0-16,-5-1-11 0,-6 0-2 0,-5-2-1 15,-10 5 0-15,-6 0-11 0,-7-1 0 16,-9-2 0-16,-5 3 0 15,-7 0-39-15,-4-3-6 0,-10 5-2 0,-5-2 0 16,-6-3-36-16,-7 0-7 0,-6 1-2 0,-8 1 0 16,-5-1 2-16,-5-1 0 0,-6-2 0 0</inkml:trace>
  <inkml:trace contextRef="#ctx0" brushRef="#br0" timeOffset="187085.92">19714 11315 2444 0,'3'-5'54'0,"2"5"11"0,-2-2 3 0,5-1 0 0,0 3-55 0,2 0-13 16,-2 3 0-16,3 1 0 0,2 4-13 0,-3 1-6 16,4 3-1-16,-4 2 0 0,4 0 20 0,-4 2 0 0,1 3 0 0,2 2 0 15,-2 1 20-15,-1-1 10 16,-2 2 2-16,3 3 1 0,-1 0-33 0,-2 0 0 0,0 0 0 0,0-3 0 15,-3 1 0-15,1-3 0 0,-1-2 0 0,0-5 0 32,3-2-98-32,-3-3-26 0,1-4-6 0,-1-5-528 0,0-3-106 0</inkml:trace>
  <inkml:trace contextRef="#ctx0" brushRef="#br0" timeOffset="187584.94">19749 11136 2746 0,'-6'-16'122'0,"6"9"25"16,0 2-118-16,0 0-29 0,0 0 0 0,6 1 0 0,1-1 17 0,4-2-2 16,2 2-1-16,6 1 0 0,2 1-29 0,5 1-5 15,4 0-2-15,1 4 0 0,1 3 2 0,2 2 0 16,3-3 0-16,-2 1 0 0,2 2 20 0,-5 2 0 16,-1-1 0-16,-2-1 0 0,-5 0 12 0,0 2 6 15,-5 0 2-15,-3-1 0 16,-3 1-40-16,-3 0-8 0,-2-2-2 0,-2 3 0 15,-6-1-3-15,-3 1-1 0,-2-1 0 16,-3-2 0-16,0 5 2 0,-5-5 0 0,-3 2 0 0,0 1 0 0,0-3 51 16,-3 0 10-16,1 2 3 0,2-2 0 0,0 0-32 15,0 0 0-15,0 3 0 0,3-3 0 0,0-2 0 0,5 2 0 16,0-3 0-16,0 3 0 0,5 0 0 0,1 0 0 0,2-2 0 16,2 2 0-16,4 3 0 0,2-3 0 15,2 2 0-15,6-2 0 0,0 3 12 0,5-1-3 0,3 0-1 0,0 1 0 16,2 2-8-16,1-1-11 15,2-1 3-15,-3-1 0 0,1 3 8 0,-3-3 11 0,-1 3-3 0,-4-3 0 16,-1 1-8-16,-2 2 0 0,-5-1 0 0,-1 1 0 16,-4-2 0-16,-4 1-11 0,1-1 3 0,-6 1 0 15,3-1 8-15,-5-1 11 0,-3 1-3 0,-2-1 0 16,-4-2 16-16,1 3 4 0,0-3 0 0,-6 2 0 16,-2-2 6-16,-3 0 2 0,3-2 0 0,-5 0 0 15,2-1-28-15,0 1-8 0,0 0 0 0,0-1 0 16,3-1 8-16,-2-1-8 0,-1 0 0 0,3-2 0 15,-1 0 0-15,6 0 0 0,-2 0 0 0,7-2 0 16,3 2-108 0,1-2-20-16,1-1-3 0</inkml:trace>
  <inkml:trace contextRef="#ctx0" brushRef="#br0" timeOffset="187992.34">20931 11642 2977 0,'0'0'65'0,"0"0"14"0,5-3 2 0,1 1 3 0,-1 0-67 0,0-1-17 16,1 1 0-16,-1 0 0 15,-2-1-28-15,-3 3-10 0,0 0-2 0,5 0 0 0,0 0 24 0,0 0 5 16,1 3 1-16,-1-1 0 0,3 0 10 0,3 3 0 16,-1 0 0-16,3-3 0 0,1 3 14 0,4-1-2 0,-2-1 0 0,3-1 0 15,-4 3-12-15,-1-3 0 16,2 3-12-16,-6 0 12 0,-5-3-8 0,1 3 8 0,-1-1 0 0,-5-4 0 15,0 5-20-15,-3 0 4 16,-2 2 0-16,-3 0 0 0,0 0 0 0,-2 0 0 0,-1 0 0 0,0 0 0 16,1 0 16-16,-1-2 14 0,1 2-2 0,-1-2-1 15,3 2-11-15,0-3 0 0,6 1 0 0,-4 0 0 16,4 0 0-16,2-1 0 0,0-4 0 0,5 5 0 16,0 0 0-16,8-1 0 0,3 3 0 0,0-2 0 15,3 2 0-15,2 0 0 0,0 3 0 0,0-3 0 16,3 0 0-16,-3 0-16 0,3-3 4 0,-8 4 1 15,-3-1 11-15,0 0 0 0,-7 0 8 0,-1 0-8 16,-5 2 11-16,-8 1-3 0,-3-1 0 0,-4 0 0 16,-7 1 4-16,-1-1 0 0,-4-2 0 0,1 3 0 15,-6-3-12-15,-3 2 8 0,1-2-8 0,-3-2-824 16,0 0-171-16</inkml:trace>
  <inkml:trace contextRef="#ctx0" brushRef="#br0" timeOffset="189060.04">6265 11973 1843 0,'0'0'81'0,"0"0"18"0,-2-2-79 0,2 2-20 0,0 0 0 0,0-5 0 16,0 1 184-16,2-1 32 0,4 0 8 0,2-2 0 16,2 0-175-16,6 0-35 0,-8 0-14 0,5 2 11 15,3 1-11-15,0-4 0 0,0 4 0 0,0-3 0 16,2 2 0-16,1 0 0 0,-1 3 0 0,-2-3 0 0,-3 5 0 0,3-2 18 16,0 2-2-16,-3 0 0 0,-2 2-16 0,-3 1 0 15,2-1 0-15,-4 0-9 0,-4 3 17 0,1 0 3 16,2 2 1-16,-2 2 0 0,-6 1-12 0,3-1-11 15,-8 3 3-15,0 0 0 0,1-1 0 0,-4 3 0 16,-2 0 0-16,-1-2 0 16,4 0 8-16,-3 0 11 0,-3 0-3 0,5-3 0 0,-2 0-8 0,5 1-11 15,-3-3 3-15,4-2 0 0,-1-1 8 16,2 3 0-16,4-4 0 0,2-3 0 0,-3 2 0 16,3-2 12-16,0 0-4 0,0 0 0 0,0 0-8 0,8 5 0 15,3-3 0-15,-4 0 0 0,7-2 0 16,-4 0 0-16,3 0 0 0,1-2 0 0,2 2-13 0,-1 0 2 15,-4 0 1-15,2 2 0 0,1 1 18 0,-4 1 3 16,-5-1 1-16,3-1 0 0,-2 3-12 0,-1-3 0 0,-5-2 0 16,-3 7 0-16,3 0 0 0,-5 3 0 0,-3-3 0 15,-3 5 0-15,-4-3 10 0,-1 3 0 0,2-3 0 0,-1 3 0 16,1-3 10-16,-2 1 3 0,1-3 0 0,-1 0 0 16,3-3-23-16,-1 4 0 0,4-4 0 0,-1 1 0 15,1-3 0-15,4 1 0 0,-2-1 0 0,3-2-838 16,5 0-169-16</inkml:trace>
  <inkml:trace contextRef="#ctx0" brushRef="#br0" timeOffset="192113.47">4567 12975 1821 0,'0'0'80'0,"0"-4"18"0,-6 1-78 0,4-2-20 16,2 5 0-16,0 0 0 0,0 0 59 0,0 0 8 15,0 0 1-15,0 0 1 0,0 0-14 0,0 0-3 16,0 0-1-16,0 0 0 0,0-4 11 0,0 4 2 16,8-3 1-16,-8-1 0 0,10 4-33 0,-2 0-6 0,-2 0-2 0,7 0 0 15,-5 0-12-15,5 2-4 0,3 0 0 0,0-2 0 16,2 0-8-16,1 0 0 0,-1 3 0 0,-5-3 8 15,6 2-26-15,2 0-6 16,-8-2 0-16,3 3-1 16,0-3-133-16,-3 2-26 0,1-2-6 0</inkml:trace>
  <inkml:trace contextRef="#ctx0" brushRef="#br0" timeOffset="192340.42">4606 13309 2329 0,'-2'3'51'0,"-9"1"10"0,6-1 3 0,2-1 2 0,3-2-53 0,0 0-13 0,0 0 0 0,0 0 0 16,0 0 0-16,6 2 0 0,1 3 0 0,7-5 0 0,-4 0 0 0,1 0 0 15,-1 0 0-15,6-2 0 16,0-1 12-16,3 1 0 0,-6-3 0 0,0 1 0 16,6 1-40-16,-1-2-8 0,-7 1-1 0,5-1-979 0</inkml:trace>
  <inkml:trace contextRef="#ctx0" brushRef="#br0" timeOffset="192927.09">5506 12646 2008 0,'-3'-7'89'0,"3"5"19"0,0-3-87 0,0 0-21 0,-5 0 0 0,5 3 0 16,0 0 68-16,-3-1 10 0,3 3 2 0,0 0 0 15,0 0-41-15,0 0-8 16,0 0-2-16,0 10 0 0,0-1-29 0,-5 3 0 0,5 0-11 16,0 2 11-16,-3 0 0 0,1 2 0 0,-1-1 0 0,3-1 0 15,0 2 0-15,-2 1 0 0,2-1 0 0,-3-2 0 31,6 0-34-31,-3 0 1 0,0-4 0 0,2-1-651 0,-2-2-131 0</inkml:trace>
  <inkml:trace contextRef="#ctx0" brushRef="#br0" timeOffset="193125.58">5712 12604 1324 0,'0'0'118'16,"0"0"-94"-16,-2-3-24 0,2 3 0 0,0 0 319 0,0 0 59 15,0 0 12-15,0 0 2 16,0 0-375-16,0 0-75 0,0 0-15 0,-6 5-3 0,4 4 46 0,-4 1 10 16,1 2 1-16,3 2 1 0,-4-3 18 0,4 6 0 15,-4-3-8-15,1 0 8 0,5 3-10 0,0-1 2 16,-3 0 0-16,3 1-696 16,3-3-138-16</inkml:trace>
  <inkml:trace contextRef="#ctx0" brushRef="#br0" timeOffset="194141.68">5151 12486 460 0,'0'0'20'0,"3"-5"5"0,5 1-25 0,-5-1 0 15,-1 0 0-15,1 1 0 16,2 1 396-16,-5 3 75 0,0 0 14 0,0 0 3 15,6-2-376-15,-6 2-75 0,0 0-15 0,0 0-3 0,0 7-35 0,0 5-6 16,-3-1-2-16,-2 6 0 0,-3-1 24 0,0 3-11 16,0-2 11-16,3 4-8 0,-9-2 8 0,6 2 0 15,3-2 0-15,-6-1 0 0,4 1 0 0,1 0 0 16,1-5 0-16,2 3 0 0,3-3 0 0,0-3 0 16,0 1 0-16,3 0 0 0,2-3-16 0,1 3-2 15,-4-5 0-15,3 3 0 16,1-6-21-16,2 1-4 0,-3 0-1 0,3-1 0 0,3-1 24 0,-6 1 4 15,3-4 0-15,0 5 1 0,-3-2 15 0,0-1 0 0,1 3 0 16,1-1-9-16,-7-1 9 0,3 4 0 0,2-3 0 16,-2 3 0-16,0 0 0 0,2 1 0 0,-5 1 0 0,3 0 0 15,-1 3 9-15,-2 0-9 0,3 0 12 16,-3 2-12-16,0-2 9 0,3 2-9 0,-1-3 0 0,1 3 9 16,-3-4-9-16,5 2 0 0,0-3 0 0,-5 0 8 15,6-1-8-15,-1-1 0 16,3-5 0-16,-5 3 0 0,2 2 0 0,3-5 0 0,-3 3 0 0,0-1 0 15,1-1 0-15,-1 2 0 0,-2 2 0 0,2 0 0 16,-5 0 0-16,3 4 8 0,-1-1-8 0,-2 2 0 16,0 2 10-16,0 2-10 0,0 1 12 0,-2-1-12 15,-1 3 16-15,3 0-3 0,0 4-1 0,-5-4 0 16,2 2-12-16,3 3 0 0,0-3 0 0,3-2-596 16,-3 0-123-16</inkml:trace>
  <inkml:trace contextRef="#ctx0" brushRef="#br0" timeOffset="194659.8">6059 13274 2196 0,'0'0'97'0,"0"0"20"0,0 0-93 16,0 0-24-16,0 0 0 0,0 0 0 15,0 0-24-15,0 0-10 0,0 0-2 0,0 0 0 16,5 7-8-16,-2 5-1 0,-3-1-1 0,0 6 0 0,3-3 46 0,-3 7 15 0,2-2 0 0,-2 2 0 16,0 0 3-16,0 3 1 15,3-1 0-15,2-1 0 0,-5-1-11 0,0-5-8 16,3-2 9-16,-3-2-9 0,0-3 0 0,2-1 8 0,1-1-8 0,-3-7 0 16,0 0 11-16,0 0-1 0,0 0 0 0,0 0 0 15,0 0 3-15,0 0 1 0,0 0 0 0,-3-5 0 16,1-2 6-16,-1-3 2 0,-2-1 0 0,0 1 0 15,2-4 9-15,-5 0 1 0,3-2 1 0,-1-3 0 16,1 0 14-16,2 0 2 0,-2-2 1 0,0 0 0 16,0 0-27-16,2-1-6 0,0-1-1 0,3 2 0 15,-2-3-4-15,4 1 0 0,1-1-1 0,2 1 0 16,3-1-11-16,0 1 0 0,3-1 0 0,2 3 0 16,0 2-12-16,3 3 0 0,0-1-1 0,0 3 0 0,2 2 5 0,-2 3 8 15,-5 2-13-15,5 0 5 0,-3 2 8 0,3 0-8 16,0 5 8-16,-3 0-8 15,0 3 8-15,0 1 0 0,-2 1 0 0,-3 5 0 0,-3-3-9 0,3 4 0 16,-8 1 0-16,0 7 0 0,-5-3-3 16,-1 3 0-16,-1 2 0 0,-1-2 0 0,-8 2-4 0,2-2-2 15,1 2 0-15,-3-2 0 0,6 0 8 0,-6 0 2 16,3 0 0-16,2-3 0 16,-5 1-23-16,3-3-4 0,-3 0-1 0,6-5 0 15,2 1-140-15,0-1-28 0,0-4-5 0,2 2-566 16</inkml:trace>
  <inkml:trace contextRef="#ctx0" brushRef="#br0" timeOffset="195002.15">6390 13098 2185 0,'0'0'96'0,"0"0"21"0,0 0-93 0,0 0-24 0,2 4 0 16,1 1 0-16,-3-5 32 0,5 7 1 0,1 2 1 0,2 1 0 15,-8-1-34-15,5 1 0 0,-5 1 0 0,2 1 0 16,-2 0 0-16,3 2 0 0,0-2 0 0,-1 0 0 15,-2-1 0-15,3 1 0 0,0 0 0 0,-1-5 0 16,4 0 0-16,-4-2 0 0,6-3 0 0,-3 0 0 16,1-2 0-16,2 0 0 0,0-2-13 0,2-3 5 15,3-2-1-15,-7-2 0 0,4-3 0 0,1 0 0 0,0 1 1 0,-1-4 0 16,1 1 0-16,-3-2 0 16,-3-1 8-16,3 1 0 0,-6-1 8 0,6 1-8 15,-8 2 43-15,3 2 4 0,0-2 1 0,-3 2 0 0,0 0-2 0,0 3 0 16,0 0 0-16,0-1 0 0,0 6-4 15,0-1-1-15,0 5 0 0,0 0 0 16,0 0-33-16,0 0-8 0,0 0 0 0,0 0 0 16,0 0-24-16,0 0-6 0,0 9-2 0,2 1 0 0,4-3 24 0,-1 2 8 15,0 3 0-15,-2 0-9 0,5 2-13 0,-3 2-2 16,0 1-1-16,3-1-728 16,0 1-146-16</inkml:trace>
  <inkml:trace contextRef="#ctx0" brushRef="#br0" timeOffset="195332.55">6871 13088 2293 0,'0'0'50'0,"0"0"10"0,3 7 3 0,-3 0 2 0,3 0-52 0,-1 3-13 16,3-1 0-16,-2 3 0 15,0-3-38-15,2 3-10 0,-2 0-3 0,-1 0 0 0,-2-1 51 0,0-1 0 0,0-1 0 0,0-2 0 16,0-7 42-16,0 0 2 0,0 0 1 0,0 0 0 15,0 0-12-15,0 0-2 0,0 0-1 0,0 0 0 16,0 0 7-16,-2-5 2 0,2 1 0 0,0-3 0 16,0 0-23-16,0-3-5 0,0-2-1 0,0 1 0 15,2-1-10-15,1-2 8 0,-3 0-8 0,3-3 8 16,-1 1-8-16,4-1 0 0,-1 1 0 0,0-1 8 16,0 1-8-16,1 2 0 0,2 0 0 0,2 2 0 0,-2 0 0 15,3 0 0-15,-3 3 0 0,0 0 0 0,0 2 0 16,0 2 0-16,-3 0 0 0,3 5 0 0,2 0 0 0,-2 3-17 15,0-1 4-15,0 3 1 16,-3 2-189-16,1 0-38 0,7 7-7 0,-2-5-2 0</inkml:trace>
  <inkml:trace contextRef="#ctx0" brushRef="#br0" timeOffset="195648.12">7223 13081 2016 0,'0'0'89'0,"0"0"19"0,0 0-87 0,0 0-21 15,0 0 0-15,0 0 0 0,5-2 53 0,3-3 7 0,-2 3 0 0,2-1 1 32,-3 1-107-32,0-3-22 0,3 1-4 0,0-1 0 0,0 0 95 0,0 0 19 0,0-4 4 0,2 2 1 15,1-2-7-15,0-1 0 0,-1 1-1 0,-2 2 0 16,3-5-26-16,-3 3-5 0,0-1 0 0,0 1-8 16,-6 2 15-16,1-3-4 0,-1 1-1 0,-2 2 0 15,0 0 22-15,-2 0 4 0,-3 0 0 0,-3 0 1 16,0 2-29-16,-3 0-8 0,0 0 0 0,1 3 0 15,-6 2 0-15,3 2-15 0,0 3 4 0,-3 0 1 16,0 2-4-16,0 2-1 0,3 1 0 0,-3 4 0 16,3 0 15-16,-1 0 0 0,1 5-10 15,0 0 10-15,5-1 0 0,-3 4 0 0,3-1 0 0,3 2 0 16,0 1 0-16,2-1 0 0,3 3 0 0,3-2 0 16,0-3 0-16,4 0 0 0,1 0-9 0,3-4 9 15,2-1-208-15,3-4-37 0</inkml:trace>
  <inkml:trace contextRef="#ctx0" brushRef="#br0" timeOffset="196016.01">8030 12827 1728 0,'-21'-5'76'0,"16"5"16"0,5 0-73 0,-3-2-19 16,-2 2 0-16,-3 0 0 0,0 0 198 0,0 2 36 15,-3 3 7-15,-2 0 2 16,-5 4-221-16,2 1-44 0,2 1-9 0,-1 1-1 0,-4 2 52 0,6 0 10 16,5 0 2-16,3 1 1 0,-9-1-8 0,9-3-1 15,2 4-1-15,3-4 0 0,3 3-13 0,0-2-2 16,-1-2-8-16,4-1 12 16,4-4-44-16,-2-1-8 0,-8-4-3 0,11 3 0 0,5-1 20 0,-3 0 4 15,0-2 1-15,0 0 0 0,1 5 18 0,-1-3 0 16,0 1 0-16,-5-1 0 0,-3 3 0 0,1 0 0 0,-1-1 0 0,-3 1 0 15,-4 2 0-15,-1 2 0 0,3-1 0 16,-2 3 9-16,-6 3-1 0,0 0 0 0,2-2 0 0,1 0 0 16,0 0-8-16,-3 0 0 0,3-1-10 0,-1-4 10 31,6 0-99-31,0-7-13 0,-8 3-4 0,8-3-560 0,0 0-112 0</inkml:trace>
  <inkml:trace contextRef="#ctx0" brushRef="#br0" timeOffset="196356.69">8382 12472 2746 0,'0'0'60'0,"0"0"13"0,0 0 3 0,0 0 1 0,0 0-61 0,3 7-16 16,-1 2 0-16,-2 3 0 0,0 0 0 0,0 7-10 16,0 2 2-16,-2 2 0 0,-4 1 8 0,4 4 0 15,2 0 0-15,0 5 0 0,-6 0-12 0,4 2 0 16,2 3 0-16,0 4 0 0,0-2 20 0,-3 0 3 15,3 3 1-15,5-6 0 16,-2-1-36-16,0-8-6 0,-6-2-2 0,6-5 0 16,2-5 0-16,-2-4 0 0,-6-5 0 0,0 0 0 15,3-7-14-15,0 0-3 0,0 0-1 0,0 0 0 0,0 0 29 0,-2-7 5 0,2 0 2 16,-3-2 0 0,-2-1-17-16,-1-1-3 0,6-4-1 0,-2 4 0 0,-3-6 35 0,-1 3 0 0,6-2 10 15,0-1-2-15,-2 1-8 0,2-3-15 0,2 2 4 16,1 6 1-1,5-3-18-15,-3 2-3 0,-5 2-1 0,5 1 0 0,3 2 12 0,0 0 1 16,-2 2 1-16,2 3 0 0,5-3-3 0,-3 5-1 0,1-2 0 0,2-1 0 16,0 3-176-1,6 0-35-15,-1 0-7 0,-4 3-2 0</inkml:trace>
  <inkml:trace contextRef="#ctx0" brushRef="#br0" timeOffset="196671.31">8686 12928 1681 0,'0'0'36'0,"0"5"8"0,0 2 2 0,3 0 2 0,0 0-38 0,-6 2-10 0,-5-1 0 0,3 3 0 16,-1 1 96-16,1 0 18 0,-3-3 3 0,0 3 1 15,3 2-61-15,-3-2-12 0,0 2-2 0,-3-2-1 0,4 2-26 0,-1-2-4 16,2-3-2-16,1 0 0 0,-3-4-10 0,8-5 0 16,0 0 0-16,0 0 0 15,0 0 0-15,0 0-11 0,11-5 1 0,-3-2 0 0,-3 0 10 16,3-2 0-16,8-3-9 0,0-2 9 0,-1 0-11 0,1 0 3 16,-8 0 0-16,6-3 0 0,-1 1 8 0,-3-1 11 15,-7 3-3-15,2-2 0 0,6 2 31 0,-9 2 5 16,-2-2 2-16,0 2 0 0,-2 3 30 0,2-1 7 15,0 1 1-15,-5-1 0 0,-1 6-55 0,4-1-10 0,2 5-3 16,0 0 0-16,-6-2-16 0,6 2 0 16,0 0 0-16,0 0-9 0,-2 7 9 0,-1 2 0 15,3 3 0-15,3 2 0 0,-1 2 0 0,4 1 0 16,-4 2 0-16,6-1 0 0,3 6 0 0,-1-3 0 16,-2 0 0-16,0 0 0 0,5 3 0 0,1 0-8 15,-4-1 8-15,4-4-8 16,-1-3-148-16,0-4-28 0,3-5-7 0,-3-7-1 0</inkml:trace>
  <inkml:trace contextRef="#ctx0" brushRef="#br0" timeOffset="197254.85">8996 12580 2739 0,'0'0'121'0,"0"0"26"15,0 0-118-15,0 0-29 0,0 0 0 0,5 10 0 16,-2 1 0-16,2 3-10 0,3 0 0 0,-3 5 0 0,-2 2 2 0,2 3 0 15,-2 0 0-15,2 1 0 16,-2 6 31-16,-1 2 6 0,-2 0 2 0,0 4 0 0,0 3-8 0,0-2-2 16,3 0 0-16,0-1 0 15,-3 1-21-15,0-7 0 0,2-6 0 0,1-3-8 16,0-4-27-16,-3-6-5 16,2-2 0-16,-2-6-1 0,0-4-21 0,0 0-4 0,0 0-1 0,-2-4 0 15,2-4-61-15,-3-3-13 0,0-3-3 0,1-1 0 16,2-3 71-16,-3 1 13 0,6 1 4 0,-1-3 0 0,-4 2 47 0,2-1 9 15,0 1 0-15,0-2 0 0,2 3 67 0,-2 4 8 16,0 0 1-16,0 1 1 0,0 4-26 0,6 0-6 16,-4 2-1-16,4 0 0 0,-6 5-27 0,5-2-5 15,3 4-2-15,0 0 0 0,2 3-10 0,-2 0 8 16,0 2-8-16,3-2 8 0,2 4 4 0,-2-2 1 0,-1 0 0 0,3 3 0 16,1-3-13-16,2 0 0 0,-3-3 0 0,0 1 0 15,3 0 0-15,0-3 0 0,2 0-11 0,1-2 11 16,-3-2-8-16,5 0 8 0,0-1 0 0,-2-1 0 15,-1-3 0-15,1 0-9 16,-1-3 9-16,1 3 0 0,-1-5 0 0,-2 3 0 0,3-3 12 0,-6 3-3 16,0-3-9-16,-5 0 0 0,3 1 0 0,-4-1 8 15,-1 0 11-15,-1 3 1 0,-5-3 1 0,-3 0 0 16,1 3 22-16,-4-1 4 0,1 3 1 0,0 0 0 16,-3 0-38-16,-3 5-10 0,1 2 0 0,-3 0 0 15,-1 0 0-15,1 4 0 0,0 4 0 0,0-1 0 16,-3 2 0-16,0 3 0 0,0 2 0 0,3 0 0 15,-3 0 18-15,3 3 2 0,-1-1 1 0,4 5 0 16,-1-2 15-16,1 2 2 0,2 3 1 0,2-3 0 16,1 2-31-16,3-4-8 0,-1 0 0 0,6-5 0 15,-1 0-66-15,3-4-14 0,1-3-4 0,2-3 0 16,2-4-121-16,6-4-25 0,11-10-5 16,-1-8-1-16</inkml:trace>
  <inkml:trace contextRef="#ctx0" brushRef="#br0" timeOffset="197526.46">9792 12721 1785 0,'0'0'159'0,"0"0"-127"16,0 0-32-16,0 0 0 0,0 0 246 0,-2 5 43 0,-6 0 9 15,2 2 2-15,-2 0-256 0,-2 4-44 0,2 1-24 0,-5 0 4 16,5 2 20-16,-3 0 0 0,6 3-9 0,-3-1 9 16,3-2 0-16,-1 0 14 15,6 3-2-15,0-3-1 0,3-2-11 0,2-1 0 0,3 1 0 0,5-2 8 16,-2 1-8-16,5-1-11 0,-3-3 3 0,6 0 0 15,-3 0-4-15,-1 0 0 0,-1 0 0 0,-4 0 0 16,3 0 12-16,-2 3 0 0,-3-6 0 0,0 3 0 16,-3 0 0-16,0 0 16 0,-2 5-3 15,0-2 0-15,-3-1-5 0,-3 0-8 0,0 3 11 0,-2-2-11 16,0-1 8-16,-3 0-8 0,3-2 0 0,-3-2 0 31,-5 2-86-31,2-4-24 0,0-3-5 0,-2-3-654 0,3-4-131 0</inkml:trace>
  <inkml:trace contextRef="#ctx0" brushRef="#br0" timeOffset="197726.6">10030 12307 2944 0,'0'0'131'0,"0"0"26"0,0 0-125 0,6 5-32 15,-1 2 0-15,0 0 0 0,1 3 0 0,-1 1 0 16,0 1 0-16,-2 4 0 0,-1 1-8 0,-2-1-8 15,0 1-2-15,-2 4 0 0,2 0 18 0,-3 3 0 16,0-1 0-16,1 3 0 16,-3-2-28-16,2-1-4 0,0-2-2 0,1-2 0 15,-1-7-149-15,3 0-29 0,0-5-7 0</inkml:trace>
  <inkml:trace contextRef="#ctx0" brushRef="#br0" timeOffset="197903.8">10136 12347 2073 0,'0'0'92'0,"0"0"19"0,0 0-89 0,0 0-22 0,0 7 0 0,3 0 0 16,-3 3 172-16,0 2 29 0,2 2 7 0,-2 2 0 15,0 1-175-15,3-1-33 0,-3 3-11 0,3 2 0 16,-3 3 11-16,2-3 0 0,-2 0 0 0,6 2 0 16,-4-1-49-16,4 1-8 15,-1 1-2-15,0-3-731 0,1-5-146 0</inkml:trace>
  <inkml:trace contextRef="#ctx0" brushRef="#br0" timeOffset="198356.74">10419 12317 2973 0,'-8'-5'132'0,"3"3"27"0,0 2-127 0,2 0-32 15,3 0 0-15,0 0 0 0,-5 4 9 0,5-4-9 16,0 5 8-16,0 4-8 0,0 1 0 0,0-3-12 15,0 2 0-15,2 1 1 0,4 1-9 0,-1-1-1 16,0 2-1-16,3-3 0 0,3 0 22 0,-1 1 0 16,1-1-9-16,0 1 9 0,-1-1-12 0,1 1 0 15,-1-1 1-15,4 0 0 0,-4 1-5 0,1-1 0 0,-6 1-1 0,3 1 0 16,-3-1 17-16,1 1 0 0,-4 1 0 0,-2 0 0 16,-2-3 0-16,2 3 9 15,-3 0-1-15,0 0 0 0,1-3-8 0,-4 0 8 16,4 1-8-16,-4-3 8 0,1 2-8 0,0-2 0 0,0 0 0 15,2 1 0-15,0-1 0 0,3 0 0 0,0-3 0 0,0 3 0 16,0 3 0-16,6-3 0 0,-4 0 0 16,6 2 0-16,-3-2 0 0,6 3 0 0,0-1 0 0,-1-2 0 15,3 3 0-15,3 1 0 0,0-1 0 0,0 2-11 16,-3-1 11-16,3 3 0 0,-3 1 0 0,1-4 0 16,-1 3 0-16,0 1 0 0,-2-1 8 0,-3 2-8 15,2 1 11-15,-5-3-3 0,1 2 0 16,-6 1 0-16,0-1 24 0,0 1 4 0,-6-3 0 0,1-3 1 15,0 1-27-15,0 2-10 0,-3-2 0 0,0-3 9 16,2 1-9-16,1-3 0 0,0-2 0 0,0-1 0 31,5-4-88-31,-6 0-11 0,4 0-1 0,2 0-1 0,-3-7-127 0,3-2-26 0,3-22-5 0,7 1-1 0</inkml:trace>
  <inkml:trace contextRef="#ctx0" brushRef="#br0" timeOffset="198546.19">11060 12672 2941 0,'0'0'64'0,"8"0"14"0,-1-3 2 0,1 3 4 0,3 0-68 0,5 0-16 16,-3-2 0-16,3 2 0 0,0 0 0 0,0 2 0 15,0-2 8-15,-1 3-8 0,-1-1 0 0,2 1 0 16,-1-3 0-16,4-3 0 16,-3 3-22-16,2 0-8 0,4 0-2 0,-1-2 0 15,0-1-163-15,0 1-33 0,16-7-6 0,-10-1-2 0</inkml:trace>
  <inkml:trace contextRef="#ctx0" brushRef="#br0" timeOffset="198689.18">11393 12869 2948 0,'0'0'65'0,"-8"5"14"0,5 0 2 0,1-1 1 0,2-4-66 0,-3 8-16 0,3-8 0 0,3 7 0 16,-1-5-40-16,4 3-12 0,2-5-3 0,2 2 0 15,3-2 2-15,1-2 0 0,-1-1 0 0,5-1-1117 16</inkml:trace>
  <inkml:trace contextRef="#ctx0" brushRef="#br0" timeOffset="199565.33">12462 12166 2487 0,'0'0'55'0,"0"-5"11"0,-5-2 2 0,2 0 2 15,-2 0-56-15,2 0-14 0,0 3 0 0,-2-1 0 0,2 2 25 0,3 3 3 16,-5-4 0-16,-3 4 0 0,0 4-28 0,-2 1 0 16,-4 2 0-16,1 5 0 0,-5 4 0 0,-3 3 0 15,2 0 0-15,3 5 0 0,-2 4 0 0,4-2 0 16,-1 0 0-16,4-1 0 0,3-1 0 0,0-1 0 16,3-1 0-16,2-1 0 0,8-5-9 0,-2-2 9 15,2-2 0-15,3-2 0 0,0-3-24 0,3-3 1 16,5 1 1-16,2-5 0 15,3 0-27-15,1-5-6 0,-4 3-1 0,1-3 0 16,-4 1-1-16,1-1-1 0,-2 0 0 0,-4 3 0 0,-2-1 42 0,0 1 8 16,-3 2 8-16,-5 0-12 0,0 0 26 0,3 10 5 0,-3-1 1 0,0 0 0 15,-3 5 12-15,-2 1 4 0,-3 1 0 0,3 3 0 16,-1 2-36-16,1-2 0 0,-3 2 0 0,3 0 0 16,-3 3 0-16,5-3 0 0,-5-2 0 15,6-1 0-15,-1-1 0 0,1-1 0 0,2-4 0 0,2-2 0 16,-2-3 13-16,3 0-4 0,-1-3-1 0,-2-4 0 15,6 5-8-15,-1-3-11 0,3 1 3 0,3-3 0 16,-4-3 8-16,1 1 0 0,0-3 0 0,-2 1 0 16,-1 1 0-16,3-1 0 0,-5 1 0 0,2 1 0 15,-5 2 0-15,0 0 12 0,0 0 0 0,0 0-1 16,0 0 34-16,0 0 7 0,0 0 2 0,0 0 0 0,0 7-38 0,0 2-8 16,-3 1-8-16,1-1 11 0,2 3-11 15,0 0 0-15,-3-1 0 0,3 1 8 0,-3-2-8 16,3-1 0-16,0-2 0 0,0 0 0 15,0 0-26-15,3-2-1 0,-3-5 0 16,0 0 0-16,0 0-112 0,5 0-22 0,0-5-5 0</inkml:trace>
  <inkml:trace contextRef="#ctx0" brushRef="#br0" timeOffset="199770.58">12814 12272 2718 0,'0'0'60'0,"2"-7"12"0,-2 7 2 0,6-5 2 0,-4 1-60 0,4 1-16 0,-6 3 0 0,8-2 0 0,-3 2 0 0,0 0 0 0,-5 0 0 0,5 7 0 31,1 2-26-31,-4 5-8 0,4 1-2 0,-6 3 0 0,0-1 23 0,0 4 4 0,0 0 1 0,0 0 0 16,0-2 8-16,0 2 0 0,0 0 0 0,0-2 0 31,0-2-115-31,2-3-21 0,1-5-4 0,0-2-856 0</inkml:trace>
  <inkml:trace contextRef="#ctx0" brushRef="#br0" timeOffset="199959.03">12996 12256 2761 0,'0'0'60'0,"0"0"13"0,0 0 3 0,0 0 2 0,0 0-62 0,0 0-16 0,0 0 0 0,6 11 0 0,-4 1-14 0,4 0-6 15,-1 4 0-15,-2 1-1 0,2-1-1 0,-3 3 0 16,4 0 0-16,-4 2 0 15,4 0 22-15,-4 3 0 0,1-1 0 0,2 3 0 16,1 2-80-16,-4 1-8 0,6-4-1 0,-5 1-978 16</inkml:trace>
  <inkml:trace contextRef="#ctx0" brushRef="#br0" timeOffset="200242.67">13346 12672 2790 0,'0'0'124'0,"0"0"24"0,0 0-118 0,0 0-30 0,0 0 0 0,5 5 0 16,0 2 0-16,0 0 0 0,3 2 0 0,-2 0 0 31,-4 1-28-31,4 2-9 0,-4-1-2 0,1 1 0 0,0 0 20 0,-1-3 4 0,-2 1 1 0,3-3 0 16,0 0 29-16,-3-7 5 0,0 0 2 0,2 5 0 16,-2-5 0-16,8 2 0 0,-3 0 0 0,1-4 0 15,2 0 0-15,2-3 0 0,1-2 0 0,-1 0 0 16,-2 0-6-16,3-5-2 0,-1 0 0 0,1-2 0 15,2 0 3-15,3-3 1 0,-3 3 0 0,3-2 0 16,0-1-18-16,0 1 0 0,-3-1 0 0,0 1 0 16,3 0 0-16,-5 1 0 0,-3 4 0 0,-3 1 0 15,3 1-137 1,-3 2-31-16,-2 4-7 0,-3 3-959 0</inkml:trace>
  <inkml:trace contextRef="#ctx0" brushRef="#br0" timeOffset="200557.59">13835 12580 403 0,'0'0'36'0,"0"0"-36"16,5 5 0-16,1 0 0 0,-1-1 417 0,0-1 77 16,3 1 15-16,3 1 3 15,-3-3-410-15,2 1-82 0,-2-1-20 0,3 0 0 16,2-2-21-16,3 0-7 0,-3-2 0 0,0 0-1 0,3-1 29 0,0-1 0 16,0-1 13-16,0-2-4 0,-3 0 11 0,0 0 3 15,-2-3 0-15,-1 3 0 0,-2-2-23 0,-2 2 0 16,-1-3 0-16,-2 3 0 0,-3-2 9 0,0 2 7 15,-3 0 2-15,-2 0 0 0,-3 0 26 0,0 0 4 0,-5 2 2 0,2 3 0 16,-2-1-30-16,0 3-7 0,-3 3-1 0,0-1 0 16,0 3-3-16,-3 2-1 0,1 2 0 0,-1 1 0 15,4 1-8-15,1 6 10 0,-2-1-10 0,1 3 10 16,1 2-10-16,1 0 10 0,2 1-10 16,1-1 10-16,2 2 2 0,3 1 0 0,2-3 0 0,3-5 0 15,0 1-12-15,5-5 0 0,1-1 0 0,2-1 0 16,-1-1-16-16,7-4-4 0,4-3-2 0,1-2 0 15,7-2-117-15,3-3-23 16,0-2-5-16</inkml:trace>
  <inkml:trace contextRef="#ctx0" brushRef="#br0" timeOffset="200758.17">14422 12493 2131 0,'0'0'189'0,"-5"-2"-151"0,-3 2-30 0,0 0-8 0,0 2 106 0,-2 0 20 16,-3 3 4-16,2 2 1 0,0 3-106 0,1-1-25 15,-1 0 0-15,3 3 0 16,-2 2 0-16,2 0 0 0,-3 1 0 0,3 1 0 0,3 0 0 0,0 1 0 16,2 2 0-16,3-3 0 0,3 1 14 0,2-3-3 15,0-2-1-15,6-3 0 16,-3 0-31-16,8-4-7 0,-1 0 0 0,7-5-1 16,-1 0-119-16,3-5-23 0,2-4-5 0</inkml:trace>
  <inkml:trace contextRef="#ctx0" brushRef="#br0" timeOffset="201309.84">14751 12079 2487 0,'0'0'110'0,"-3"-2"23"0,-2-3-106 0,5 5-27 0,-6 0 0 0,6 0 0 16,-5 2 0-16,0 6-14 0,5 1 2 0,-6 5 0 16,1 2-4-16,0 6-1 0,0-1 0 0,-3 2 0 15,2 6 17-15,1 1 0 0,-3 3 0 0,0 2 9 16,0 3 18-16,0 2 3 0,-2 0 1 0,2 2 0 15,0 1-19-15,3-6-4 0,-1-4-8 0,4-5 12 16,-1-2-12-16,0-5-13 0,3-6 2 0,0-4 1 16,0-1-4-16,0-3-1 0,0-7 0 0,0 0 0 15,0 0-5-15,0 0 0 0,0 0-1 0,6-5 0 16,-4-2-3-16,4 0-1 0,-1-2 0 0,0-3 0 16,0 2 14-16,1-1 11 0,2-4-13 0,2 1 5 15,1 0-25 1,-1 0-5-16,4-2-1 0,-1 2 0 0,3-1-35 0,-3 4-7 0,5 1-2 0,1 1 0 15,-3 2 21-15,2 2 4 0,-2 0 1 0,-3 3 0 16,1 0 57-16,-1 2 14 0,-5 0 2 0,-3 2 0 0,0 0 28 16,-5-2 7-16,0 5 1 0,0 2 0 0,-2 3 8 0,-1-1 1 15,-2 0 1-15,-3 6 0 0,0-4 4 0,-3 1 1 16,1 2 0-16,-1 0 0 0,1 0-11 0,-1 0-1 16,3 1-1-16,3-4 0 15,-3 3-37-15,0-2-7 0,3 0-2 0,2-3 0 0,0 1-8 0,3-3 0 16,3-2 9-16,-3-5-9 0,3 4 0 0,2-1 0 15,3-3 0-15,3-3 0 0,-1 1 0 0,3-5 0 16,1 0 0-16,1-3 0 0,-1 1 0 0,-1-3 0 0,0 3 0 0,0-3 8 16,-2-4-8-16,-3 4 9 15,2-2-9-15,-2 0 10 0,-2 0 24 0,-1-1 5 0,-2 4 1 0,-1-3 0 16,-2-1-13-16,0 1-3 0,-2 3 0 16,2 1 0-16,-3 1-16 0,0 2-8 0,3 0 0 0,-5 0 8 31,2 2-44-31,3 0-8 0,0 5-3 0,0 0 0 15,-2-2-125-15,2 2-26 0,0 0-5 0,0 0-458 0,0 0-92 0</inkml:trace>
  <inkml:trace contextRef="#ctx0" brushRef="#br0" timeOffset="201564.9">15132 12533 1324 0,'0'0'118'0,"0"0"-94"0,7 7-24 0,-1 0 0 16,-1 3 209-16,-2-1 38 0,2 0 7 0,-5 1 2 15,3-1-152-15,-6 3-31 0,0 0-5 0,1-3-2 0,-1-2-46 0,0-2-10 16,-2 0-2-16,2-3 0 0,3-2 4 0,0 0 0 15,-5 5 0-15,5-5 0 0,0 0 25 0,0 0 6 16,0 0 1-16,-2-5 0 0,2-2-16 0,2-3-2 16,1 1-1-16,2 0 0 0,-2-3-12 0,2 0-2 15,3-4-1-15,0 2 0 0,0-3-10 0,0 3 0 16,2-2 0-16,1 1-11 0,2 1 1 0,-2 3 0 16,-1 1 0-16,4 3 0 15,-1-2-34-15,0 2-6 0,-2 4-2 0,2-1 0 16,0 1-142-16,0 1-29 0,14 0-5 0,-6 2-2 0</inkml:trace>
  <inkml:trace contextRef="#ctx0" brushRef="#br0" timeOffset="201873.36">15904 12441 2764 0,'-3'-2'61'0,"1"-3"13"0,-3 1 2 0,-1 1 1 0,-2 1-61 0,0 0-16 0,-2-1 0 0,-3 3 0 31,-1 3-49-31,-2-1-13 0,1 3-2 0,-4-1-1 0,1 3 49 0,2 0 16 0,-3 3-10 0,3-1 10 16,3 1 40-16,-3 1 12 0,3 1 4 0,2 0 0 15,6 0-39-15,-3-1-7 0,5 1-2 0,1 0 0 16,4 0-8-16,4-3 0 0,2 3 0 0,0-3 0 16,5-2 0-16,3 3-11 0,0-1 3 0,5-4 0 15,0 2-20-15,0-2-3 16,3-1-1-16,0 1 0 0,0 0 22 0,-3-1 10 0,-3 3-10 0,-2-2 10 15,-3 2-8-15,-2 0 8 0,-3-2 0 0,0 2-9 0,-6 0 9 16,-2 3 0-16,-5-3 0 0,3 2 8 16,-4 0-8-16,-4 3 12 0,-1-2-4 0,0-1 0 0,-2 0-8 15,0-2 0-15,0 0 0 0,2-2 0 16,1-5-104-16,-1 0-23 0,0-5-4 0,4 1-897 16</inkml:trace>
  <inkml:trace contextRef="#ctx0" brushRef="#br0" timeOffset="202256.69">16140 12042 2793 0,'0'0'61'0,"5"-3"13"0,0 1 2 0,3-1 4 0,0 3-64 0,0 0-16 0,0 3 0 0,0 2 0 16,0 4 0-16,2 0 0 0,-2 5 0 0,3 3 0 16,-1 4 0-16,1 3-13 0,-6 1 4 0,6 1 1 15,0 3 8-15,2 3 8 0,-3 4-8 16,-2-1 11-16,0 5 5 0,0 2 2 0,-3 1 0 0,-2 1 0 15,-3 3-18-15,3-2 0 0,7-3-11 0,-4-6 11 32,-4-8-44-32,4-5-1 0,1-4-1 0,1-5 0 15,-8-4 1-15,3-3 0 0,-3-7 0 0,0 0 0 16,0 0 9-16,0 0 1 0,-5-5 1 0,-1-4 0 0,4-1 9 0,-6-1 1 0,-5-1 1 0,-1-5 0 16,1 3 14-16,0 0 9 0,-3-2-12 0,0-1 12 15,3 3 41-15,0-2 15 0,0-3 4 0,2 2 0 16,-2-1 3-16,2 1 1 0,6 3 0 0,0 0 0 15,-3 2-42-15,5 3-8 0,3 2-2 0,0 0 0 16,0 2-12-16,0 5-12 0,3-7 3 0,5 4 0 16,2 1-24-16,3 2-5 0,1 0-1 0,7 0 0 15,5-2-87-15,-2 2-18 0,-3 0-3 0,6 0-855 16</inkml:trace>
  <inkml:trace contextRef="#ctx0" brushRef="#br0" timeOffset="202595.08">16677 12432 1911 0,'21'0'84'0,"-21"0"19"0,0 0-83 0,0 0-20 0,8 2 0 0,-8-2 0 0,0 0 123 0,0 0 20 15,-3 7 4-15,1 0 1 0,-4 3-87 0,-2-3-17 16,-5 2-3-16,2 3-1 0,1 0-13 0,-1 0-3 16,-5 2-1-16,3 2 0 0,5 1-2 0,-2-3 0 15,2 2 0-15,0-2 0 0,3-2-21 0,2 0 0 0,0-3 0 0,3 1 0 16,0-1 0-16,3-2 0 0,5-2 0 0,0-1 0 16,0 1 0-16,2-2-18 0,9-3 3 0,-1-3 1 15,-2 1 14-15,0-3 0 0,0 0 0 16,2-2 10-16,-2 0-10 0,0-2 0 0,-5-3 0 0,5 0 8 15,-3 1-8-15,0-1 0 0,-8 0 0 0,3 0-11 16,3 1 44-16,-6-1 9 0,-2 0 2 0,0 0 0 16,-1 3-6-16,1-1-1 0,-3 1 0 0,0 4 0 15,-3-2-21-15,3 3-5 0,3 1-1 0,-3 3 0 16,-8-4-10-16,8 4 0 0,0 0 0 0,0 0-11 16,0 7 0-16,0 2 0 0,5 0 0 0,-2 3 0 15,5 2 11-15,0 0-8 0,-3 5 8 0,3 0-8 16,5 0 8-16,-2-3-8 0,-1 1 8 0,4-3-8 15,4-2-139-15,-2-5-27 0,0 0-6 0,0-5-949 16</inkml:trace>
  <inkml:trace contextRef="#ctx0" brushRef="#br0" timeOffset="203138.55">17185 12169 576 0,'16'0'51'0,"-16"0"-41"16,0 0-10-16,0 0 0 0,0 0 513 0,0 0 101 15,0 0 20-15,2 7 4 0,1 2-520 0,0 5-104 16,-3 3-14-16,0-1-16 0,-3 0 3 0,0 3 1 16,3 2 0-16,-2 3 0 0,-1 0 12 0,-2 1 0 0,2 1 12 0,0 0-12 15,-2 0 15-15,0 2-4 0,-1-2-1 0,1 2 0 16,5-4-10-16,0-5 0 16,-2-1 0-16,2-3 0 0,2-1 0 0,1-5 0 0,-6-2 0 15,3 0-11-15,0-7 11 0,0 0-8 0,-2 3 8 0,2-3-8 16,-6 0 8-16,6 0 8 0,0 0-8 0,-2-8 11 15,-6 1-11-15,5 0 0 0,6-2 0 0,-3 0 0 16,-3-1 0-16,3 1 0 0,3-1 0 0,2-1 0 16,-2 1 0-16,-1 1 0 0,6-1 0 0,0 3 0 15,3 0 0-15,2 3 0 0,-8-1 0 0,6 0 0 16,5 3-14-16,-3-1 2 0,-3 3 0 0,4 3 0 16,4-1-4-16,-2 0 0 0,0 1 0 0,0 2 0 15,2-1 16-15,1 1-11 0,-1-3 11 0,4 3-10 16,-1 0-17-16,0-1-3 0,-3-1-1 15,4-1 0-15,-1 0 31 0,-3-2 0 0,1-2 0 0,-1 2 0 0,-2 0 0 16,0 0-9-16,0-2 9 0,-5-1 0 0,2 1 22 0,-3 0 10 16,-2-3 1-16,0 0 1 15,0 1-25-15,-3-1-9 0,1 0 0 0,-1 0 9 0,0-2 3 0,-2 0 1 16,-3 0 0-16,3 3 0 0,-3-6-1 0,0 1 0 16,0 2 0-16,-3 0 0 0,0-3-12 0,1 1 9 15,-4 2-9-15,1 2 8 0,0-2-8 0,0 2 0 16,-6 3 0-16,3 0 0 0,0 2 0 0,-5 2-12 15,0 0 2-15,-3 3 1 0,3 0 9 0,-1 2 0 16,-2 2 0-16,3 1 8 0,0 4-8 0,-3 0 0 16,0 2-11-16,3 3 11 0,0-2 0 0,2 1 0 15,1 4-8-15,4-6 8 0,1-2 0 0,5-2-9 16,0 0 9-16,0-3-8 16,3-2-52-16,2 0-11 0,6-2-1 0,-1-3-707 15,6-4-141-15</inkml:trace>
  <inkml:trace contextRef="#ctx0" brushRef="#br0" timeOffset="203442.88">18018 12319 3031 0,'0'0'67'0,"0"0"13"0,-8-2 4 0,3-1 0 0,0 3-67 0,-3 3-17 0,0-1 0 0,-3 3 0 16,-2-1-16-16,0 4-8 0,-6-1 0 0,3 0-1 15,-2 2-4-15,2 3-1 0,0 2 0 0,3 2 0 16,-3-2 38-16,5 1 8 0,3-1 2 0,0 0 0 15,6 2 2-15,-1 1 1 0,3-3 0 0,3 2 0 0,2 1-21 0,3-3 0 16,3 2-12-16,2-2 4 16,3 1 8-16,2-1 0 0,1 0 0 0,-3 0 0 0,2-5 0 0,-2 3 0 15,-3-3 0-15,1 1 0 0,-1-1 0 0,-3-2 0 16,-2 0 0-16,-2-2 0 16,-4 2 0-16,-2-7 0 0,0 0 0 0,0 0 0 0,0 5 0 0,-5 0 0 15,0-3 12-15,-3-2-4 0,0-2-8 16,0-3-13-16,0-5 3 0,-3 1 1 15,-2 0-137-15,0-8-27 0,0 1-6 0,2-3-946 0</inkml:trace>
  <inkml:trace contextRef="#ctx0" brushRef="#br0" timeOffset="203637.39">18100 11936 2944 0,'0'0'131'0,"0"0"26"0,0 0-125 0,8 4-32 0,-3 3 0 0,3 1 0 15,-2 1 0-15,2 3 0 0,-3-1 0 0,0 4 0 16,0 1 0-16,1 0 0 0,-4 1-12 0,4 2 12 16,-1 0 0-16,0 2-8 0,1-2 8 0,-4-1 0 15,1 4 0-15,2-4 9 0,-2 1-1 0,2-5 0 16,-2 0-133-16,2-2-27 0,-2-2-6 0,-1-6-992 16</inkml:trace>
  <inkml:trace contextRef="#ctx0" brushRef="#br0" timeOffset="203826.72">18248 11893 345 0,'-2'-2'31'0,"2"2"-31"15,0 0 0-15,0 0 0 16,0 0 602-16,0 0 114 0,0 0 24 0,0 0 4 16,2 7-604-16,-2 2-121 0,0 3-19 0,0 0-14 0,3 4 14 0,-3-1-12 15,3 1 12-15,-3 3-12 0,2 0 12 0,-2-1 0 16,0 4 9-16,0-4-9 0,-2 1 10 0,2 0-10 15,0-2 10-15,0-3-10 16,0 0-99-16,2-5-25 0,1-2-6 0,0 0-681 16,-1-2-136-16</inkml:trace>
  <inkml:trace contextRef="#ctx0" brushRef="#br0" timeOffset="204316.99">18415 11701 1497 0,'0'-5'133'0,"0"0"-106"0,0 0-27 0,0 1 0 16,3-1 352-16,-1 3 64 0,-2 2 14 0,3-5 2 16,-3 5-360-16,5-5-72 0,3 3-16 0,0 0-3 15,0 2 7-15,0 0 0 0,3 2 1 0,-1 0 0 16,1 3 11-16,5 2 0 0,-6-2 0 0,6 4-8 16,0-2 8-16,0 5 0 0,0-3 0 0,0 1 0 15,-1 1 0-15,1 1 0 0,-2 0 0 0,-4 0 0 16,1 0-28-16,-3-1-11 0,0 1-1 0,-6-3-1 31,1 3-11-31,-3 0-3 0,0-5 0 0,-3 2 0 0,-2 3 32 0,0-2 7 0,-3-1 0 0,-3-2 1 16,3 2 15-16,0 3 0 0,-2-2 0 0,-1-1-9 0,1 0 17 15,2 1 3-15,-3-1 1 0,3 1 0 16,3-1 8-16,-1 0 3 0,-1-1 0 0,4 1 0 16,0 0-15-16,1-2-8 0,2 0 8 0,2 1-8 0,1-4 8 0,0 1-8 15,2 2 8-15,0 0-8 0,3-2 16 16,3-1-2-16,-1 1 0 0,1 2 0 0,-1 0-2 15,4 0 0-15,-1 3 0 0,3-1 0 0,-3 1-1 0,3 1-1 16,-3 3 0-16,3 1 0 0,-3 1 18 0,0 3 3 16,-5 0 1-16,3-3 0 0,-1 3-24 0,1 2-8 15,-3-2 0-15,0 2 0 0,0-2 0 0,0 2 0 16,-3-2 0-16,0 0 0 0,-2-3 0 0,2 1 11 16,-2-1-2-16,-3-2 0 0,0 0 16 0,-3-2 3 15,3-3 1-15,-2 1 0 0,-1-1 6 0,0-2 1 16,-2 0 0-16,0 0 0 0,2-2-27 0,-2-3-9 15,-3 1 0-15,0-1 9 16,3-2-101-16,-9 0-21 0,-4-5-4 0,-1-2-1 0</inkml:trace>
  <inkml:trace contextRef="#ctx0" brushRef="#br0" timeOffset="210025.05">9221 14158 115 0,'0'0'10'0,"0"0"-10"0,2-5 0 0,4 3 0 16,-4 2 26-16,4-5 3 0,-1 3 1 0,-5 2 0 16,0 0 10-16,3-2 1 0,2-1 1 0,-5 3 0 15,0-4 64-15,0 4 13 0,0 0 2 0,0 0 1 16,5-3-16-16,-5 3-3 0,0 0-1 0,0 0 0 16,3-4-6-16,-3 4-2 0,0 0 0 0,0 0 0 15,0 0-7-15,0 0-2 0,0-5 0 0,0 5 0 16,0 0-19-16,0 0-4 0,0-7-1 0,0 7 0 15,0 0-15-15,2-2-3 0,-2-3-1 0,0 5 0 16,0 0-4-16,-2-5-1 0,-1 0 0 0,0 1 0 16,-2-1-1-16,3 0-1 0,-1 3 0 0,-2-3 0 0,-1 1-11 0,-2 1-3 15,3 1 0-15,-3-1 0 16,0 1-6-16,-2 0-2 0,-1-1 0 0,0 3 0 16,1 3-13-16,-1-1 11 0,-2 0-11 0,0 3 10 15,0 0-10-15,-6 4 0 0,1 1-12 0,-1 1 12 0,1 4 0 0,2 1 0 16,-6 0 0-16,4 6 0 0,-3 1 0 15,2 1 0-15,-2 2-8 0,3-1 8 0,-1 6 0 0,3 0-9 16,0-1 9-16,3 1 0 0,3-3 0 0,-1 3-8 16,3-6 8-16,3-1 0 0,2-5 0 0,6-3-12 15,-3 1 12-15,2-3-10 0,6-2 1 0,-2-3 0 16,4-2 0-16,1-2 0 0,2-3-1 0,5-4 0 16,4-3 0-16,-1-2 0 0,0-2 10 0,3-6 0 15,2-1 0-15,-2-5 0 0,0 2 0 0,0-5 0 0,0 1 0 0,-3-1 0 16,0-1 0-16,-3-4 0 0,-2 1-9 15,3-2 9-15,-6-1 0 0,0-2 0 16,-2 2 0-16,-1 1 0 0,-2-3 14 0,-2 2-2 0,-1 1-1 0,-2 2 0 16,-3-1 6-16,-3-1 2 0,3 4 0 15,-3-2 0-15,-2 2-4 0,0-2-1 0,-1 4 0 0,1 1 0 16,-3 1-14-16,0 4 0 0,0 1 0 0,0 3 0 16,0 0-8-16,3 4-2 0,-3 1 0 0,0 4 0 15,3 3 10-15,0 0-8 0,-1 2 8 0,-2 2-8 16,3 3-4-16,0 2 0 0,2 2 0 0,-2 5 0 15,2 0 12-15,1 5-8 0,-1 7 8 0,3 0-8 16,-3 2 8-16,3 5 0 0,3 5 0 0,-3 2 0 16,0 2-28-1,3 0-3-15,-1 3-1 0,1-3 0 0,2 1-4 0,0-6 0 16,3-4-1-16,0-2 0 0,0-3 26 0,3-4 11 0,-3-6-8 0,5 1 8 0,0 0 0 0,1-5 11 16,-1-2-1-16,3-3 0 0,-3 1 7 0,3-3 2 15,2-2 0-15,1-3 0 0,-1-2-3 0,3-2-1 16,1-3 0-16,-1 0 0 15,-3-4-6-15,6-1-1 0,-3 1 0 0,0-1 0 0,-2-4-8 16,2 0 0-16,-2 0 0 0,-1-2 0 0,-2-1 11 0,3 1-3 16,-4-3-8-16,1 0 12 0,0-2 12 0,0 0 3 15,-5 0 0-15,2-3 0 0,0 3 1 0,-5-3 0 16,0-1 0-16,0 1 0 0,-3 3-7 0,1-3-1 16,-4 6 0-16,1-1 0 0,-3 0-5 0,0 2-2 15,0 6 0-15,0-1 0 0,-3 0 1 0,1 5 0 16,-1 2 0-16,0-2 0 0,-2 5-5 0,0 2-1 15,-1-2 0-15,1 4 0 0,2 0-8 0,-5 5 0 0,3 0-12 16,0 3 12-16,-3 4-13 0,3 0 5 0,2 3 8 0,-2 4-13 16,2 5 13-16,0-1-9 0,1 4 9 15,-1 4-8-15,3-3 8 0,0 3 0 0,3-2-9 0,-1-8 9 16,1 1-10-16,0-8 10 0,5 1-13 0,-3-3 5 16,3-2 0-16,2-3 0 0,-2-2 0 0,3 0 0 15,0-2 8-15,2-3 0 0,3 0 0 0,2-4 0 16,1 0 0-16,-1-5 0 0,-2-3 0 0,3 1 11 15,-1-3-11-15,3-2 0 0,0 0 0 0,-2-3 0 16,2-1 12-16,-2-4-2 0,-3 1-1 0,-1-2 0 16,-1-3-9-16,-1 2 0 0,0-2 0 0,0 1 0 15,-5-4 20-15,0 4 1 0,0-4 1 0,-3 1 0 16,3 0-1-16,-5 0 0 0,2-1 0 0,-2 1 0 16,2-2-7-16,-5 4-2 0,3 2 0 0,0 3 0 0,-1 2-12 0,-2 3 8 15,0 2-8-15,0 4 0 0,0 3 0 0,0 3 0 16,0 4 0-16,0 0 0 0,0 0-11 0,0 0-1 15,0 0-1-15,0 14 0 0,0 2-1 0,0 8 0 16,0 1 0-16,0 6 0 0,-2 2 14 0,2 5 0 16,-3 4-10-16,3 3 10 15,0 2-66-15,0 2-9 0,0 0-1 0,5-4-1 16,-2-3-102-16,2-4-20 0,3-10-4 0,0-7-446 16,0-4-90-16</inkml:trace>
  <inkml:trace contextRef="#ctx0" brushRef="#br0" timeOffset="210190.5">10012 14048 403 0,'-8'-5'36'0,"0"0"-36"15,0 3 0-15,0-3 0 0,3 3 529 0,0-3 99 0,5 5 20 0,0 0 4 16,0 0-523-16,0 0-105 0,0 0-24 0,0 0 0 16,5 10-15-16,0-1-5 0,3 0 0 0,0 1-1 15,5-1 21-15,3 1 0 0,3-1 10 0,4 0-10 16,4 1 0-16,2-5-11 0,3-1 0 0,-1 1 0 15,7-5-125-15,-1 0-24 0,-3 0-6 0</inkml:trace>
  <inkml:trace contextRef="#ctx0" brushRef="#br0" timeOffset="211460.36">6972 14285 2415 0,'0'0'107'0,"0"0"22"0,0 0-103 0,0 0-26 16,2 0 0-16,6-2 0 16,-2-1-18-16,4 1-9 0,9 2-1 0,-6-2-1 15,8-3 9-15,0 3 1 0,0-3 1 0,3 0 0 0,0-2 18 0,3-2 0 16,-4-1 0-16,4 3 0 15,2-2 0-15,-3 2 0 0,4-2 0 0,-4 1 0 16,-2-1-78-16,-3 0-12 0,0 4-2 0,0 0-518 16,-5 3-103-16</inkml:trace>
  <inkml:trace contextRef="#ctx0" brushRef="#br0" timeOffset="211642.96">7146 14459 115 0,'-31'19'0'0,"17"-10"10"0,-1 3-10 0,-4-2 0 16,-5 1 0-16,8-1 0 0,6-1 449 0,-1 1 88 0,1-3 18 0,2-3 3 15,0 1-407-15,8-5-82 0,0 0-16 0,0 0-3 16,0 0 1-16,0 0 0 0,5 5 0 0,-5-5 0 16,0 0-30-16,8 0-5 0,5-3-2 0,3-1 0 15,0-3-3-15,2-3-1 16,4 3 0-16,-1-2 0 0,3-3-10 0,-1-2 0 0,1 2 0 0,3-2 0 31,-9 0-152-31,6-3-32 0,2 1-6 0</inkml:trace>
  <inkml:trace contextRef="#ctx0" brushRef="#br0" timeOffset="212137.87">7887 13678 2253 0,'0'-11'100'0,"0"8"20"0,0-1-96 0,0-1-24 0,-2 3 0 0,2-3 0 0,5 2 22 0,-5 3-1 15,-5-2 0-15,2 2 0 0,3 0 3 0,-5 2 0 16,-6 1 0-16,-2 4 0 0,0 0-4 0,-1 5 0 16,6-1 0-16,-5 6 0 0,-5-1-20 0,-1 3 0 15,3 2 0-15,-2 3 0 0,-1-1 0 0,1-1 0 16,2 1 0-16,3-2 0 0,-1 3 0 0,1-3 0 16,5-2 0-16,0 0-8 0,3-3 8 0,2 1 0 15,1-3 8-15,2-3-8 0,5 1 0 0,0-2 0 16,-2-1 0-16,5 0 0 15,2-4-24-15,1 0-8 0,0-3-3 0,-1 0 0 0,3-2 19 0,1-2 4 16,2 2 1-16,-6 0 0 0,-5 0 11 0,6 2 0 0,2 1 0 16,-5-1 0-16,-8-2 0 0,3 7 0 0,2 0 0 0,-2 3 0 15,-3 1 0-15,0 1 0 0,0 2 0 0,-3 3 8 16,0-1 9-16,-2 3 3 0,0 0 0 0,2 2 0 16,-2 0 1-16,0 0 1 0,-6 1 0 0,3-1 0 15,3 2-22-15,-3-4 0 16,-3 2 0-16,1 0 0 0,2-2 24 0,0 0 0 0,0 0 0 0,0 0 0 15,0-3 0-15,3 1 1 0,-1-1 0 16,1-2 0-16,0 0-7 0,2 0-2 0,3-4 0 0,0 2 0 31,0-3-82-31,3 3-17 0,0-3-3 0,2 1-1035 0</inkml:trace>
  <inkml:trace contextRef="#ctx0" brushRef="#br0" timeOffset="212604.48">8046 14553 2289 0,'-5'10'101'0,"5"-3"22"0,5 0-99 0,-5 7-24 15,-3 2 0-15,3 3 0 16,6 0-19-16,-4 5-9 0,-4-1-1 0,-4 1-1 0,4 1 17 0,-1-1 3 16,3 2 1-16,-5-3 0 0,-3-1 33 0,5-1 8 15,1-2 0-15,-4-1 1 0,1-1-11 16,0-3-2-16,5-2-1 0,0-3 0 0,-6-2 5 0,6-2 2 15,0-5 0-15,0 0 0 0,0 0 42 0,0 0 9 0,0 0 2 0,0 0 0 16,0 0-11-16,3-7-3 16,-8 0 0-16,5-3 0 0,2-4-45 0,-2 0-10 15,-2-5-2-15,-1-2 0 0,0-2 0 0,3 1 0 16,-2-3 0-16,2-4 0 0,-3-1 1 0,3-3 0 0,3 0 0 16,-1 0 0-16,-4-5-9 0,4 1 0 0,6-3 0 0,0 2 8 15,-2 0-8-15,2 3 0 0,2-5 0 0,3 3 0 16,3 1 0-16,0 3 0 0,0 0 0 0,5 5 0 15,3 0-12-15,-6 7 12 0,-4 0-10 0,4 2 10 16,6 2-8-16,-5 6 8 0,-6 1 0 0,3 6-9 16,2-1 1-16,1 2 0 0,-1 1 0 0,-2 4 0 15,3 6-5-15,-4 1-1 0,4 0 0 0,-6 3 0 16,-2 2-2-16,-1 5-1 0,4 0 0 0,-4 2 0 16,-7 3 2-16,2-1 1 0,-2 1 0 0,-3-1 0 0,-5 1 6 15,-3-1 8-15,-3 1-13 0,0-3 5 16,-2 2 8-16,-3 1 0 0,-8-1 0 0,3 3 0 0,3-2 8 0,-3-3-8 15,-6 0 8-15,6 0-8 0,2-2 0 16,-2 0 0-16,0-3 0 0,0 1 8 0,0-1-24 0,5 1-5 16,3-6-1-16,-3 1 0 15,0 0-124-15,3-5-25 0,7-2-5 0,1 2-863 16</inkml:trace>
  <inkml:trace contextRef="#ctx0" brushRef="#br0" timeOffset="213015.6">8660 13702 864 0,'-11'-7'76'0,"9"5"-60"0,4-3-16 0,-4 0 0 0,-1 0 329 0,3 5 63 15,0 0 13-15,0 0 3 16,-3-2-318-16,3 2-63 0,0 0-13 0,0 0-2 16,0 0-36-16,0 0-6 0,0 7-2 0,3 0 0 15,5-2 10-15,-5 2 2 0,-6 2 0 0,6-2 0 16,2 0 9-16,-5 3 3 0,-5-3 0 0,2 2 0 16,6-2-125-16,-3 0-25 0,-3 10-5 0,-2-5-1 0</inkml:trace>
  <inkml:trace contextRef="#ctx0" brushRef="#br0" timeOffset="213298.57">8652 14426 3276 0,'0'0'72'0,"0"0"16"0,0 0 2 0,0 0 1 0,-3-2-73 0,3 2-18 0,3-5 0 0,-3 5 0 16,0 0 0-16,0 0-11 0,5 0 2 0,-5 0 0 15,0 0-7-15,0 0-2 0,0 0 0 0,5 5 0 16,3 0-124-16,-2-1-25 0,-1 1-5 15,8-3-1068-15</inkml:trace>
  <inkml:trace contextRef="#ctx0" brushRef="#br0" timeOffset="214114.81">10975 14749 2188 0,'0'0'97'0,"-5"0"20"0,-1 0-93 0,1-3-24 15,5 3 0-15,0 0 0 0,0 0-11 0,-5-2-6 16,-1-1-2-16,6 3 0 0,0 0 30 0,-5-4 5 15,3-1 2-15,-4 3 0 0,4-3 73 0,-1 0 14 16,-2 1 3-16,2-3 1 0,0-3-30 0,1-2-7 16,-4 1 0-16,4-4-1 0,-1-1-38 0,3-3-7 15,0 0-2-15,0-2 0 0,-3 0 0 0,6-2-1 16,-3-1 0-16,3 1 0 0,-1-3-1 0,1 0 0 16,-3-2 0-16,3-3 0 0,-1 3-10 0,4-3-1 15,-4-4-1-15,4 2 0 0,-1-2 6 0,0-1 0 0,3 1 1 16,0 2 0-16,5 5-17 0,1 0 0 0,1 0 0 15,1 4 0 1,3 3-17-16,-1 4-7 0,1 1-2 0,-1 2 0 0,1 0 1 0,-1 7 0 16,1 0 0-16,2 2 0 0,-2 3 9 0,-1 2 1 0,-2 2 1 0,0 3 0 31,-3 2-20-31,-2 2-4 0,-1 3-1 0,-2 4 0 0,0 3 21 0,-3 5 4 0,-5-1 1 0,0 3 0 16,-2 5 13-16,-4-3 0 0,-1-2-10 0,-1 0 10 15,-3-1 0-15,-2 4 0 0,-3-3 0 0,0-1 8 16,-2-1-8-16,-1-1 0 0,-2-4 0 0,-3-2 0 15,3 2 0-15,0-3 0 0,0 0 0 0,-1-4 0 0,1 0 0 16,3 0 0-16,-1-1 0 0,3-3 0 16,0-4-29-16,3 1-5 0,5-3-1 15,0 3 0-15,0-3-79 0,3-2-16 16,0-2-3-16,2-5-903 0</inkml:trace>
  <inkml:trace contextRef="#ctx0" brushRef="#br0" timeOffset="214300.4">11560 13984 1094 0,'0'0'97'16,"0"0"-77"-16,0 0-20 0,0 0 0 0,8 0 424 0,2 0 80 15,1 0 17-15,2 0 3 0,3 0-425 0,-3 0-86 16,3 0-13-16,0 0-10 16,0 0-19-16,0 0-4 0,-1-2-1 0,1 2 0 0,-2 0 34 0,4-3 0 15,-2 3 0-15,0 0 0 16,0-2-32-16,2 2 0 0,-2-2 0 0,0 2-788 0,0-3-158 0</inkml:trace>
  <inkml:trace contextRef="#ctx0" brushRef="#br0" timeOffset="214486.05">11679 14273 2804 0,'-11'7'124'0,"8"-4"26"0,-2-1-120 0,0 3-30 0,5 0 0 0,0-5 0 16,-3 4 12-16,3-4-3 0,3 5-1 0,2 0 0 15,3 2-22-15,0-3-5 0,3-1-1 0,-1-3 0 16,6 0 12-16,0 0 8 0,5-5-12 0,0-2 12 16,6-2-114-16,5-5-16 0,2-5-3 15</inkml:trace>
  <inkml:trace contextRef="#ctx0" brushRef="#br0" timeOffset="-214657.9">12520 13930 2746 0,'-8'5'60'0,"-2"4"13"0,-4 1 3 0,1 1 1 0,0 1-61 0,-3 2-16 16,0 3 0-16,3-1 0 0,-3 1 0 0,0 4 8 15,-2 0-8-15,4 2 0 0,1-1 26 0,0 1-1 16,0-4 0-16,5 2 0 0,5-4 7 0,0-3 0 16,1 0 1-16,4-2 0 0,1-1-18 0,5-1-4 0,0-6-1 0,0 3 0 15,5 1-10-15,3-6 0 0,3-4 0 0,-1-1 0 16,3-2 0-16,0-2 0 15,1-4 0-15,-1-3 0 0,3-5-11 0,-1 0 11 0,-1-2-8 0,1 0 8 16,-4-3 0-16,-1 3 0 0,-2-3 0 0,-5 3-8 16,-1 0 8-16,-2-2 0 0,0 1 0 0,-5 4 8 15,-3-4 1-15,0 4 1 0,-5-4 0 0,-3 6 0 16,0 2-10-16,-3 0 12 0,-2 0-12 0,0 2 12 16,0 2-12-16,-3 1 0 0,0 2 0 0,0 0 0 15,0 2-20-15,-2 3 3 0,2-3 1 0,-3 3 0 31,6 2-96-31,-3 0-18 0,3 2-4 0,0 1-1053 0</inkml:trace>
  <inkml:trace contextRef="#ctx0" brushRef="#br0" timeOffset="-214155.82">12801 13563 3016 0,'0'0'67'0,"0"0"13"0,0 0 4 0,0 0 0 0,0 0-68 0,7-5-16 15,1 3 0-15,3 2 0 16,0-2-17-16,-1 4-7 0,-2 0-2 0,3 1 0 0,-1-1 11 0,1 1 3 16,-1 1 0-16,4 1 0 0,-1 2 12 0,0-2 0 15,0 2 0-15,1 0 0 0,-1 0 0 0,0 2 0 16,0 1 0-16,-5-1 0 0,0 0 0 0,-3 1 0 16,-2 2 0-16,0-1 0 0,-6 1-14 0,-2 0 3 0,0 0 1 0,-3-1 0 15,-6 1 10-15,4 2 0 16,-1-2 8-16,-2 0-8 0,0 0 25 0,2-1 1 15,1 1 0-15,2-2 0 0,-3-3-26 0,6 0 0 16,-3 2 0-16,5-2 0 0,-2 3 0 0,5-3 0 0,-3-3 0 0,3-4 0 16,0 7 0-16,0-2 0 0,0-5 0 0,6 7 0 15,-1 0 0-15,3 3 0 16,0-3 0-16,2 0 0 0,-2 2-11 0,3 0-7 0,2 1-2 16,0-1 0-16,-2-2 20 0,2 0 0 0,-2 3 0 0,-1-3 0 15,-2 2-8-15,3-2 8 0,-6 0-12 0,0 3 12 16,-2-3 0-16,0 2 0 0,-3 1 0 0,0 1 0 15,0 1 0-15,0 0 0 0,-3 0 0 0,3 2 0 16,-3-2 0-16,3-1 0 0,0 1 8 0,0 0-8 16,0 0 0-16,3-1-18 0,2 1 4 0,1 0 1 0,4 0 13 15,1-1 16-15,-1 4-3 0,6 1-1 16,-3 0-12-16,6 1-13 0,2-1 2 0,0 1 1 0,-2-1 10 0,2 1 11 16,-3-1-3-16,1-2 0 0,-6 0-8 0,0-2-11 15,-5 0 3-15,0 2 0 0,-2-2 22 0,-6 0 5 16,0-1 1-16,-3 1 0 15,-2 0-1-15,-6 2 0 0,-2-2 0 0,-3-1 0 0,-5 1-4 0,0-2-1 16,-6-1 0-16,1 0 0 0,-1-4-31 0,1 0-7 16,-3-3 0-16,2-4-857 15,-2 0-171-15</inkml:trace>
  <inkml:trace contextRef="#ctx0" brushRef="#br0" timeOffset="-209088.57">16259 14955 1890 0,'0'0'41'0,"0"0"9"0,0 0 2 0,0 0 1 0,0 0-42 0,0 0-11 16,0 0 0-16,0 0 0 15,0 0 10-15,0 0 0 16,0 0 0-16,0 0 0 0,0 0 16 0,0 0 3 0,0 0 1 0,0 0 0 0,-6-2-1 0,6 2 0 15,0 0 0-15,0 0 0 0,-2-5 21 0,-1-2 4 16,3 3 1-16,0-1 0 0,0 0-13 0,0-2-2 16,0 2-1-16,0-2 0 0,0-2-24 0,0 2-5 15,-3 0-1-15,3-2 0 0,0-1 8 0,-2-2 2 16,-6 3 0-16,3-3 0 0,-1 0 0 0,1 3 0 16,-3-3 0-16,0 0 0 0,0-2 6 0,0 3 2 0,3-3 0 0,-3-3 0 15,-3 5 1-15,1-4 0 16,2-3 0-16,0 0 0 0,0 3 6 0,-3-3 2 0,3 0 0 15,1 0 0-15,-1-2-23 0,0 0-4 0,2 0-1 16,-2 0 0-16,3-3-8 0,0 3 0 0,-3 2 0 0,0-2 0 16,3 2 9-16,-1-2-9 0,-2 5 10 15,3-3-10-15,3 0 12 0,-1 0-4 0,0-2-8 0,1 4 12 16,-1 1-12-16,3 0 11 0,0-1-11 0,0 3 10 16,3 0-10-16,-1 0 0 0,4 0 0 0,-4-1 0 15,3 4 0-15,3-1 0 0,-2 0 0 0,2 0 0 16,0 1-10-16,2 1 10 0,-2 1-13 0,5-1 5 15,1 1 8-15,-4 0 0 0,3 2 0 0,1 2 0 16,4-2 0-16,-2 2 0 0,-3 0-8 0,6 3 8 0,2 0-10 16,-3 2 10-16,1 2-12 0,-3 0 12 15,0 1-15-15,0 1 4 0,5 4 1 0,-5 1 0 0,-3 3 1 0,0 4 0 16,8-2 0-16,-5 5 0 0,-5 2 1 0,-1 5 0 16,4 0 0-16,-7 2 0 0,-1 0-11 0,-1 3-1 15,0-3-1-15,-5 0 0 0,-5-4 4 16,2 2 1-16,1 0 0 0,-6-3 0 0,3-2 7 15,-6 1 9-15,-5 1-13 0,0-2 5 0,0-2 8 16,0 0 0-16,-2 0 8 0,-3-5-8 0,-3 0 11 0,0-2-3 16,0-1 0-16,0 1 0 0,1-2 8 0,2-3 2 15,-1 0 0-15,1 0 0 0,0-3 6 0,2 1 2 16,1-5 0-16,2 0 0 0,3-2-26 0,2 2 0 16,1-3 0-16,4-1 0 15,-2-3-36-15,3 0-13 0,3 0-3 0,-1-3-790 16,6-2-158-16</inkml:trace>
  <inkml:trace contextRef="#ctx0" brushRef="#br0" timeOffset="-208759.72">16793 14144 864 0,'0'0'38'0,"0"0"8"0,-5 2-37 0,5-2-9 0,0 0 0 0,0 0 0 0,0 0 326 16,0 0 63-16,0 0 13 0,0 0 2 0,0 0-251 0,0 0-50 15,0 0-11-15,8 0-1 0,2 0-35 0,-2 0-6 16,-8 0-2-16,8 3 0 0,5-3-28 0,1 2-7 16,-4-2-1-16,3 2 0 0,3-2 9 0,0 0 2 15,0 3 0-15,0-3 0 0,0 0-11 0,5 0-3 16,0 2 0-16,-2-2 0 0,-3 3-9 15,-1-1 0-15,4-2 0 0,-3 0 0 0,-3 5 0 16,-2-3 0-16,2-2 0 0,0 2 0 0,-5-2 0 0,0 3-14 16,0-1 3-16,-3 3 1 15,6-5-94-15,-6 4-18 0,-5-4-4 0,0 0-669 16,-5 5-133-16</inkml:trace>
  <inkml:trace contextRef="#ctx0" brushRef="#br0" timeOffset="-208469.98">16920 14485 2138 0,'0'0'95'0,"0"0"19"0,0 0-91 0,0 0-23 0,-3 5 0 0,3-5 0 16,0 0 84-16,0 0 13 0,0 0 3 0,3 5 0 15,5-1-14-15,0 1-2 0,0-3-1 0,0 3 0 16,0-3-24-16,5 3-5 0,0-5-1 0,3 0 0 16,-3 0-17-16,3 0-3 0,8 0-1 0,-5 0 0 15,-1 0-14-15,3 0-3 0,3-2-1 0,0-1 0 16,0 3-6-16,2-2-8 0,-5 0 11 0,3 2-11 15,-3-3 8-15,0 3-8 0,-2 0 0 0,0-2 0 16,-1 2 0-16,-5-2 0 0,0 2 0 0,-2 0 0 16,0 0 0-16,-1 2 0 0,-2 0 0 0,-3 1 0 0,-5-3 0 15,0 0 0-15,0 0 0 0,0 0 0 16,0 0 0-16,0 0-19 0,0 0 4 0,0 0 1 16,0 0-11-16,0 0-3 0,0 0 0 0,0 0 0 15,0 0-120-15,0 0-25 0,0 0-5 0</inkml:trace>
  <inkml:trace contextRef="#ctx0" brushRef="#br0" timeOffset="-206072.61">18492 13563 1324 0,'0'0'118'0,"0"0"-94"0,0 0-24 0,0 0 0 16,0 0 116-16,0 0 18 0,0 0 4 0,0 0 1 15,0 0-91-15,0 0-17 0,0 0-4 0,0 0-1 16,0 0 9-16,0 0 1 0,-3 7 1 0,0 0 0 15,1 3-19-15,-1-1-4 0,3 1-1 0,-2 1 0 16,2 3 1-16,0 3 0 0,-3-1 0 0,0 5 0 16,1 1 13-16,2 4 2 0,-3 2 1 0,0 2 0 15,1 3-16-15,2 0-3 0,-3 2-1 0,3 1 0 16,-3-1-10-16,3 3 0 0,0-3 0 0,3 0 0 16,0 0 0-16,2 1 0 0,0-3 0 0,1-3-11 15,1-2 11-15,-1-2 11 0,2-2-3 0,0-3 0 16,0 0 9-16,2-2 2 0,-2-3 0 0,0 1 0 15,3-3-6-15,-3 0-1 0,-1 0 0 0,1-2 0 0,0 0 0 0,0-3 0 16,0 3 0-16,0-3 0 0,0 1-1 16,0-1-1-16,0 1 0 0,0-1 0 15,0-2-10-15,0 0 0 0,0-2 9 0,0 2-9 0,2 0 0 16,-2-2 9-16,-3-3-9 0,1 0 0 0,-1 3 10 0,-5-5-10 16,0 0 8-16,0 0-8 0,0 0 0 0,0 0 0 15,0 0 0-15,0 0 0 16,0 0-39-16,-3-5-3 0,1 1-1 0,-4-1-1036 15</inkml:trace>
  <inkml:trace contextRef="#ctx0" brushRef="#br0" timeOffset="-205406.54">19434 13431 1605 0,'0'0'71'16,"0"0"15"-16,0 0-69 0,0 0-17 0,0 0 0 0,0 0 0 0,0 0 27 0,0 0 1 16,0 0 1-16,0 0 0 0,-3 8-18 0,0-4-11 15,3 3 12-15,-2 3-12 0,-1 1 56 0,-2 4 4 16,-1-1 0-16,-1 2 1 0,1 1-19 0,-4 1-4 15,-1 1-1-15,-2 0 0 0,2 2-10 0,1-2-3 16,-4 0 0-16,1 0 0 0,-3-1 6 0,3-3 1 16,-3 1 0-16,0-2 0 0,3-2 5 0,-3 0 0 15,0-3 1-15,1 0 0 0,-1-1-7 0,0-1-2 16,3 0 0-16,-1 0 0 0,-2-5-1 0,3 3-1 16,0-3 0-16,2 0 0 0,1-4 6 0,-1 2 2 15,3-2 0-15,-2-1 0 0,4 1-5 0,-2-3-1 0,3 1 0 16,0-1 0-16,0-2 8 0,2 0 2 0,0 0 0 15,3-3 0-15,-2 1-27 0,4 0-11 0,1-3 8 0,0 0-8 16,2 3 0-16,0-1-9 0,-2 1 0 0,5-3 0 16,-3 0 9-16,3 5 0 0,3 0 0 0,-3 2 0 15,-1 1 0-15,1-1 0 0,0 5 0 0,3 0-8 16,-3 0-12-16,2 5-3 0,-2-1 0 0,3 4 0 16,0-1 11-16,-1 2 3 0,1 3 0 0,2 0 0 15,0 2 9-15,0 2 0 0,1-2 0 0,-1 0 0 0,3-2 0 16,-3 2-13-16,0-2 5 0,0-3 8 15,1 3 0-15,-4-2 0 0,1-1 0 0,-1-2 0 16,-4 0-53-16,2-2-3 16,-6 2-1-16,4-2 0 0,-1-1-106 15,-2 1-21-15,-1 2-4 0</inkml:trace>
  <inkml:trace contextRef="#ctx0" brushRef="#br0" timeOffset="-204688.34">19166 14836 2246 0,'0'0'49'0,"0"0"11"0,0 0 1 0,0 0 3 0,0 0-52 0,0 0-12 0,0 0 0 0,-2-5 0 16,-1 0 16-16,-2 0 1 0,2 1 0 0,1-3 0 15,-1 0 40-15,0 0 8 0,3-3 2 0,-2 3 0 16,-1-5-16-16,0 1-3 0,1-1-1 0,-4-2 0 16,4-3-15-16,-4 3-4 0,4-2 0 0,-1-3 0 15,1-2 6-15,-1 2 1 0,3 2 0 0,0-1 0 16,0-1-21-16,0 0-4 0,0 0-1 0,3 0 0 15,2 5-9-15,0-2 0 0,-2-3 0 0,2 5 0 16,3 0 0-16,0 2 0 0,2-2 0 0,1 0 0 16,0 4 0-16,-1 1 0 0,3 0 0 0,1-1 0 0,-1 1 0 15,0 4 0-15,0-2 0 0,1 0 0 0,-1-3 0 0,0 6-11 16,0 1 3-16,-2-1 0 16,-6-1-26-16,3 3-5 15,0 4-1-15,-8-2 0 0,0 0 13 0,0 0 3 0,0 0 0 0,0 0 0 16,3 7-7-16,-3-7-1 15,-3 7 0-15,0 0 0 0,1 0 32 0,-6-2 0 0,3 0 0 0,-3-1 0 0,0 3 0 0,0 0 0 16,-3-2 0-16,1 2 0 0,2-2 0 0,0 0 13 16,2-1-1-16,1 1 0 0,0-3-12 0,0 1 0 15,5-3 0-15,0 0 0 0,0 0 21 0,0 0-1 16,0 0-1-16,5 7 0 16,-5-7-41-16,8 7-8 0,2-5-2 0,1 5 0 0,-1-4 32 0,4-1 20 0,-1 0-4 15,0-2 0-15,6 3-16 0,-3-3 0 0,-3 0 0 16,3 2 0-16,-3 0 0 0,-3 3 0 0,1-3 0 15,0 3 0-15,-6-3 0 0,0 3 0 0,-2 0 0 0,0 2 0 16,-3-7 8-16,-3 7 8 0,0 5 2 0,-5 0 0 16,-2-1-18-16,-1-1-17 0,-2 1 3 0,0 1 1 15,-3-2 21-15,3-1 5 0,-3 3 1 0,0-3 0 16,-3-2 14-16,3 3 4 0,3-3 0 0,0 0 0 16,0-3-32-16,0 1 0 0,-1-2 0 0,1-1 0 15,2 3 0-15,4-1 0 0,-4-6 0 0,6 0 0 0,-3-1-12 16,5-4-6-16,0 0-1 0,1 0 0 15,4-5-144-15,1-4-29 0,2-3-5 0</inkml:trace>
  <inkml:trace contextRef="#ctx0" brushRef="#br0" timeOffset="-204317.48">19680 13622 1843 0,'0'0'164'0,"0"0"-132"16,0 0-32-16,0 0 0 0,0 0 144 0,0 0 23 16,0 0 4-16,5 2 1 15,-2 5-172-15,5 0-24 0,-3 3-9 0,3 2-3 0,0 4 36 0,5 1 0 16,-5 1 10-16,5 6-2 0,0 2 22 0,1 0 5 0,1 2 1 0,-1 2 0 16,-1 1-36-16,-2 4-12 0,-1 3 0 0,-2 0 0 15,0-1 12-15,0-2 0 0,-3 3 0 0,-2-5 0 16,-3-5 0-16,0 0 0 0,-3-4 0 0,1-1 0 15,-6-1 0-15,0-4 0 0,0-1 0 0,-3 2 0 16,1-5 19-16,-1 0-3 0,3-2-1 0,-3-1 0 16,4 1-6-16,-4-5-1 0,3-2 0 0,0 2 0 15,0 0-20-15,0 0-4 0,3-5 0 0,-3 1-1 32,3-3-95-32,2 0-20 0,3 0-3 0,0 0-829 0</inkml:trace>
  <inkml:trace contextRef="#ctx0" brushRef="#br0" timeOffset="-204039.51">20423 13702 403 0,'0'0'17'0,"0"0"5"0,-2 0-22 15,-1 0 0-15,0 2 0 0,3-2 0 0,0 0 492 0,0 0 93 16,-5 3 19-16,2 1 4 0,1 1-497 0,-4 4-100 15,1 1-20-15,0 4-4 0,0 2 23 0,2 3 5 16,0 0 1-16,1 2 0 0,2 5 12 0,0 0 4 16,0 0 0-16,2 2 0 0,-2 3-32 0,3-1 0 15,0 3 0-15,-1-5 0 0,3 1 0 0,1-4 0 16,-1-1 0-16,3-3 0 0,3-2 0 0,-4-3 0 0,4 1 0 16,0-3 0-16,-1-2 12 0,-2-3-3 0,0-2-1 15,0 0 0-15,-3 0-8 0,3-4 8 16,-8-3-8-16,0 0 8 15,3 4-41-15,-3-4-9 0,0 0-2 0,0 0 0 16,0 0-118-16,0 0-24 0,5-9-5 0,-5-3-1 0</inkml:trace>
  <inkml:trace contextRef="#ctx0" brushRef="#br0" timeOffset="-203555.49">21016 13789 1612 0,'0'0'144'0,"0"0"-116"16,0 0-28-16,0 0 0 15,0 0 106-15,5 2 15 0,-5-2 3 0,8 5 1 0,-5 2-83 0,-3 0-17 16,0 5-3-16,0-3-1 0,0 5 41 0,0-2 8 16,-3 0 2-16,0 4 0 0,1-2-24 0,-3 3-4 15,-1 2 0-15,1-3-1 0,-3 3-23 0,0-2-4 16,-3-1 0-16,1 0-1 0,-1-1-3 0,1-1-1 15,-4 0 0-15,1-2 0 0,3-1 5 0,-4 1 2 16,1-3 0-16,-3-4 0 0,3 0-18 0,0 0 10 16,0-3-10-16,2 0 8 0,0 1 0 0,1-6 0 15,2 1 0-15,0 0 0 0,3-1 10 0,-1 1 2 0,-1-5 0 0,1 2 0 16,4 0 0-16,-4-2 1 0,6 0 0 16,0-2 0-16,-2-1-3 0,4-1-1 0,4-3 0 15,-1 2 0-15,3 0-17 0,0 0-9 16,2 1 1-16,1-4 0 0,2 4-10 0,3 1-2 0,-5 3 0 0,2 3 0 15,3-4 20-15,0 6-10 0,-3 0 10 0,0 4-8 16,0 0 0-16,0 3 0 16,-2 2 0-16,0 3 0 0,2-1 8 0,-3 3 0 0,1-3 0 0,-3 5-8 15,3 0 8-15,-1 3 0 0,-2-3 0 0,0 0 8 16,3 0-8-16,-3 0 0 0,-1 0 8 0,1-2-8 16,0-2 0-16,0-1 0 0,0-2 0 0,-2 0 0 15,1-5-10-15,-1 3-6 0,-6-5-2 0,0 0 0 16,0 0-122-1,5 3-24-15,-5-3-4 0,0 0-892 0</inkml:trace>
  <inkml:trace contextRef="#ctx0" brushRef="#br0" timeOffset="-203022.88">21389 13514 2286 0,'0'0'101'0,"0"0"21"0,0 0-98 0,0 0-24 0,0 0 0 16,0 0 0-16,0 0 48 0,0 0 5 0,0 0 1 0,0 0 0 15,0 0-42-15,0 0-12 0,0 0 0 0,0 0 8 0,3 7 3 0,-1 0 1 16,4 2 0-16,-1 3 0 16,-3 0 3-16,4 0 1 0,-1 2 0 0,0 2 0 15,3 1-4-15,-2-1 0 0,1 1 0 0,1-1 0 0,0-2 10 0,0 0 2 16,0-4 0-16,-2-1 0 0,1 0-36 0,-1-1-6 15,-1-1-2-15,0-3 0 16,-5-4-22-16,0 0-5 0,0 0-1 0,0 0 0 16,0 0-162-16,3-4-33 0,2-8-6 0,-2-2-2 0</inkml:trace>
  <inkml:trace contextRef="#ctx0" brushRef="#br0" timeOffset="-202742.73">21521 13580 2206 0,'0'0'98'0,"0"0"20"0,0 0-94 0,0 0-24 0,-2 7 0 0,-4 0 0 0,1 0 0 0,0 5 8 0,-3-1-8 0,0 1 0 16,0 0-12-16,0 0-8 0,-3-1 0 0,3 3-1 16,-2 1 21-16,-1-4 0 0,1-1 0 0,-1-3 8 15,3 2 17-15,-2-4 3 0,-1 2 1 0,0-5 0 16,3 3 12-16,1-3 3 0,1 1 0 0,1-1 0 16,0-2 3-16,-1 0 1 0,6 0 0 0,0 0 0 15,-5 0-20-15,5 0-3 0,0 0-1 0,-3-5 0 16,3-2 2-16,3 3 0 0,2-3 0 0,1 2 0 15,2-7-18-15,0 3-8 0,2-1 8 0,3 3-8 16,1-2 0-16,1 2 0 0,4 0-9 0,-3 2 9 16,2 0-32-16,1 3 1 0,-3 0 0 0,0 2 0 15,0 2-133-15,-1 3-26 16,1-1-6-16,0 1-784 0</inkml:trace>
  <inkml:trace contextRef="#ctx0" brushRef="#br0" timeOffset="-201971.43">22164 14560 1785 0,'0'0'79'0,"0"0"17"0,-2-2-77 0,-6-3-19 0,2-2 0 0,4 0 0 15,-4 0 135-15,1 0 23 0,0-2 5 0,2-1 1 16,-2 3-80-16,2-5-15 0,-2 1-3 0,2-1-1 15,1 0 11-15,-4-2 3 0,6 0 0 0,-2-3 0 16,2-1-36-16,-3-1-7 0,3 0-2 0,0-2 0 16,0-5-15-16,3 2-3 0,-3-1-1 0,2-4 0 15,4 4-6-15,-4-4-1 0,1 3 0 0,2-2 0 0,0 2-8 16,1-2 0-16,2 2 0 0,2 0 0 16,1 3-9-16,-1-1-1 0,4-2 0 0,2 3 0 0,-3 4-8 15,3 0-2-15,2 3 0 0,-2 2 0 0,0 4 20 16,0 1-8-16,0 0 8 0,0 4 0 0,-1 2-20 0,-1 1 4 15,-4 2 0-15,1 2 0 0,-6 1 16 0,3-1-12 16,0 3 12-16,-5 2-10 0,-1 0-6 0,-2 0 0 16,-2 2-1-16,-1 3 0 0,-2 0 1 0,-3 0 0 15,-3-1 0-15,3 1 0 0,-5 2 16 0,2 0 0 16,-2-4 0-16,0 2 0 0,0-3 8 0,0 3 0 16,2-5-8-16,-2 0 12 0,2 2-4 0,1-2 0 15,2-2-8-15,0 0 12 0,0-1-12 0,5 1 9 0,3-5-9 16,0 0 8-16,0 0-8 0,0 0 10 15,0 0-10-15,0 0 10 0,0 0-10 0,3 5 0 0,5-3 0 16,2 1-11-16,-2-1-3 0,3 0-1 0,2 1 0 0,3-3 0 16,0 2 5-16,2 0 1 0,-2-2 0 0,3 5 0 15,-1-3 9-15,-2 3-8 0,0-3 8 0,-3 3-8 16,-2 2 8-16,-3 0 0 0,0 0 0 0,-6 0 0 16,-2 5 0-16,-2-2 0 0,-1 1 0 0,-5 1 0 15,-5 0 8-15,2 0 6 0,1 2 2 0,-4-3 0 16,-1 1 1-16,1-2 1 0,1-1 0 0,-3 0 0 15,0 3 1-15,0-5 0 0,1 3 0 0,-1-3 0 16,2-3-8-16,-1 3-2 0,4-2 0 0,-2-2 0 16,2-1-9-16,1 0-11 0,-1-4 3 0,3 2 0 15,0-2-29-15,8 2-6 16,-2-5-1-16,-4-5 0 0,4 1-106 0,2-5-22 16,2-3-4-16</inkml:trace>
  <inkml:trace contextRef="#ctx0" brushRef="#br0" timeOffset="-201726.1">22635 13584 2782 0,'0'0'124'0,"0"0"24"0,0 0-118 0,0 0-30 16,5-2 0-16,-5 2 0 0,0 0 0 0,6 2 0 15,-1 3-11-15,0 0 11 0,1 2-16 0,-1 5 5 16,-2-1 1-16,2 3 0 0,3 1 25 0,-3 3 5 15,3-1 0-15,-3 2 1 0,3-1-3 0,0 1-1 0,0 0 0 0,3 2 0 16,-3-2-17-16,2-2 0 0,1-1 0 0,-1-2 0 16,-2-4 0-16,0-3-20 0,0 0 2 0,-3-3 1 31,1 1-56-31,-4-5-11 0,6 0-3 0,-2-2 0 16,-1-3-78-16,-2-2-16 0,2 2-3 0,0-2-1 15,0-5-120-15,-2 3-24 0</inkml:trace>
  <inkml:trace contextRef="#ctx0" brushRef="#br0" timeOffset="-201448.7">22857 13700 1188 0,'-5'-17'52'0,"5"10"12"0,0 0-52 0,0 0-12 0,0 0 0 0,0 2 0 16,-3 0 156-16,1 1 29 0,2 4 6 0,0 0 1 16,-6 0-78-16,6 0-15 15,0 0-3-15,-5 4-1 0,0 4-51 0,0-1-9 0,-6 2-3 0,0 3 0 0,1 0-17 0,-1-1-4 16,-2 6-1-16,0-3 0 0,2-2 15 0,-2 2 3 16,2-3 1-16,-2-1 0 0,3 2 3 0,-4-3 1 15,6-2 0-15,-2-2 0 0,2 2 1 0,0-2 0 16,3-3 0-16,-1-2 0 15,1 0-18-15,0 2-3 0,5-2-1 0,0 0 0 0,0 0 0 0,0 0 0 16,0 0 0-16,0 0 0 0,0 0-3 0,0 0-1 16,5-4 0-16,0-1 0 0,3-2-8 0,-2 2 0 15,2 0 0-15,0 1 0 0,2-1 0 0,1 0 0 16,-1 1 0-16,3 1 0 0,1-1 0 0,-1 1 0 16,-2 1 0-16,4 2 0 0,-4 0-15 0,5-3-5 15,0 3 0-15,-3-2-1 16,0 2-106-16,0 0-21 15,3 0-4-15</inkml:trace>
  <inkml:trace contextRef="#ctx0" brushRef="#br0" timeOffset="-201211.31">23019 13495 1785 0,'0'0'79'0,"0"0"17"0,5 0-77 0,0 0-19 0,6 2 0 15,5 1 0-15,-3 4 136 0,6 0 24 0,4 5 5 0,1 2 1 16,-3 2-135-16,3 5-31 0,-3 3 0 0,3 2 0 16,0 2 60-16,-3 5 12 0,-2 4 4 0,-6 6 0 15,0-1-28-15,-2 5-4 0,-9 5-2 0,-2 0 0 16,-5 6-24-16,-6 1-5 0,-2 0-1 0,-5 0 0 16,-1 0-12-16,-5-8 9 0,-2-4-9 0,-3-4 8 0,-3-6-8 15,0-4 0-15,-2-2 0 0,-3-5-840 16,-3-5-176-16</inkml:trace>
  <inkml:trace contextRef="#ctx0" brushRef="#br0" timeOffset="-187791.19">19725 15177 2505 0,'0'0'111'0,"-6"-3"23"0,6 3-107 0,-2 0-27 16,-4-2 0-16,6 2 0 16,0 0-20-16,0 0-10 0,0 0-2 0,0 0 0 0,0 0 3 15,3 9 0-15,0-2 0 0,2 3 0 0,0-1 37 0,1 3 7 0,-1-3 1 0,0 5 1 16,3-2-5-16,-3 7-2 0,1 0 0 0,2 0 0 16,-3 2-10-16,-2 5 0 0,2 2 0 0,-2-2 0 15,2-3 9-15,-3 1-9 0,1-3 10 0,0 0-10 16,-1-2 0-16,1 0 0 0,-3-3 0 0,3-4 0 15,-3 2-12-15,0-5-8 0,0-1-1 16,0-1-1-16,0-7-94 0,0 0-18 0,0 0-4 0</inkml:trace>
  <inkml:trace contextRef="#ctx0" brushRef="#br0" timeOffset="-187405.57">20132 15132 2372 0,'0'0'105'0,"0"0"22"0,0 0-102 16,0 0-25-16,5 5 0 0,3 2 0 0,0 2 0 0,0 0-11 16,0 1 1-16,0 4 0 0,-3 0 10 0,-2 3 0 0,2-1 0 15,-2 5 0-15,0-2 10 0,-3 2 4 0,-3 0 1 0,0 0 0 16,1 3-15-16,-4-3 9 16,-2 3-9-16,1-3 8 0,-1-2-8 0,-3 2 0 15,0-5 9-15,1 1-9 0,-3-1 0 0,-1-2 9 0,-1-2-9 0,4 0 0 16,-5-5 0-16,5 0 0 0,1-2 0 15,-1-1 0-15,1 1 0 0,-1-3 0 16,1-4 0-16,2 0 0 0,0 2 17 0,2-5-3 16,1-2-1-16,2 0 0 0,1-3 17 0,-3 1 3 0,2-3 1 15,3-2 0-15,3 0-34 0,-1-2 0 0,-2 2 0 0,0-1 0 16,5-1 0-16,1-1 0 0,-1 3 0 0,3 3 0 16,0-1 0-16,0 2 0 0,0 3-8 0,2 3 8 15,-2 1 0-15,3 1 0 0,-3 2 0 0,2 5 0 16,1-3-12-16,2 5 12 0,-2 0-13 0,2 3 5 15,-2 4-1-15,-1 0 0 0,3 0 0 0,-2-2 0 16,2-3-46-16,-2 3-9 0,-1-3-1 16,1 1-1-16,2-3-19 0,-2-3-4 15,-3 3-1-15</inkml:trace>
  <inkml:trace contextRef="#ctx0" brushRef="#br0" timeOffset="-187183.73">20397 15162 2304 0,'0'0'204'16,"0"0"-163"-16,0 0-33 0,0 0-8 0,2 7 65 0,1 3 11 15,0-1 3-15,2 5 0 0,0 1-79 0,-2 1-10 16,2 0-5-16,-2 1-1 0,-1 2 29 0,4 2 6 0,-6 0 1 0,2 3 0 16,4 4-10-16,-4 0-2 0,1-2 0 15,0 4 0-15,-3-4-8 0,2-2-11 0,-2-5 3 0,0-1 0 31,3-3-20-31,-3-4-3 0,3-1-1 0,-3-6 0 16,0 1-120-16,0-5-24 0,0 0-4 0</inkml:trace>
  <inkml:trace contextRef="#ctx0" brushRef="#br0" timeOffset="-186811.75">20495 14977 2574 0,'0'0'56'16,"0"0"12"-16,0-5 3 0,2 0 1 0,1-2-57 0,2 2-15 0,3-2 0 0,-3 3 0 0,1-1 0 0,-1 0-16 16,0 3 3-16,3 0 1 0,0-1 12 15,0 3 0-15,3 3 0 0,-1-3 0 16,4 0 0-16,-1 4 0 0,-3 1 0 0,4 2-9 0,-4-2 9 0,1-1 0 16,-3 4 0-16,2-1 0 0,-2 0 0 0,0 2-8 15,-5-2 8-15,2 0 0 0,-5 0-12 16,0 3 4-16,0-1 0 0,-5 0 0 0,2 1-13 0,-2-1-3 15,0 1 0-15,-3 1 0 0,-3-1 24 16,0 2 0-16,1-1 0 0,-1-1 0 0,1-1 0 0,-1-2 0 16,3 3 0-16,-2-6 0 0,-1 3 0 0,3-2 0 15,0 0 0-15,3-3 8 0,0 0-8 0,-1 1 0 16,6-3 0-16,0 0 0 0,0 0 12 0,0 0-4 16,0 0 0-16,0 0 0 0,0 0 4 0,0 0 0 15,0 0 0-15,11 0 0 0,-3 0-12 0,5-3-11 16,0 1 3-16,0 2 0 0,3-2-1 0,3-1 0 15,2 1 0-15,-2 2-715 0,-1 0-142 0</inkml:trace>
  <inkml:trace contextRef="#ctx0" brushRef="#br0" timeOffset="-186622.63">21034 15132 1612 0,'0'0'144'16,"0"0"-116"-16,0 0-28 0,0 0 0 0,0 0 220 0,6 5 37 0,-1 2 8 0,3 0 2 15,-3 2-219-15,0 0-48 0,1 3 0 0,-1 5 0 16,-2 2 0-16,-1 2 0 0,1 2 0 0,0 1 8 0,-3-1-8 0,0 1 0 16,0-5 0-16,0-3 0 15,2-2 0-15,1-2-11 0,-3-3 11 0,0-2-12 16,0-7-88-16,0 0-19 0,0 0-3 0</inkml:trace>
  <inkml:trace contextRef="#ctx0" brushRef="#br0" timeOffset="-186456.05">20944 15226 1555 0,'0'0'68'0,"0"0"16"16,0 0-68-16,0 0-16 0,0 0 0 0,0 0 0 0,0 0 231 0,0 0 42 15,6 5 9-15,-1-3 2 0,0 3-229 0,3-1-46 16,0 1-9-16,3 2 0 0,-1-2 12 0,4 2 4 16,-1-2 1-16,5-1 0 0,1 1-5 0,2-3 0 15,0 3-1-15,-2-3 0 16,5-2-53-16,-3 0-10 0,0 0-3 0,0 0-703 0,0-7-141 0</inkml:trace>
  <inkml:trace contextRef="#ctx0" brushRef="#br0" timeOffset="-186248.04">21516 15061 1497 0,'0'0'133'0,"0"0"-106"0,0 0-27 0,0 0 0 15,0 0 274-15,3 7 50 0,-1 0 9 0,1 3 3 16,5-1-293-1,-3 3-59-15,0 0-11 0,1 2-2 0,-1 0 61 0,0 0 12 0,1 5 2 0,-1-3 1 16,0 6-11-16,0-4-1 0,1 1-1 0,-4 2 0 16,1-2-14-16,0-2-4 0,-1-6 0 0,-2 1 0 15,3 0-38-15,-3-3-8 0,0-9-2 0,0 0 0 16,3 10-80-16,-3-10-16 0,0 0-3 0,0 0-996 16</inkml:trace>
  <inkml:trace contextRef="#ctx0" brushRef="#br0" timeOffset="-185641.17">21889 15555 2653 0,'0'0'117'0,"0"0"25"0,0 0-114 0,0 0-28 16,0 0 0-16,0 0 0 15,0 5-36-15,0-5-14 0,-3 7-2 0,1-2-1 0,-1 2 53 0,-2-5 0 16,2 3 0-16,-2-3 0 0,2 0 28 0,3-2 4 0,-5 0 1 0,0 0 0 15,-1-2-9-15,1-3-1 0,0 1-1 0,-1-3 0 16,-2 0 5-16,3 0 1 16,-3-1 0-16,6-1 0 0,-4 0 5 0,1-3 2 0,2-2 0 0,1-3 0 15,-4-1-18-15,4-4-3 16,2 1-1-16,0 0 0 0,0-5-4 0,2 3-1 0,1-1 0 0,0 1 0 16,5 1-8-16,0 1 0 0,2 2 0 0,1 1 0 15,-1 1 0-15,4-2 0 0,-1 5 0 0,-3 0 0 16,4 2-10-16,2 1 10 0,-3 1 0 0,0 3-9 15,-5 0 9-15,2 2 0 0,1 1-9 16,0 1 9-16,-1 3 0 0,-2 0 0 0,0 0 0 0,0 0 0 16,-3 3-20-16,-5-3-2 0,0 0-1 0,0 0 0 15,6 4 3-15,-6-4 0 0,-6 7 0 0,4 1 0 16,-1-1 5-16,-2 2 2 0,-1-2 0 0,1 0 0 0,0 2 13 16,0-1 0-16,-1-1 0 0,-2 0 0 0,3 2 0 15,-3-2 0-15,3 0 0 0,2-2 0 0,1 2-9 0,2-7 1 16,0 0 0-16,0 5 0 0,0-5 8 15,0 0 0-15,2 7 8 0,6-3-8 0,0-1 0 0,0-3-15 16,0 0 3-16,3-3 0 0,2 3 12 16,0-2-9-16,0 0 9 0,0 2-8 0,1-3 8 0,-1 3-8 15,-3 0 8-15,1 3-8 0,-3-1 8 16,-3 0 0-16,3 3-9 0,-2 0 9 16,-6-5 0-16,0 0-9 0,-3 7 9 0,0 5 0 0,-2-1 0 0,0 1 0 15,-3 0 8-15,0 2-8 0,0 0 19 0,-3-2-3 16,3 2 0-16,-2 0 0 0,-1-2-6 0,1 0-2 0,-4-1 0 0,4 1 0 15,2-2-8-15,3-3 0 16,-3 0 0-16,0 0 0 16,0-5-31-16,2 0-5 0,1 3 0 0,5-5-1 15,-5-2-135-15,2-1-26 0,3 3-6 0</inkml:trace>
  <inkml:trace contextRef="#ctx0" brushRef="#br0" timeOffset="-185419.91">22259 14995 2538 0,'0'0'112'0,"0"0"24"0,0 0-109 0,0 0-27 0,8 10 0 0,-2-3 0 16,-1 2 40-16,0 3 4 0,3 0 0 0,0 2 0 0,-3 0-8 0,1 3 0 15,-1 1-1-15,0 1 0 0,1 0-2 0,-4 2 0 16,3 0 0-16,-2 3 0 16,2-1-21-16,-2 3-4 0,0 0 0 0,-1-2-8 0,1-1 0 0,0-2 0 15,2 0-12-15,-5-4 3 16,3-3-19-16,-1-2-4 0,1-3-1 0,-3-2 0 15,0 0-63-15,0-4-12 0,0-3-2 16</inkml:trace>
  <inkml:trace contextRef="#ctx0" brushRef="#br0" timeOffset="-185019.05">22328 14864 2512 0,'0'0'112'0,"0"0"22"0,5-7-107 15,3 0-27-15,0 2 0 0,3-2 0 0,-3 0 0 0,5 0 0 0,0 4 8 0,1 1-8 16,-1-3 0-16,0 5 0 0,3 0 0 0,-3 3 0 16,3-1 12-16,3 3 0 0,-1 2 0 0,1-2 0 15,-4 2 9 1,4-3 3-16,-3 6 0 0,-6-3 0 0,4 0-4 0,-4 2 0 0,-2-2 0 0,-3 0 0 16,1 3-20-16,-4-3 0 0,-2 2 0 0,0 1 0 15,-5-1 0-15,2-2 0 0,-4 2 0 0,1 1 0 16,-4-1 0-16,2-2 0 0,-3 3 0 0,3-3 0 15,-2 0 11-15,-1-2-3 0,0 2 0 0,4-3 0 16,-4 1 4-16,3 0 0 0,-3-3 0 0,6 0 0 16,-3 3 6-16,3-5 2 0,0 2 0 0,5-2 0 15,0 0 0-15,0 0 1 0,0 0 0 0,0 0 0 0,0 0 3 16,0 0 1-16,0 0 0 0,0 0 0 16,8 3-11-16,-1-3-2 0,4 0-1 0,0 0 0 15,2 0-11-15,-3 0 0 0,4 2 0 0,-1-2 0 0,0 3 0 0,0-3 0 16,3 0 0-16,0 0 0 0,0 2 0 0,0 0 8 15,0 1-8-15,2-1 0 0,-5 0 0 16,3-2-9-16,-2-2 0 0,-1 4 0 16,-3-2-161-16,1 3-32 0,5-3-6 0,-8 0-2 0</inkml:trace>
  <inkml:trace contextRef="#ctx0" brushRef="#br0" timeOffset="-184819.51">22823 15181 1382 0,'0'0'123'0,"0"0"-99"0,-3 5-24 0,3-5 0 15,0 0 316-15,0 0 59 0,0 0 11 0,0 0 2 16,6 5-306-16,-4-1-62 0,-2-4-12 0,8 7-8 16,-3-4 39-16,6-1 1 15,0 0 1-15,2 1 0 0,0-3-14 0,3 0-3 0,0-3-1 0,0 1 0 16,0 2-11-16,-1-5-3 0,4 3 0 0,-3 0 0 16,2-1-9-16,-2-1 0 0,0 4 0 0,0-5 0 31,0 3-26-31,-3-1-4 0,-5 3-1 0,3-2 0 15,-3 0-183-15,-8 2-37 0</inkml:trace>
  <inkml:trace contextRef="#ctx0" brushRef="#br0" timeOffset="-184626.76">22834 15376 2541 0,'0'0'56'0,"-3"5"11"0,0 0 2 0,3 0 3 0,0-5-57 0,3 7-15 0,0-3 0 0,2 1 0 0,3 0 52 0,2-1 7 16,1-1 1-16,0-1 1 0,4-2-9 0,4 0-1 15,-1-5-1-15,1 1 0 0,2 1-38 0,0-1-12 16,3-3 0-16,3 0 0 0,-4 0 0 0,6-1 0 16,1-1 0-16,-7 0 0 15,1-3-55-15,0 0-17 0,0 0-4 0,0-2-1 16,-3 0-154-16,0 0-30 0</inkml:trace>
  <inkml:trace contextRef="#ctx0" brushRef="#br0" timeOffset="-184400.77">23532 14979 2592 0,'0'0'57'15,"0"0"12"-15,0 0 3 0,0 0 0 0,3 5-58 0,-1 2-14 0,1-3 0 0,0 4 0 0,2-1 10 0,0 2-1 0,-2 0 0 0,2 3 0 16,0 2 39-16,-2 0 8 0,2 3 2 0,1 2 0 16,-4-1-14-16,4 4-2 0,-4-1-1 0,1 0 0 15,2 2-23-15,0-1-5 0,-2 1-1 0,2-2 0 16,-2-2-4-16,0-2-8 0,-1-6 11 0,1 3-11 15,0-2 8-15,2-2-8 0,0-3 0 0,1-5 0 16,-6-2-48 0,0 0-17-16,7 0-3 0,1-5-1220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17T20:25:05.59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1310 682 288 0,'0'0'25'0,"0"0"-25"16,0 0 0-16,0 0 0 0,0 0 153 0,0 0 26 16,0 0 5-16,2 0 0 0,4-7-99 0,-6 7-20 15,0 0-4-15,0 0-1 0,2 0-14 0,4-5-3 16,-6-2-1-16,0 7 0 0,0 0 5 0,0 0 1 16,2-4 0-16,4-1 0 0,-6 5-14 0,0 0-2 15,0 0-1-15,2-5 0 0,-2 5 17 0,0 0 4 16,0 0 1-16,0 0 0 0,0 0-33 0,0 0-6 15,0-2-2-15,0 2 0 0,0 0-2 0,0-5-1 16,0 5 0-16,0 0 0 0,0 0-1 0,0 0 0 16,-2-7 0-16,2 7 0 0,0 0 0 0,0 0 0 15,0 0 0-15,0 0 0 0,-6 0-8 0,6 0-9 16,0-5 9-16,-2-2-13 0,-4 7 35 0,6 0 7 0,0 0 2 0,-2-4 0 16,-6 4-31-16,0-5 8 0,8 5-8 15,-3 0 0-15,-5-2 0 0,6 2 0 0,-6 0 8 0,2 0-8 16,4-5-9-16,2 5-5 0,-3 0-1 0,-5 0 0 15,0 0 15-15,3 0 16 0,2 0-3 0,-5-5-1 16,0 5-12-16,6-2 8 0,-6 2-8 16,0 0 0-16,0 0 0 0,3 0-15 0,-3 0 2 0,0 0 0 15,-3 0 13-15,3 2 13 0,-2 3-2 0,2-5-1 16,-3 0-10-16,-2 5 0 0,2-5 0 0,1 2 0 16,-1 3 8-16,-2-1 2 0,2 3 1 0,1-2 0 0,-1 2-11 15,-5-2 0-15,6 7 9 0,-6-8-9 16,5 8 0-16,-2 0 0 0,0 0 0 0,2-1 8 15,-2 1-8-15,2 0 9 0,-5 4-9 0,3-2 10 16,0 8 2-16,0-4 0 0,2 4 0 0,-2 1 0 0,0 3 18 16,0 2 4-16,-1-4 1 0,6 4 0 0,-2-5-35 0,2 1 0 15,0-3 0-15,0 3 0 0,5-1 21 0,3-4-2 16,-5 4-1-16,5-1 0 0,0 4-6 0,5-5-2 16,-2 2 0-16,5 1 0 0,0-5-10 0,2 6 0 15,6-1 0-15,-2-1 0 0,1 1 8 0,4-5-8 16,-1 2 0-16,1-2 8 0,-1 0-8 0,6-3 0 15,-5 0 0-15,7-4 0 0,-7-7 12 0,2 2-4 16,3-2 0-16,-3-3 0 0,3-2 8 0,-3-2 0 16,5-3 1-16,-2-2 0 0,-3-5-1 0,3 0-1 15,3-2 0-15,-9 0 0 0,1-7-1 0,2 2 0 16,3-4 0-16,-6-1 0 0,1-4-6 0,-3 4-8 16,-3 1 11-16,3-5-11 0,0-1 10 0,-3 1-10 0,-5 2 8 0,2-2-8 15,-2 5 0-15,0-6 8 0,0 1-8 0,-8 2 0 16,3 0 8-16,-3 1-8 0,-3 1 0 0,0-2 8 15,-4 3-8-15,-1-1 0 0,0 5 0 0,-8-2 0 16,3 7-9-16,-1-2 9 0,1 4-12 0,-5 0 12 16,2 5-17-16,-3 2 3 0,3-2 1 0,-2 7 0 15,5 0-72-15,-3 0-15 16,-3 7-2-16,3-2-1 0,3 7-114 16,-3-5-23-16</inkml:trace>
  <inkml:trace contextRef="#ctx0" brushRef="#br0" timeOffset="219.12">1114 1122 748 0,'0'0'67'0,"0"0"-54"15,0 0-13-15,0 0 0 16,0 0 116-16,0 0 21 0,0 0 4 0,0 0 1 0,0 0-46 0,0 7-8 16,5 0-3-16,-5 2 0 0,3 3-28 0,2-5-5 15,3 0-2-15,-3 7 0 0,3-2-10 0,3 0-1 16,2-5-1-16,0 5 0 0,3-1 1 0,0-3 0 15,-3 1 0-15,6 3 0 0,2-8-24 0,-2 3-5 16,-6 5-1-16,5-7 0 0,-2 2-9 0,3-2 0 16,-1 2 0-16,-2-3 0 0,3-1 0 0,-1 1-14 15,-2 1 5-15,-3 0 1 16,3-3-143-16,3 3-28 0,-9-5-5 0</inkml:trace>
  <inkml:trace contextRef="#ctx0" brushRef="#br0" timeOffset="617.82">1717 1272 1612 0,'0'0'72'0,"0"0"14"0,0 0-69 0,0 0-17 0,0 0 0 0,5 7 0 16,-2-2 41-16,2 2 5 0,1 0 1 0,-1 3 0 16,3 1-12-16,2 1-3 0,-2 2 0 0,0 0 0 15,3-2-22-15,-3-5-10 0,2 5 8 0,-2-7-8 16,3 2 12-16,0-3-4 0,4-1 0 0,-7 2 0 15,6-10 9-15,-1 2 2 0,-3 3 0 0,1-4 0 0,0-3 14 0,2-3 3 16,-3 3 1-16,-2 0 0 0,3-5-5 0,-3 1-2 16,0-1 0-16,-6 2 0 0,4-1-10 0,-4-1-3 15,1 0 0-15,-3 0 0 0,0 1 19 0,-3-1 3 16,3 0 1-16,0 0 0 0,-2 1-9 0,-4 6-2 16,4-7 0-16,2 7 0 0,0-2-13 0,0 7-2 15,0 0-1-15,0 0 0 0,0 0-13 0,0 0 0 16,0 0 0-16,0 0-10 0,0 0 10 0,0 7 0 15,0 3 0-15,0 2 0 0,0-5 0 0,0 9 0 16,2 1 0-16,4 1-8 0,-1 1 8 0,0-2 0 16,6 2 0-16,-3-5-8 0,0 0 8 0,5-2 0 15,0-3 0-15,-2 3 0 0,-1-10 0 0,6 3 0 16,-5-1 0-16,-1-4 0 16,6 3-60-16,-5-3-8 0,5 0 0 0,-3-3-1 15,0 3-131-15,0 0-27 0</inkml:trace>
  <inkml:trace contextRef="#ctx0" brushRef="#br0" timeOffset="1018.38">2344 1188 1555 0,'0'0'138'0,"0"0"-110"0,0 0-28 0,0 0 0 16,0 0 101-16,-5 4 15 0,0-4 4 0,-1 0 0 16,4 5-28-16,-6 2-6 0,5-2-1 0,-2 2 0 15,-3 5-54-15,5-1-11 0,3 1-3 0,-5 5 0 0,2-1-17 0,1 8 10 16,2-6-10-16,0-1 8 0,2 2-8 0,1-3 0 15,2-4 0-15,3 0 0 16,-5 0 0-16,5-8 0 0,0 1 0 0,2 2 0 0,-2-7 16 0,3 0-3 16,-1 0 0-16,4-7 0 0,-9 2 4 0,8 1 1 15,-5-4 0-15,-3-1 0 0,3 2-7 16,0-5-2-16,0 0 0 0,-5 1 0 0,-3-6-9 16,5 5 0-16,-10 1 0 0,5-6 8 0,-3 6 2 0,3-4 0 15,0 4 0-15,-5-1 0 0,2 2 2 0,1 3 1 16,-4-4 0-16,4 6 0 0,2 5-13 0,0-5 0 15,0 5 0-15,0 0 0 0,0 0 0 0,0 0 19 16,0 0-3-16,0 0 0 0,0 10-24 0,0-3-6 16,-6 4-1-16,12 6 0 0,-6-5 15 0,2 4 0 15,4 3 0-15,-4-3 0 0,6 3 0 0,0-2 15 16,3-1-3-16,5 3-1 0,-6-3-11 0,1-4-16 0,5-5 4 16,-6 3 1-1,1-3-69-15,5-7-13 0,0 0-3 0,-6 0-1 16,3 0-75-16,1-5-16 0,-6 3-2 0,2-3-1 0</inkml:trace>
  <inkml:trace contextRef="#ctx0" brushRef="#br0" timeOffset="1401.3">2662 1232 345 0,'0'0'31'0,"0"0"-31"0,0 0 0 0,0 0 0 15,0 0 252-15,0 0 44 0,0 0 8 0,0 0 3 16,0 0-159-16,5 7-32 0,-5-2-7 0,0 2-1 16,0 3-21-16,3 1-5 0,-3 1-1 0,2 2 0 15,-2 3-14-15,0-1-3 0,0-2-1 0,6 3 0 16,-6 4-22-16,2-7-4 0,4 3-1 0,-4-6 0 15,3-1-36-15,-5 1 0 0,3-4 0 0,0-2 0 16,-3-5 15-16,0 0-2 0,0 0 0 0,0 0 0 16,0 0 3-16,0 0 1 0,8 0 0 0,-8 0 0 0,5-9 9 0,-5 2 2 15,3-3 0-15,-1 1 0 0,-2 0-17 16,0-3-3-16,6 0-8 0,-6-4 12 0,0 1-12 0,2-1 8 16,-2-1-8-16,6-1 0 0,-4 1 0 0,3 5 0 15,-2 1 0-15,0-1 0 0,2 3 9 0,-2 1-9 16,-3 8 8-16,0 0-8 0,5 0 0 0,-5 0-17 15,5 0 2-15,1 0 1 0,1 5 14 0,1 2 0 16,-5 3 12-16,5 1-12 0,-5 1 0 0,5 2-12 16,0 3 0-16,-1-1 0 0,1 3 12 0,3-3 0 15,-3 1 0-15,3 2 0 0,-1-7 8 0,6-5 4 0,-8 2 0 16,2-4 1 0,-2 2-88-16,3-3-17 0,-8-4-4 0,2 0-1 15,3 0-50-15,-3-4-9 0,0-1-3 0</inkml:trace>
  <inkml:trace contextRef="#ctx0" brushRef="#br0" timeOffset="1611.93">3117 931 1839 0,'0'0'40'0,"0"0"9"0,0 0 2 0,0 0 1 0,0 7-42 0,2-2-10 0,1 0 0 0,2 2 0 16,-5-2 66-16,3 2 11 0,2 0 3 0,-2 2 0 15,0 3-29-15,2 0-6 0,-5-1-1 0,8 6 0 0,-8 6-27 0,8-4-5 16,-6 5-2-16,6 4 0 16,0 0-10-16,-5 0 0 0,5-2 0 0,-5-2 0 0,2-3 0 0,-3 2 0 15,4-6 0-15,-6-5 0 16,0-1-28-16,0-4-5 0,0 3-1 0,0-1 0 16,0 1-144-16,0-6-29 0,0-4-5 0</inkml:trace>
  <inkml:trace contextRef="#ctx0" brushRef="#br0" timeOffset="1763.76">3154 1303 1335 0,'-8'-16'59'0,"3"8"13"0,2 1-58 16,0 3-14-16,-2-6 0 0,2 1 0 0,-2 4 130 0,2-4 23 16,1 6 5-16,2-1 1 0,0-1-43 0,0 5-9 15,0 0-2-15,0 0 0 0,0 0-57 0,0 0-12 16,0 0-3-16,0 0 0 0,0 0-33 0,10 5 0 16,-2-5 0-16,3 4 0 15,5 3-47-15,2-2-13 0,-4 2-2 0,4 3-1 16,1 1-137-16,2-4-27 0,24 10-5 0,-16-10-500 0</inkml:trace>
  <inkml:trace contextRef="#ctx0" brushRef="#br0" timeOffset="2101.28">3453 1279 2098 0,'0'0'46'0,"0"0"10"0,0 0 1 0,0 0 3 0,0 0-48 0,0 0-12 0,0 0 0 0,0 0 0 16,0 0 44-16,0 0 6 0,0 0 2 16,0 5 0-16,-3 7-39 0,3 0-13 0,3-1 9 0,-1-4-9 15,4 3 0-15,-4-1 0 0,4 1 0 0,-1-6 0 16,0 3 8-16,3-2-8 0,0 2 8 0,3-7-8 15,-3 0 12-15,0 0-2 0,2 0-1 0,-2-4 0 16,-5 1 4-16,5-2 1 0,0-2 0 0,-6-4 0 16,1 1-5-16,0 3-1 0,-1-5 0 0,1 1 0 0,-3-1 7 0,0 0 1 15,-3 0 0-15,3 1 0 16,-2-1 5-16,2 2 2 0,0-1 0 0,0 4 0 0,0 7-23 0,0 0 9 16,0-5-9-16,0 5 0 0,0 0 8 0,0 0-8 15,0 0 0-15,0 0 0 0,0 5 0 0,2 2 0 16,1 4-10-16,2-3 10 0,-5 3-8 15,8 3 8-15,-5 1 0 0,5 1 0 0,-6-4 0 16,6 4 0-16,3 1 0 0,-3-3 0 0,8 2-9 16,-8-4-1-16,5 0 0 0,0-5 0 15,-2 2-97-15,-1-6-19 0,6-1-4 0,-8-2-1 16,5 0-92-16,-2-5-18 0,10-7-4 0,-2 1-1 0</inkml:trace>
  <inkml:trace contextRef="#ctx0" brushRef="#br0" timeOffset="2581.21">3850 1235 1324 0,'0'0'118'0,"0"0"-94"15,0 0-24-15,0 0 0 0,0 0 67 0,0 0 9 0,0 0 1 0,0 0 1 16,0 0 9-16,5 4 1 16,-2 4 1-16,-1 1 0 0,4-2-33 0,-6 2-6 0,2-2-2 0,4 1 0 15,-6 1-3-15,5 3-1 0,3-5 0 0,-3 0 0 16,3 2-23-16,-3-4-5 0,3 2 0 0,0-2-1 16,0 2-2-16,0-7 0 0,0 4 0 0,3-4 0 15,-4 0 7-15,-4 0 0 0,5-4 1 0,0 4 0 16,-5-5-5-16,2 0 0 0,0 3-1 0,1-5 0 15,1 2-5-15,-7-4-1 0,6 2 0 0,-1 0 0 0,-5-5 0 0,3 3 0 16,2-3 0-16,0-2 0 16,-2 4-9-16,0-2 10 0,-1 5-10 0,3 3 10 15,-2-3-10-15,-3 7 0 0,0 0 0 0,0 0 0 0,0 0-16 0,0 0 4 16,5 7 0-16,-5-3 1 16,6-1 11-16,-1 6-12 0,-2-4 12 0,2 4-12 0,-2 1 12 15,2 1 0-15,0-6 0 0,0 7 0 0,-2-5 0 0,5-2 9 31,0-3-9-31,0 3 0 0,-3-1 12 0,1-4-12 0,1-4 12 0,1 4-12 16,-5 0 47-16,5-7 2 0,-8 2 1 0,8 0 0 0,-8 3-14 0,5-7-4 16,-2 1 0-16,2 1 0 0,0-2 0 0,-2 2-1 15,2 0 0-15,-2 2 0 0,0 0-31 0,2 1 8 16,-5 4-8-16,8-3 0 0,0 3 0 0,2 0 0 16,-2 0 0-16,6 0 0 0,-1 3 0 0,0 1 0 15,3 1 0-15,0 0 0 0,2 2 0 0,1-2 0 0,2 2 0 16,3-3 0-1,-6-1-48-15,1 1-13 0,2-4-3 0,-2 5 0 16,-1-5-168-16,-5-5-33 0</inkml:trace>
  <inkml:trace contextRef="#ctx0" brushRef="#br0" timeOffset="3031.94">437 381 806 0,'0'0'72'0,"-3"-7"-58"16,3 2-14-16,0-2 0 0,-5 3 227 0,5 4 42 0,-3-5 9 0,3 5 2 16,0 0-159-16,0 0-31 0,0 0-6 0,0 0-2 15,0 0-58-15,0 9-12 0,0 3-3 0,3 0 0 16,-3 0-9-16,5-1 0 0,-5 1 9 0,3 4-9 16,-3-4 0-16,8 0 0 0,-8-5-12 0,7 0 4 15,-4 3-29-15,5-6-6 0,-5 3-1 0</inkml:trace>
  <inkml:trace contextRef="#ctx0" brushRef="#br0" timeOffset="3190.39">669 200 1720 0,'0'0'76'0,"0"0"16"0,0 0-73 0,0 0-19 0,0 0 0 0,0 0 0 0,0 7 85 0,-8 5 14 15,8 0 2-15,-7 4 1 16,4 0-15-16,-5 8-3 0,5-5-1 0,-5 2 0 0,3 2-44 0,2 1-9 15,1-5-2-15,-4 2 0 0,6-2-28 0,6-3 0 16,-6-4 0-16,2 7 0 16,6-10-132-16,3 5-32 0,-3-2-6 0</inkml:trace>
  <inkml:trace contextRef="#ctx0" brushRef="#br0" timeOffset="3868.87">5776 722 1497 0,'0'-16'133'0,"0"9"-106"15,-3-5-27-15,1 2 0 0,2-1 40 0,-3 4 4 16,0-5 0-16,-7 0 0 0,2 3 53 0,-5 2 11 16,5 0 3-16,-6 2 0 0,4-2-60 0,-3 2-12 0,-1 5-3 0,-2 0 0 15,1 0-8-15,1 5-1 0,-4-3-1 0,-1 8 0 16,1-3-10-16,-3 4-1 0,-3 6-1 0,5-1 0 16,-2 3-3-16,0 0-1 0,2 2 0 0,1 7 0 15,-1 3 18-15,6 4 4 0,3-2 1 16,-4 9 0-16,6-2-33 0,3 0 0 0,2 0 0 0,-2-2 0 15,3 0 0-15,4-3 0 0,6-5 0 0,3-1 0 16,2-6 0-16,0-6 0 0,6 1 0 0,2-6 0 16,3-2-18-1,-1-3-10-15,4-12-3 0,-1 0 0 0,3-4-93 16,-2-1-18-16,2-8-4 0</inkml:trace>
  <inkml:trace contextRef="#ctx0" brushRef="#br0" timeOffset="4216.72">5990 496 1962 0,'0'0'43'0,"-5"-4"9"0,2 1 1 0,3 3 3 0,0 0-45 0,-2 7-11 0,-1-2 0 0,-2 7 0 0,2-5 25 0,-2 9 3 15,2 3 1-15,0 2 0 0,-2-2 9 0,2 9 2 16,1 3 0-16,-1 4 0 0,3 0-20 0,0 3-3 16,-5 4-1-16,5 3 0 0,-3 2-16 0,3 0 10 15,0 0-10-15,0-7 8 0,0 2-8 16,-2-4 0-16,4-7 0 0,-4-3 0 0,2-5 0 0,0-4 0 15,0-2 9-15,0-10-9 0,0 2 11 0,0-6-3 16,0 1 0-16,0-4 0 0,0 0 14 0,0 0 2 16,0 0 1-16,0-7 0 0,0-2 1 0,0 2 0 0,0-5 0 15,0 0 0-15,0 0-15 0,2-6-3 0,6 4-8 16,-8-1 12-16,3-1-12 0,2 4 0 16,0-4 0-16,3 2 0 0,-2 4 0 0,-1 3 0 0,3-5 0 0,0 8 0 15,2 4-11-15,-2 0 11 0,0-5-10 16,3 10 10-16,-1-1-12 0,1 3 12 0,-3 5-13 0,5-5 5 15,0 3 8-15,1 1 0 0,2 6 0 0,-3-5 0 16,0 6 0-16,0-1 0 0,3-1 0 0,3 8 8 16,-4-5-33-16,1-3-7 0,3-2 0 0,2 0-1 15,-8-7-95 1,3 5-18-16,3-7-4 0,-3-3-752 0</inkml:trace>
  <inkml:trace contextRef="#ctx0" brushRef="#br0" timeOffset="4604.42">6461 1000 1746 0,'0'0'77'0,"0"0"16"0,0 0-74 0,0 0-19 16,-3 2 0-16,-4 3 0 0,1-1 76 0,1-4 12 16,0 7 3-16,-1-2 0 0,-2 7-32 0,3-5-7 15,3 0 0-15,-4 2-1 0,1 3-19 0,2 2-3 16,-2 0-1-16,5-2 0 0,0 0 7 0,0 7 1 16,3-8 0-16,2 6 0 0,0-10-36 0,3 2-14 15,-3 3 1-15,3-5 0 0,0-2 13 0,3-5 15 16,-1 2-3-16,1-2-1 0,2 0 2 0,-2-2 1 15,-1-3 0-15,1 0 0 0,0-2-5 0,-3 0-1 16,2-2 0-16,-5 2 0 0,-2-5-8 0,2 3 0 0,1-5 0 16,-4 2 0-16,-2 0 12 0,0-4-4 15,0 4 0-15,3-5 0 0,-3 6-8 0,0-1 0 0,3 0 0 16,-3 5 0-16,0 2 0 0,0 5 0 0,0 0 9 0,0 0-9 16,0 0 0-16,0 0 0 0,0 0 0 0,0 0 0 15,0 5 8-15,0 7-8 0,0-5 10 16,2 5-10-16,1 4 0 0,2-4 0 0,-2 4-11 0,2 3 11 15,0-2 0-15,3 1 0 0,6 4 0 0,-4-4 0 16,3 1-25-16,1-2 2 0,-1-1 1 0,5-4 0 16,-4 0-162-1,-1-8-32-15,0-1-6 0</inkml:trace>
  <inkml:trace contextRef="#ctx0" brushRef="#br0" timeOffset="4976.97">6898 1018 1630 0,'0'0'72'16,"0"0"16"-16,0 0-71 0,5 12-17 0,-5-7 0 0,0 2 0 0,3 5 74 0,-3-5 11 16,0 2 3-16,0 3 0 0,0 0-1 0,2-1 0 15,1 6 0-15,0-5 0 0,-1-1-43 0,1 4-8 16,2 1-1-16,-2 0-1 0,2-4-34 0,0 0 0 16,1 0 0-16,-1-1 0 0,-2-6 20 0,-1 0 8 15,1-3 0-15,-3-2 1 0,0 0-21 0,0 0-8 16,5 0 0-16,0-2 9 0,1-3 3 0,-4-4 0 15,1 2 0-15,0-5 0 0,-3 0-12 0,0 0 12 16,2-4-12-16,-2 4 12 0,0-7-12 0,0 3 0 16,3-3 0-16,0-2 8 0,-1 2-8 0,1 3 0 15,-3-1-10-15,3 5 10 0,2 1-12 0,-2 4 12 0,2 0-13 0,-3 2 5 16,4 0 8-16,-6 5 0 16,0 0 0-16,0 0 0 0,5 5-8 0,3-3 0 15,-3 3 0-15,1 4 0 0,-1 3 8 0,0 0 0 0,0-5 0 16,1 9 0-16,-4-2 0 0,4 3 11 0,-1 4-3 15,3 3 0-15,-3-6-8 0,3 1 0 0,3-2 0 0,-6 4 0 16,3-9 0-16,-3-1 0 0,3 1 0 0,-3 0 0 16,3 0 0-16,-2-8 0 0,-4 8 0 0,1-9 0 15,-3-3-49 1,0 0-12-16,3 4-3 0,2 1-643 0,-5-5-129 0</inkml:trace>
  <inkml:trace contextRef="#ctx0" brushRef="#br0" timeOffset="5390.89">7313 1042 1994 0,'0'0'44'0,"0"0"8"0,3 5 3 0,-1 2 1 0,-2-3-44 0,3 3-12 16,0-2 0-16,-1 2 0 0,4 3 47 0,-4 1 7 16,1 1 2-16,2 0 0 0,0 0-15 0,1-1-2 15,-4 8-1-15,6-2 0 0,-2-1-22 0,-1 3-4 16,-2-3 0-16,2 1-1 0,-2-5-11 0,2-1 0 15,-3-4 0-15,4 1 0 0,-6 1 24 0,0-9 7 16,0 0 1-16,0 0 0 0,0 0-32 0,0 0 8 16,0 0-8-16,0 0 0 0,0 0 32 0,0 0 3 15,2-12 1-15,1 3 0 0,2 2-7 0,-2-3-1 16,0-4 0-16,-1 2 0 0,1 1-28 0,0-6 0 0,2 5 0 0,-2-4 0 16,-1 0 0-16,6 1 0 0,0-1 0 15,3 4 0 1,-6 0-20-16,5 1-9 0,-2 1-3 0,0 8 0 0,0-3 32 0,-2-2 0 15,-6 7 0-15,8 0 0 0,-8 0-12 0,7 2 3 0,1 3 1 0,-2 0 0 16,2 7 8-16,-3-8 0 16,3 8 0-16,-3 0 0 0,3 0 0 0,0 2 0 0,-3 2 0 0,3 1 0 15,0-1 0-15,-3 3 0 0,3-3 0 0,-2-4 0 16,-4 0 0-16,4-5 0 0,2 2 0 0,-3-2 8 16,-5-7-8-16,5 8 0 0,3-4 0 0,-3 1 0 15,-5-5-77-15,0 0-20 16,0 0-4-16,6 2-605 0,-1-2-121 0</inkml:trace>
  <inkml:trace contextRef="#ctx0" brushRef="#br0" timeOffset="5854.42">7818 1181 1584 0,'8'0'35'0,"-8"0"7"0,0 0 2 0,0 0 0 0,0 0-36 0,0 0-8 15,0 0 0-15,0 0 0 0,0 0 49 0,8 0 8 16,3 0 2-16,-11 0 0 0,0 0-15 0,5 0-4 16,8 0 0-16,-5-5 0 0,-5 0 10 0,2 3 2 0,6-7 0 0,-1 6 0 15,-4-2-15-15,2-2-2 16,2 3-1-16,4-3 0 0,1 2-16 0,-4-2-3 16,-11 2-1-16,5-2 0 0,3-2-14 0,0 6 9 0,-8-1-9 0,3-6 8 15,5 3 0-15,-6 2 0 0,-2-2 0 0,0 0 0 16,0 3-8-16,0-3 10 0,-2 2-10 0,-1-2 10 15,-5 2-10-15,3-2 0 0,5 7 9 16,-5-5-9-16,-3 1 0 0,0 4 0 0,8 0 0 0,-6 0 0 16,-4 4 0-16,-1 1 0 0,3 2 0 0,3 0 0 15,-3 3 0-15,0 1-8 0,-5 1 0 0,8 2 0 16,5 0 8-16,-6 5 11 0,-7-2-3 16,5 6 0-16,11-4 20 0,-6 2 3 0,-2 3 1 0,2-6 0 15,3-1-32-15,5-5 0 0,3-1 0 0,3 1 0 16,-3 0 20-16,5-7-1 0,6 2-1 0,-3 0 0 15,-1-3-3-15,4-4-1 0,2 0 0 0,0 0 0 0,-5-7 2 0,3 7 0 16,2-4 0-16,0-3 0 0,-2-5-2 0,-1 3 0 16,1 1 0-16,-1 1 0 15,1-4-95 1,-3-1-19-16,-11 2-4 0,8 3-636 0,6-2-128 0</inkml:trace>
  <inkml:trace contextRef="#ctx0" brushRef="#br0" timeOffset="6105.9">8403 562 1796 0,'11'-2'40'0,"-3"-3"8"0,-3 0 1 0,-5 5 1 0,3-2-40 0,-3 2-10 16,5-5 0-16,-5 5 0 0,0 0 60 0,0 0 9 0,8 5 3 15,-3-3 0-15,-5-2-52 0,0 10-9 0,5 6-3 0,1-2 0 16,-4 8 32-16,-2 1 7 0,3 8 1 0,2 4 0 15,1 5-27-15,-1 0-5 0,-5 5 0 0,5 4-1 16,3 0-7-16,0-2-8 0,-11 0 11 16,6 5-11-16,8-5 12 0,-6-4-4 0,-2-4 0 15,5 1-8-15,-1-7 0 0,1-2-16 0,0-8 2 0,-2-1-676 16,-1-4-135-16</inkml:trace>
  <inkml:trace contextRef="#ctx0" brushRef="#br0" timeOffset="11048.4">9059 310 1440 0,'0'0'64'16,"0"0"12"-16,0 0-60 0,0 0-16 0,0 0 0 0,0 0 0 0,0 0 48 0,0 0 6 16,-2 0 2-16,2 0 0 0,0 0 10 0,0 0 2 15,0 0 1-15,0 0 0 0,0 8-57 0,0-8-12 16,0 0 0-16,-3 9 0 0,3-2 0 0,3 5 0 0,-3-8 0 0,0 4 11 16,2 3-2-16,-2-4 0 0,0 3 0 0,3 2 0 15,-3-8-9-15,3 3-9 0,-1 0 9 0,1-2-13 16,0 2 35-16,-1-2 7 0,1 2 2 0,0-2 0 15,-3-5-160-15,0 0-32 0,0 0-7 16,0 0 0-16</inkml:trace>
  <inkml:trace contextRef="#ctx0" brushRef="#br0" timeOffset="11235.33">9178 223 1450 0,'0'0'64'0,"0"0"14"0,0 0-62 0,0 0-16 0,0 0 0 0,0 0 0 16,0 0 131-16,0 0 23 0,0 0 5 0,0 0 1 15,3 8-116-15,-3 1-22 0,-3 3-5 0,3-1-1 16,0 4-6-16,-2 1-2 0,-1 0 0 0,3 8 0 0,0-8 5 16,-3 3 1-16,3 5 0 0,0-3 0 0,0-2-14 0,0 4 8 15,3-6-8-15,0-1 0 0,-3 3 0 0,2-2-10 16,1-6 0-16,0 1-946 16</inkml:trace>
  <inkml:trace contextRef="#ctx0" brushRef="#br0" timeOffset="12417.95">1130 1853 403 0,'0'0'17'0,"0"0"5"0,0 0-22 0,0 0 0 0,0 0 0 0,0 0 0 16,0 0 184-16,0 0 33 0,-3 0 7 0,3-4 0 16,-5 1-116-16,5 3-24 0,0 0-5 0,0 0-1 15,0 0-37-15,0 0-7 0,0 0-2 16,0 0 0-16,0 0-10 0,0 0-2 0,8-4-1 0,-8 4 0 16,8 0-2-16,2 0 0 0,1 0 0 0,2 0 0 15,0 2-1-15,3 0 0 0,3-2 0 0,-1 3 0 16,1 1-25-16,5-4-6 0,-6 5-1 0,9-3 0 15,-6 3 26-15,5-3 5 0,1 1 1 0,-1-1 0 0,1 3-24 0,-1-5-5 16,3 2-1-16,-2 1 0 0,2-3 14 0,2 2 0 16,1 3 0-16,0-5 10 0,2 0 0 0,-2 0 0 15,2 0 0-15,4 0 0 0,-1 0-10 16,0 0 0-16,2 4 0 0,-2-4 0 0,0 0 0 0,6 7 0 16,-6-7 0-16,0 5 0 0,8-3 0 0,-6 3 8 15,4 0 2-15,2-5 0 0,-3 2-10 0,3 3-17 16,0-5 4-16,0 5 1 0,3-10 12 0,-3 5 0 15,0 0 0-15,2 0 10 0,-2-5-10 0,6 3 0 16,1 2 0-16,-7-5 0 0,6 5 12 0,-1 0-4 16,3-5 0-16,-3 3 0 0,3 2-8 0,0 0 0 15,3-5 0-15,2 5 0 0,0 0 0 0,5-4 0 16,-4 1 0-16,4 3 12 0,1 0-12 0,-1 0 0 0,3 0 0 16,3 0-11-16,-5 0 11 0,7 0 0 0,0 0 0 15,-2 0 0-15,8 0 0 0,-3 0 0 16,3 0 8-16,0-4-8 0,2-1 8 0,0 3-8 0,3-3 8 15,-2 5-8-15,2-10 13 0,0 3-1 0,5 3-1 0,0-3 0 16,-2 2-11-16,5-2 12 0,5 0-12 0,0-3 12 16,-5 3-12-16,3 0 0 0,-6 3 0 0,11-3 8 15,-3 2-8-15,1 0 0 0,-9 3 0 0,8-3 0 16,3 5 9-16,-3 0-9 0,-7 0 10 0,7-5-10 16,3 5 25-16,-5 0-1 0,-11 0 0 0,10-2 0 15,-5 0-24-15,9-1 0 0,-14-1 0 0,10 1 0 16,-7-1 18-16,0-1-2 0,-3-2 0 0,10-5 0 15,1 3 7-15,-6 2 1 0,-15-5 0 0,7 2 0 0,0 1 3 0,-2-3 1 16,-19 3 0-16,8 2 0 0,-2 2-10 0,-1-2-2 16,-4 2 0-16,2-2 0 15,-11 3-6-15,5-4-2 0,-4 4 0 0,2-1 0 0,-8 3-8 0,-3-1 8 16,3 1-8-16,-5 2 8 0,-6 0-8 16,0 0 8-16,-5 0-8 0,1 0 8 0,-7 0-8 0,-1 2 0 15,-1 1 0-15,-8 4-11 0,0-7 11 0,-2 2 12 16,-3 0-2-16,-3 6-1 15,0-4-29-15,1-1-5 0,-4 1-2 0,1 3-669 16,-1 3-135-16</inkml:trace>
  <inkml:trace contextRef="#ctx0" brushRef="#br0" timeOffset="24654.31">3244 3309 1360 0,'0'0'60'0,"0"0"13"0,0 0-58 0,0 0-15 0,0 0 0 0,0 0 0 15,0 7-13-15,2 0-6 0,4 3-1 0,-1-6 0 0,3 3 20 0,0-2 0 16,8 2 8-16,-8 0-8 0,5-4 22 0,3 1-2 16,0-1 0-16,-3-3 0 0,5-3 26 0,6-1 5 15,-3-1 1-15,3 0 0 0,-3-7-13 0,3-4-3 16,-3-1 0-16,3 3 0 0,-3-9 10 0,3 6 2 15,-5-6 0-15,-3-1 0 0,2 3-16 0,1-2-4 16,-6-1 0-16,0-2 0 0,-2 5 10 0,-1-2 2 16,-2-6 0-16,0 6 0 0,-5 2-3 0,-3-3 0 15,5 1 0-15,-10 4 0 0,2-5-20 0,-2 1-4 16,2 4-1-16,-5 2 0 0,0-4 5 0,-2 3 1 16,2 1 0-16,0 3 0 0,3 5-6 0,-3-3-2 15,0 2 0-15,2 3 0 0,1 5-10 0,0 0 0 16,2-1 9-16,-5 8-9 0,3 2 0 0,0 0-8 15,5 10 0-15,-8-1 0 0,2 8 0 0,4-1 0 0,-1 8 0 0,3 2 0 16,-5 2 8-16,5 5-8 0,-3 7 8 0,3 0-8 16,0 9 8-16,0 3 0 0,0-2-9 0,0 1 9 15,0 6 0-15,0-3 0 0,3-5-9 0,2-4 9 16,-5-7 0-16,5-10 0 0,1-4 0 0,-6-3 0 16,0-5 0-16,0-8 0 0,0 3 0 15,0-6 0-15,0 0 8 0,0-3-8 0,-6 1 0 0,4-8 9 16,-1 3-1-16,3-1 0 0,-5-4 0 0,5 0 0 15,-3 0 7-15,-2-4 1 0,0 1 0 0,2-1 0 16,0-3 2-16,1-3 1 0,-6 3 0 0,8-5 0 16,-6-2-6-16,6 0-1 0,-2 2 0 0,2 1 0 0,2-6-12 0,4 3 11 15,-6 0-11-15,8-2 10 16,-3 1-10-16,3 4-11 0,0-6 3 0,2 5 0 16,4 1-8-16,-6-1 0 0,10 3-1 0,-5-1 0 15,3 5-18-15,0-4-3 0,3 7-1 0,-1-5 0 16,3 2-85-16,6 0-16 0,-3 0-4 0,2 3-456 15,-5-5-92-15</inkml:trace>
  <inkml:trace contextRef="#ctx0" brushRef="#br0" timeOffset="24887.32">4083 3384 1062 0,'10'-9'47'0,"-5"4"9"0,6 1-44 0,-3-1-12 0,-5 0 0 0,2-4 0 0,0 6 88 0,0-4 15 16,-2 3 3-16,2-3 1 0,-5 2-3 0,0 5 0 16,0-7 0-16,-5 2 0 0,2 5-21 0,3 0-5 15,0 0-1-15,-10 0 0 0,2 0-45 0,0 5-10 16,-3 2-2-16,6-2 0 0,-5 4-8 0,2 0-1 0,0 3-1 0,0 2 0 15,2 3 10-15,-2-1 1 0,1 3 1 0,1 2 0 16,4 0-22-16,-1 0 0 16,3 1 0-16,-5-6 0 0,10 3 0 0,-5-3 0 0,0-4 0 15,3 0 0-15,-1-7 0 0,4 2 0 0,-4-3 0 0,3 3 8 16,3-4-8-16,-8-3 8 0,0 0-8 0,6 2 8 16,2-2-40-16,-3 0-8 0,3-5-2 0,2 5 0 15,-2-7-127 1,3 3-26-16,-3-6-5 0</inkml:trace>
  <inkml:trace contextRef="#ctx0" brushRef="#br0" timeOffset="25254.28">4297 3321 1220 0,'0'0'54'0,"0"0"11"0,0 0-52 0,5 0-13 0,-5 0 0 0,0 0 0 0,0 0 96 16,0 0 17-16,3 0 3 0,2 0 1 0,-5 0-55 0,5 5-11 16,-2 2-3-16,0 4 0 15,-1-4-12-15,1 5-4 0,0 0 0 0,-3 2 0 0,0 0 0 0,0 5 0 16,0 2 0-16,0 0 0 0,0-2-20 0,0 0-12 15,0 0 12-15,0-5-12 0,5 0 8 0,-5-5-8 16,0-4 0-16,0 2 0 0,0-7 12 0,0 0-4 16,0 0 0-16,0 0-8 0,0 0 37 0,8 0 1 15,-3-7 0-15,0 2 0 0,-2-6-6 0,2 4 0 16,1-3-1-16,-1-2 0 0,3-4-17 0,-5 2-3 16,2-3-1-16,-3 1 0 0,4-5-10 0,-1 2 0 15,0 0 0-15,3 0 0 0,3 0 0 0,-3 5 0 0,0 3 0 0,2-1 0 16,-2 0 0-16,3 3 0 0,-3 6 0 15,-3-4 0-15,8 5 0 0,-5 2-11 0,3 2 3 0,-3 1 0 16,5 4 8-16,-5 2 0 0,0-2 0 16,0 10 0-16,0-3 0 0,2 5-8 0,-2-1 8 15,0 6 0-15,3 2 0 0,-3 0 0 0,5-1 0 0,-2-1 11 16,2-3-11-16,-3-2 8 0,6-5-8 0,-8 0 8 31,8-2-27-31,-3-5-5 0,-2 2-2 0,5-9 0 0,-6 3-186 0,6-6-36 16</inkml:trace>
  <inkml:trace contextRef="#ctx0" brushRef="#br0" timeOffset="27417.35">5868 3229 57 0,'0'0'0'0,"0"0"0"0,0 0 0 0,0 0 0 16,0 0 183-16,0 0 31 0,0 0 6 0,0 0 2 16,0 0-138-16,0 5-28 0,0 0-6 0,3 2-1 15,0-3-23-15,5 3-5 0,-8-7-1 0,0 5 0 16,8-3 0-16,2 3 0 0,-7-3 0 0,5 1 0 15,0-1 22-15,0-2 4 0,0-2 1 0,2-3 0 16,-2 5 37-16,3-12 8 0,2 3 2 0,0-3 0 16,-5-2-25-16,5 2-5 0,1-4 0 0,-1-3-1 15,0 3-25-15,0-3-5 0,-2-2-1 0,2 2 0 16,0 2-19-16,-2-4-4 0,-3 0-1 0,0 5 0 16,2-1 0-16,-2-2 0 0,-5-2 0 0,5 2 0 15,-5 3 7-15,-1-3 1 0,-2 3 0 0,3-3 0 0,-3 2 12 16,0 1 4-16,-5-3 0 0,2 3 0 0,-5-1-32 0,3 5 0 15,-1 1 0-15,1 3 0 0,-3-1-10 0,3 2 2 16,0 2 0-16,2 1 0 0,-2 1 8 0,2 3 16 16,-5 3-4-16,5-1-1 15,-2 5-31-15,-3-2-5 0,3 2-2 16,-3 5 0-16,3 4 18 0,2 0 9 0,-5 3-10 0,3 5 10 0,2-1-8 0,-2 8 8 16,2 2 0-16,-2 0-9 0,2 9 9 0,-2-2 0 15,2 7-9-15,1 0 9 0,-1 5-19 0,-2-7 1 16,2 2 0-16,0 0 0 0,1-3 2 0,-1-1 1 15,3-10 0-15,3 2 0 0,-3-5 15 0,2-8 0 16,-2 1 0-16,0-2 0 0,3-7 0 0,0 5 0 0,-3-7 0 16,0-3 0-16,2-2 0 0,1 0 0 0,-3-2 0 0,0-5 0 15,0 0-16-15,0 0-6 16,0 0-2-16,0 0 0 16,0 0-21-16,3-5-5 0,2-2-1 0,0 0 0 15,3-4 7-15,-5 1 2 0,2-9 0 0,3 5 0 0,-3-5 1 16,3-2 0-16,8 2 0 0,-8 1 0 15,8-4-7-15,-3 1-2 0,0 0 0 0,3 0 0 0,-5 0-22 0,2 4-4 16,0-4 0-16,3 2-1 0,0 8 43 0,3-6 9 0,-11 5 1 0,5 1 1 16,0 1 71-16,0 3 13 0,-5 0 3 0,3 2 1 15,-3 3-7-15,-3 0-2 0,-5 2 0 0,0 0 0 16,11 2-18-16,-6 5-4 0,-3-5-1 0,4 8 0 16,-4-3-9-16,1 2-3 0,0 3 0 0,2 0 0 15,-10 2-1-15,5 0-1 0,0 0 0 0,-3-2 0 16,3 0 2-16,0-1 1 0,-3 1 0 0,3-2 0 0,3-6 6 15,0 3 2-15,-6-2 0 0,3-5 0 0,0 0-3 0,0 0-1 16,0 0 0-16,0 0 0 0,0 0 20 16,0 0 4-16,0 0 1 0,8-5 0 0,-5-2-9 15,-1 3-2-15,4-8 0 0,-4 0 0 0,4 0-24 0,-4-2-4 16,3 0-2-16,3-5 0 0,-2 3-10 0,2-3 0 16,2 3 9-16,-2-1-9 0,3 1 0 0,-3 2-10 15,-3 2 1-15,3 2 0 16,2 3-16-16,-10 0-3 0,6 5-1 0,-1-3 0 15,0 3-141-15,-2 2-28 0,-3 0-6 0</inkml:trace>
  <inkml:trace contextRef="#ctx0" brushRef="#br0" timeOffset="27723.1">6609 3314 633 0,'0'0'56'0,"0"0"-44"0,0 0-12 0,0 0 0 16,0 0 126-16,0 0 23 0,-2 7 5 0,2-2 1 15,2 2-36-15,-2 0-7 0,-2 0-2 16,-1-3 0-16,3 3-67 0,0 1-14 0,-3-4-2 0,3 6-1 15,0-3-18-15,0-3-8 0,0 1 0 0,0 0 8 16,0-5-8-16,6 7 0 0,-1-5 0 0,3-2 0 16,-3 0 25-16,3-2 0 0,3-3 0 0,-3 0 0 15,2-2 12-15,-2 0 3 0,0-4 0 0,3 4 0 16,-6-3-10-16,3-2-2 0,-3 1 0 0,0-1 0 16,-2-7-3-16,0 7-1 0,-3 3 0 0,-3-3 0 15,3-4-1-15,-3 9-1 0,1-5 0 0,-3 2 0 16,-1 1-9-16,1 4-1 0,0 1-1 0,-1-1 0 0,-2 0-11 15,1 5 12-15,1 0-12 0,-2 3 12 16,0-1-55-16,0 7-10 0,8-4-3 0,-8 2-579 16,3 0-116-16</inkml:trace>
  <inkml:trace contextRef="#ctx0" brushRef="#br0" timeOffset="28236.86">6845 3304 1497 0,'0'0'133'0,"0"0"-106"15,8 0-27-15,-3-2 0 0,-5 2 51 0,5 0 5 0,-5 0 0 16,6 2 1-16,-1 3-20 0,-2 0-4 16,2 2-1-16,-5 0 0 0,0 2-24 0,0-2-8 15,-3 5 0-15,3 0 0 0,-2-3 8 0,-1 1-8 0,0-1 0 16,3-4 0-16,0-5 9 0,0 0-9 0,0 7 0 0,0-7 9 16,0 0-9-16,0 0 10 0,0 0-10 0,0 0 10 15,0 0 26-15,0 0 6 0,3-7 1 0,2 2 0 16,-5-2-32-16,3 2-11 0,2-6 0 0,-2 1 9 15,2 3-1-15,-2-5 0 0,2 1 0 0,0-1 0 16,3 0-8-16,0 0-11 0,0 3 3 0,-3 2 0 16,1-3 8-16,-1 8 0 0,3-5 0 0,-3 7 0 15,-5 0-15-15,0 0-1 0,0 0 0 0,3 7 0 16,5-2 3-16,-8 2 0 0,0 2 0 0,2 3 0 16,-2 0 13-16,0 0 0 0,0 2 0 0,0-3 0 15,0 1 0-15,3-5 0 0,0 0 0 0,-3 0 0 16,5-2 0-16,-5-5 0 0,0 0 0 0,0 0 10 0,3 2-1 0,-3-2 0 15,0 0 0-15,0 0 0 0,5-2 22 16,0 0 4-16,-5 2 1 0,3-3 0 16,2-6 5-16,0 2 2 0,1 0 0 0,-4-3 0 15,4 3-26-15,-1-2-5 0,-2 0 0 0,2-1-1 0,0-2-1 0,1 5 0 16,-1-4 0-16,3 1 0 0,-3 3-10 0,0 0 0 16,1 2 0-16,2 1 0 0,-8 4 0 0,7 0 0 15,1 0-10-15,-2 4 10 0,2-1-8 0,0 6 8 16,0-7 0-16,-1 8-9 0,1-1 9 0,0 3 0 15,-2 0-9-15,2 7 9 0,2-5 0 0,-2 2 0 0,3 5-9 16,-1-4 9 0,3 2-105-16,1-3-18 0,-1 3-3 0</inkml:trace>
  <inkml:trace contextRef="#ctx0" brushRef="#br0" timeOffset="29567.03">8657 2801 576 0,'3'-14'51'0,"-3"9"-41"0,-5 1-10 0,5 4 0 15,0 0 222-15,0 0 42 0,-3-7 9 0,3 7 2 16,0 0-137-16,0 0-27 0,-5 0-6 0,5 0-1 15,0 0-35-15,0 0-7 0,0 0-2 0,0 0 0 16,0 0-48-16,2 4-12 0,1 1 0 0,-3 4 0 16,-3 5 0-16,3 1 0 0,6 1 0 0,-1 3 0 15,-5 2 0-15,5 3 0 0,3-1 0 0,0 5 0 16,-3-2 0-16,3 7 0 0,-2-2 0 0,1 2-10 16,4-8 10-16,-3 4 0 0,0-1 0 0,0 0 0 15,2-7 0-15,1-2 0 0,-6-2 0 0,3 1 8 16,0-6-16-16,-3 0-4 0,1-5 0 0,-1 2 0 15,-5-4-84-15,0-5-18 16,0 0-3-16,0 0-437 0,0 0-87 0</inkml:trace>
  <inkml:trace contextRef="#ctx0" brushRef="#br0" timeOffset="30049.11">8485 2763 921 0,'-5'-16'40'0,"0"9"10"0,-3 2-40 0,-3-7-10 16,6 3 0-16,0 0 0 0,-6-1 222 0,3 3 42 16,3-2 9-16,-1 2 2 0,6 0-170 0,-5 2-33 15,0-2-8-15,2 2 0 0,3 1-36 0,0 1-6 0,-2-2-2 0,-1 1 0 16,6-1 3-16,-1 3 0 16,-2-5 0-16,3 2 0 0,2 0-5 0,0-2-1 15,1 2 0-15,2-2 0 0,2 3-17 0,3-3 10 0,9 2-10 0,-7-4 8 16,1 2-8-16,3-1 0 0,10 1 0 0,0 3 8 15,-2-1-8-15,4 0 0 0,1 3 0 16,2 2 0-16,-2-5 0 0,0 5 0 0,-3 0 0 16,3 5 0-16,-3-5 0 0,0 2 0 0,0 3 0 0,-2 2 0 15,-4 2 0-15,1 3 0 0,0 2 0 0,-3 0 0 16,0 3 0-16,1 4 0 0,-1 3 0 0,-3 1 0 16,-2 4 0-16,0 1 0 0,0 6-11 0,-6-1 11 15,4 5 0-15,-6 0 0 0,-6-3 0 0,4 6 0 16,-4-1 0-16,1 3 0 0,-6-3 0 0,1 0-8 15,-6-2 8-15,0 0 0 0,-3-4 0 0,-2-3 0 0,-3-3 10 16,-3-2-2-16,1-2-8 0,-3 0 12 0,0-2 11 16,-3-8 1-16,3 5 1 0,-1-2 0 0,-1-5-13 15,-1 3-4-15,-3-6 0 0,1 1 0 0,-1-5 4 16,1-2 1-16,2 0 0 0,-2-3 0 0,-1-2 1 0,3 0 0 16,3-5 0-16,-3 3 0 0,3-3-14 15,3 1 0-15,5-4 0 0,-1 1 0 0,1 0 0 0,2 3 0 16,4-8 0-16,4 5 0 15,8-5-79-15,-2 0-12 0,-3-2-2 0,8 0-619 16,10-2-124-16</inkml:trace>
  <inkml:trace contextRef="#ctx0" brushRef="#br0" timeOffset="30715.39">9472 2723 1785 0,'0'0'159'0,"0"0"-127"16,5 0-32-16,1 0 0 0,-1 0 66 0,0 5 7 16,1 2 2-16,-4 0 0 0,3 3-67 0,-2 4-8 0,0 0-11 0,-3 5 3 15,0 4 8-15,0 1 11 0,-3 4-3 0,0 3 0 16,-2 2-8-16,0 2 0 0,0 5 0 0,-1 0-11 16,1 2 11-16,-3-2 0 0,0-5 0 0,3-2 0 15,0-2 0-15,2-5 0 0,-2-5 0 0,5-5 0 16,-3-4 11-16,-2 0 4 0,5 0 1 0,-3-8 0 15,0 3 22-15,3-7 5 0,-2 3 1 0,2-3 0 16,0 0-30-16,0 0-6 0,0 0 0 0,0 0-8 16,-6-3 16-16,4-6-4 0,-1 2-1 0,3-5 0 15,0-2-1-15,0-2 0 0,0-1 0 0,0-4 0 16,-2 0-10-16,2-3 0 0,0-4 0 0,0 0 0 16,5 0 0-16,0-3 0 0,0-4 0 0,3 2 0 0,0 0 33 15,3-2 2-15,-1-1 0 0,1 6 0 0,2-6-35 0,-2 8 0 16,2 5 0-16,-2-1 0 0,-1 8 0 15,1 4 0-15,-3 0 0 0,-3 3 0 16,3 6-19-16,-8 3-10 0,0 0-3 0,8 0 0 0,-3 5 32 0,3 5 0 16,-3 1-8-16,1 6 8 0,-1 4-10 0,-2 5 1 15,2 0 0-15,-2 2 0 0,-1 7 9 0,1 1 0 16,0 3 0-16,-3 4 0 0,0-3 0 0,0 2-12 0,2-2 2 16,-2 0 0-16,0-7 10 0,3-2 0 15,2-13 0-15,-2-1-8 0,-1-1 8 0,1-4 0 0,0-7 0 0,-1 2-8 16,-2-7 8-16,0 0 16 15,0 0-4-15,6-7-1 0,-1 2 21 0,-2-7 5 0,2 1 1 0,-2-6 0 16,-1-2-15-16,3-2-3 0,-2-2-1 0,-3-6 0 16,3-1-11-16,-1-1-8 0,1-2 12 0,0 0-12 15,-3-2 14-15,2 0-4 0,1-3-1 0,0-2 0 16,2 3 2-16,0-1 0 0,3 0 0 16,0 3 0-16,0 0-11 0,3 4 0 0,-3 8 0 0,2-1 0 15,-2 8 0-15,0-1 0 0,0 5-8 0,0 5 8 16,-3-2-10-16,3 7 10 0,-3-1-13 0,-5 3 5 15,3 10-7-15,2-3-1 0,-2 7 0 0,2 5 0 16,-2 4 16-16,0 1 0 0,2 4 0 0,-5 0 0 0,3 7-19 16,-1 1 3-16,-2 1 0 0,3 3 0 15,-1 0-87-15,1 0-17 0,2 5-3 0,-2-5-535 16,5 2-107-16</inkml:trace>
  <inkml:trace contextRef="#ctx0" brushRef="#br0" timeOffset="31060.6">10086 3053 2088 0,'0'0'46'0,"0"0"10"0,0 0 1 0,0 0 1 0,0 0-46 0,0 0-12 16,-3-5 0-16,3 5 0 0,0 0 40 0,0 0 5 0,-5 0 2 0,0 0 0 16,-1 2-31-16,1 3-7 15,0 0-1-15,0 0 0 0,-1 2-8 0,6 0-16 16,-2 0 4-16,2 2 1 0,2-7 11 0,1 8 0 0,0-8 0 0,2 8 0 15,3-3 0-15,2 2 0 0,1-7 0 0,2 8 8 16,0-8-8-16,1 3 0 0,-1 0 0 0,3-1 0 16,0 3 0-16,-3 0 11 15,-3 0-1-15,-2-2 0 0,-5 0-10 0,2 0 0 0,-2 6 0 0,2-6 0 16,1 2 0-16,-4 0 0 0,-4 3 0 0,-1-1 0 16,-2 0 9-16,-1-2 0 0,-2 3 0 0,-2-3 0 15,-1 0 7-15,1 2 2 0,2-2 0 0,0 0 0 16,0 3-10-16,0-5-8 0,0 2 9 0,0-3-9 15,3 3 8-15,-1-4-8 0,1 1 0 0,2 1 9 16,3-5-93-16,0 0-20 0,0 0-3 0,0 0-542 16,0 0-109-16</inkml:trace>
  <inkml:trace contextRef="#ctx0" brushRef="#br0" timeOffset="31945.06">11750 2825 921 0,'0'0'82'0,"8"0"-66"0,-3-3-16 0,1 3 0 16,-1 3 163-16,3-1 29 0,0 5 5 0,0-5 2 15,-3 8-127-15,0-6-24 0,3 8-6 0,-2-5-1 16,-1 10-24-16,0-5-5 0,0 2 0 0,-2 7-1 16,0-5-1-16,-3 3 0 0,0 2 0 0,0 0 0 0,2 5 2 0,-4-2 1 15,-4-1 0-15,4 1 0 0,-1-1-13 0,1 1 0 16,-4-3 0-16,4-2 0 0,-4-3 0 0,4 1 0 15,-4-5 0-15,4-1 0 16,-6-4-28-16,5 0-11 0,-2-2-2 0,0 0-1 16,-3 2-62-16,-11-7-133 0,11 0 117 15,-2-5 15-15,-4 3 2 0,1-3 1 0,0-2 0 16,2 2 130-16,1-6 25 0,-6-1 6 0,5 0 1 0,3 0 38 0,-2-2 8 16,2 0 2-16,3 2 0 0,-1-4-29 0,4 4-6 15,-1 0-1-15,3 5 0 0,0-4-12 0,5 6-4 0,-2-5 0 0,5 8 0 16,0-7-44-16,2 2-12 15,6 0 0-15,-3 0 0 16,3 2-25-16,3 0-7 0,2 0-2 0,3 3 0 16,0 2-48-16,-1-5-10 0,4 3-1 0,-1 2-1 15,3 0-27-15,1 0-6 0,-7 2-1 0,4 3 0 16,-3-5 51-16,-3 0 9 0,0 5 3 0,-3-3 0 0,-2 3 104 0,-2-5 21 0,-4 2 4 0,-2 1 0 16,0-1 52-16,-8-2 9 0,3 5 3 0,2 2 0 15,-5-7-52-15,-3 7-9 0,1 4-3 0,-1 1 0 16,-5-2-27-16,3 6-5 0,0-4-2 0,-1 0 0 15,-2 4 3-15,3-4 1 0,-3 2 0 0,5 0 0 16,1-2-21-16,-1 0-4 0,3-3-1 0,3 0 0 16,2-4-8-16,0 2 8 0,3-2-8 0,3-5 8 15,2 0 35-15,3-5 6 0,0 0 2 0,0-2 0 0,5-2-22 0,-3 0-4 16,1-3-1-16,-6 0 0 16,-2 0-2-16,-3 3-1 0,-3-3 0 0,3-4 0 15,-5-1 10-15,2 3 1 0,-2-5 1 0,-3 3 0 16,0-1-1-16,-3 1-1 0,0-1 0 0,-2-1 0 0,-6 6-31 15,3 0 0-15,-5-4 0 0,5 9 0 0,0-5-12 0,0 2-8 16,0 8-1-16,0-5-1 16,3 2-82-16,0 5-17 0,2 0-3 0,3 0-562 15,0 0-112-15</inkml:trace>
  <inkml:trace contextRef="#ctx0" brushRef="#br0" timeOffset="32263.23">13361 2660 1785 0,'6'0'159'0,"4"0"-127"16,4 0-32-16,-4 5 0 0,6 2 82 0,-5 5 10 0,-1-5 3 0,1 4 0 15,-1 1-83-15,-2 2-12 16,0 0-10-16,-2 7 2 0,1-2 8 0,-1 5 8 15,-4-1-8-15,4 6 11 0,-6-8-11 0,0 9 0 0,0-6 0 0,0 6 8 16,-3 3-8-16,3-7 0 0,0 2 9 0,-3-4-9 16,3-3 0-16,-2-4 0 0,2 1 0 0,0-1 8 0,-3-5-8 15,3-5 0-15,0 0 0 0,0-3 8 16,0-4-24-16,0 0-5 0,-5 5-1 0,0-12 0 16,2 2-94-16,-2-6-20 0,-3-1-3 0,0-7-1 15,2-2 32-15,-2-3 5 0,-2 1 2 0,-1-1-495 16</inkml:trace>
  <inkml:trace contextRef="#ctx0" brushRef="#br0" timeOffset="32599.97">13324 2778 403 0,'-8'-40'17'0,"3"21"5"0,3 0-22 0,-4-5 0 16,4-1 0-16,-1 1 0 16,-2 3 279-16,2 4 51 0,3-4 10 0,-3 5 3 0,3 2-195 0,0 2-38 15,3-5-8-15,0 10-2 0,-1-4-60 0,4 1-13 16,-1 3-3-16,3 0 0 0,0 2 1 0,0-2 0 16,2 5 0-16,1 0 0 0,2 2-4 0,3 0-1 0,3 0 0 15,-1 0 0-15,1 2-7 0,2 3-1 16,3-1-1-16,5 3 0 0,0 3-11 0,0 2 0 15,3-1 9-15,-1 1-9 0,-2 0 0 0,3 0 0 0,0 4 0 16,-3 3 0-16,3 4 0 0,-6 1-8 0,-2 4 0 16,0 0 0-16,-3 1 8 0,-2 1 0 0,-4-2 0 15,-4 1 0-15,0 1 0 0,-3-2 0 0,-6-4 8 0,-2 4-8 16,-2-4 0-16,-4 2 0 0,-7-3 0 16,0-2 8-16,-6 3 12 0,1-1 4 0,-6 1 0 0,0-3 0 15,0-2 12-15,-2 0 4 0,-1 2 0 0,1-7 0 16,-1 0-13-16,4 0-3 0,-4-2 0 0,6 0 0 15,0-3 7-15,0-2 1 0,2 3 0 0,3-3 0 16,0-5-32-16,3 3 0 0,0-1 0 0,2-4 0 16,6 0-24-1,0 0-7-15,0 0-1 0,5 0-1 0,2-7-107 0,3-4-20 16,1-1-5-16,4-5-823 0</inkml:trace>
  <inkml:trace contextRef="#ctx0" brushRef="#br0" timeOffset="33253.98">14243 2566 2084 0,'7'2'92'0,"-1"3"20"0,2-5-90 0,2 5-22 15,-4 6 0-15,2-4 0 0,-3 3 8 0,3 4-8 16,-6 2 8-16,1 1-8 0,0 6 16 0,-6 1-2 16,0 2 0-16,1 7 0 0,-4-5-14 0,-1 7 8 15,-1 5-8-15,-3-4 0 0,-2 4 0 0,0-1 8 16,-1 4-8-16,1-8 0 0,2 0 0 0,1-2 0 15,-1-9 0-15,3-1 0 0,0-9 8 0,3 1-8 16,0-4 11-16,0 1-11 0,2-7 22 0,0 2-2 16,3-7-1-16,0 0 0 0,0 0-5 0,0 0-1 0,-2-7 0 0,-4-3 0 15,4-1-1-15,2-1 0 0,0-5 0 0,2 1 0 16,-2-5-12-16,6-3 11 16,-4 3-11-16,4-9 10 0,-1 1 3 0,0 1 1 0,6-7 0 0,-1 0 0 15,1-5-14-15,5 0 0 0,0-5 0 16,2 3 0-16,1-6 0 0,-1 1 0 0,6 7 0 0,-3-4 0 15,3 13 0-15,0-2-13 0,-6 7 1 0,1 3 0 16,-1 9 12-16,-2 0 0 0,-5 4 0 0,2 8 0 16,-5-3-12-16,0 10 12 0,0 2-13 0,-3 9 5 15,0-4 8-15,1 12 0 0,-4-3 0 0,1 9 0 16,-6-1 0-16,3 6 0 0,-2 0 0 0,-1 5 0 16,-2 7 0-16,0-7 0 0,-1 7 0 0,-2-4 0 15,0 4 0-15,0-3-12 0,0-4 12 0,3-4-12 16,3-6 12-16,-1-6 0 0,0-3 0 0,1-12 0 0,2 1 0 15,0-1 0-15,0-7 8 0,0-2-8 0,0 0 38 0,0 0 3 16,0 0 1-16,5-7 0 0,-2-4-14 16,-1-1-4-16,3-5 0 0,1 1 0 0,-1-3-12 0,-2 0-4 15,2-7 0-15,0 1 0 16,3-4 20-16,3 1 3 0,-3-2 1 0,2-1 0 0,4-2-32 0,-4-2 0 16,3-5 0-16,3 0 0 0,3 0 0 0,-3 2 0 15,2 3 0-15,1 2 0 0,2 2 0 0,-3 10 0 16,-2 2 0-16,0 5 0 0,-5 5 0 0,2 4 0 15,-2 0 0-15,-4 10 0 0,4-2-10 0,-3 6-8 16,-3 7-2-16,1-1 0 0,-4 6 7 0,1 2 1 0,-3 1 0 0,0 4 0 16,0 3 12-16,-5 4 0 15,2 2 0-15,0 1 0 0,1 2-12 0,-1 2 0 16,-2 1 0-16,5-1 0 16,0 38-185-16,2-42 88 0,1-3-1 15,0-2-90-15,5-10-17 0</inkml:trace>
  <inkml:trace contextRef="#ctx0" brushRef="#br0" timeOffset="33583.15">15031 2973 1969 0,'0'0'87'0,"0"-7"18"0,0 2-84 0,0 5-21 0,0-7 0 0,0 7 0 16,0 0 92-16,0 0 13 0,0 0 3 0,0 0 1 16,-8 0-62-16,8 0-13 0,-5 7-2 0,-1-2-1 15,-1 2-22-15,-1 0-9 0,2 2 8 0,1 3-8 0,0 0 0 0,-1 0 0 16,4-1 0-16,-1 1 0 15,3 2 0-15,0-2 0 0,3 2 0 0,2-2 0 0,3 0 12 16,0-1-4-16,5 1 0 0,0-5 0 0,3 3 0 0,0-3-8 16,-3 0 12-16,3 0-4 0,3 2 7 0,-1-4 1 15,-4 2 0-15,-1 0 0 0,-3 2-16 0,-2-6 0 16,0 1 0-16,-5 1 0 0,-3-5 32 0,0 5 0 16,0 2 0-16,-5-2 0 0,-6 2-16 0,0 0-4 15,-4 0 0-15,1-3 0 0,-2 1-1 0,1 0-1 16,-1 2 0-16,0-7 0 0,-3 5 0 0,1-1 0 15,2-1 0-15,-3 1 0 0,6-1 18 0,0 1 3 16,0 1 1-16,-1-3 0 16,4 1-52-16,-3-3-9 0,2 2-3 0,0-2 0 15,4 0-102-15,-1-2-21 0,0-1-4 0,2 1-1 0</inkml:trace>
  <inkml:trace contextRef="#ctx0" brushRef="#br0" timeOffset="50416.2">4696 5656 979 0,'0'0'87'0,"0"0"-70"16,0 0-17-16,0 0 0 0,0 0 88 0,0 0 15 0,0 0 2 0,0 0 1 16,0 0-42-16,0 0-8 0,0 0-1 0,3 5-1 15,-3-5-26-15,0 0-6 0,0 0-1 0,3 5 0 16,-3-5 6-16,5 4 1 0,-5-4 0 0,0 0 0 0,0 0 12 0,0 0 4 16,0 0 0-16,0 0 0 15,0 0-9-15,0 0-2 0,8 3 0 0,-8-3 0 16,0 0-9-16,0 0-3 0,0 0 0 0,0 0 0 15,0 0 3-15,0 0 0 0,8 0 0 0,-8 0 0 0,0 0 2 0,5-5 1 16,0 3 0-16,1-3 0 0,-4 0-7 0,-2-2 0 16,0 2-1-16,0-4 0 0,0 0 2 0,0-1 1 15,0-1 0-15,0-1 0 0,0-2-4 0,-2 0-1 16,2 2 0-16,0-2 0 0,-6-3-4 0,4 1-1 16,-4-1 0-16,4 1 0 0,-1-1 0 0,-2 1-1 15,2-3 0-15,-7 0 0 0,4 0-11 0,-2-4 8 16,0 2-8-16,3 0 8 0,-8-1 7 0,8 4 1 15,-3-4 0-15,-5 4 0 0,7 4 6 0,-7-8 2 16,2 1 0-16,3 2 0 0,1 1-24 0,1-1 0 16,-2 0 0-16,3 2 0 0,0-1 13 0,5 1-1 0,-8 3-1 0,8-2 0 15,0 1-11-15,0 4 0 16,-6-3 0-16,6 4 0 0,0-6 0 0,6 2 0 16,-6 2 0-16,0 0 0 0,-6 0 0 0,6-2 0 0,0 7 0 15,6-5 0-15,-4 1 0 0,4 1 0 0,-6-1 0 0,5 1 0 16,3 3 0-16,-3-5 0 0,3 3 0 15,3 4 0-15,-1-7 0 0,1 5 0 16,0-2 0-16,2 2 0 0,-3 2 0 0,6 0-11 0,-8 1 3 16,8-1 0-16,-3 5 8 0,0-2-8 0,1 2 8 0,-1 0-8 15,0-3 8-15,0 6 0 0,-2 1-9 0,2 1 9 16,0 2 0-16,1 3-9 0,-1-1 9 0,0 3 0 16,-2-3 0-16,-1 3 0 0,6-3 0 0,-8 3 0 15,-3 5 0-15,3-3 0 0,-2 0 8 0,-1 0-8 16,-5 2 0-16,3 1 0 0,-6 2 0 0,0-1 0 0,1 1 0 15,-6 0 0-15,0 0 0 0,5 0 0 16,-5 0 0-16,-5-1-12 0,2-1 1 0,1 2 0 16,-1-5 11-16,-2 0 0 0,0 0 8 0,2 0-8 0,-7-2 8 15,4 0-8-15,1-3 8 0,-5 0-8 0,-1-2 14 0,3 1-2 16,0-4 0-16,0 1 0 0,3-3-12 0,3-2 8 16,-6 0-8-16,5-2 0 0,3 0 13 0,-2-1-3 15,-4 1-1-15,7 0 0 0,1-3-9 0,-2 2 8 16,8-4-8-16,-5 3 8 0,0-1-16 0,5-2-4 15,0 2-1-15,2-4 0 16,1-3-159-16,5 0-31 0,0 1-6 0</inkml:trace>
  <inkml:trace contextRef="#ctx0" brushRef="#br0" timeOffset="51087.18">5773 4777 1220 0,'0'0'54'0,"0"0"11"0,0-3-52 0,0 1-13 0,0 2 0 0,0 0 0 16,0-2 84-16,0 2 13 0,0 0 3 0,0 0 1 16,0-5-11-16,0 5-2 0,0 0-1 0,0 0 0 15,0 0-57-15,0 0-11 0,0 0-3 0,0 0 0 16,0 0 4-16,3 9 0 0,2 5 0 0,-2-2 0 16,-1 0 4-16,4 4 2 0,-1 1 0 0,-2 2 0 15,-1-1-6-15,6 4-2 0,-8-1 0 0,6 2 0 0,-6 3 1 16,2-5 0-16,1 3 0 0,-1-5 0 15,1 0-19-15,0-5 0 0,-3 0 0 0,2-5 0 0,4 1 0 16,-6-3 0-16,0-7 0 0,0 7 0 0,2-3 0 0,-2-4 0 16,0 0 0-16,0 0 0 15,0 0-96-15,0 0-27 16,0 0-5-16,0 0 0 0</inkml:trace>
  <inkml:trace contextRef="#ctx0" brushRef="#br0" timeOffset="51471.76">5895 4934 1587 0,'0'0'70'0,"0"0"15"0,0 0-68 0,0 0-17 16,0 0 0-16,0 0 0 0,0 0 0 0,0 0 0 15,8 0 8-15,0 3-8 0,-8-3 26 0,10 0 2 0,1-3 0 0,2 3 0 16,-2 0-8-16,2 0-2 16,3 0 0-16,2 0 0 0,1 0 13 0,-1-2 2 0,1 2 1 15,2 0 0-15,3 0 3 0,-3 0 1 0,-5 0 0 0,8 0 0 16,0 0-22-16,2 2-5 15,-7 1-1-15,7-1 0 0,1 0-1 0,-4 1 0 0,4-3 0 0,-1 0 0 16,3 0 15-16,0-3 2 0,1-1 1 16,1 1 0-16,-4 1 1 0,5 2 0 0,5-5 0 0,0 3 0 15,0-1-28-15,0 1 0 0,2-5 0 0,1 2 0 16,0 3 0-16,-3-3 0 0,-3 3 9 0,6 0-9 16,0-1 0-16,-3 1 0 0,0 2 0 0,-3-2 0 15,0 2 0-15,-4 0 0 0,-1 0 0 0,0 0 0 16,-3 0 0-16,-2 2 0 0,2-2 0 0,-2 2 8 15,0-2-8-15,-5 3 0 0,-1-3 0 0,-2 0 0 16,0 2 0-16,0 0 0 0,-3-2 0 0,0 0 0 16,-2 3 0-16,-6-1 0 0,-5-2-8 0,5 0 8 15,-5 0-140-15,0 0-22 0,0 0-5 0,0 0-679 16</inkml:trace>
  <inkml:trace contextRef="#ctx0" brushRef="#br0" timeOffset="51798.98">7197 4770 1324 0,'0'0'118'0,"0"0"-94"16,0 0-24-16,0 0 0 0,0 2 103 0,0-2 16 15,-8 2 3-15,8-2 1 0,0 0-64 0,0 0-13 16,0 0-2-16,0 0-1 0,8 7-31 0,0 0-12 16,0-4 11-16,2 1-11 0,3 1 0 0,3-2 0 15,0 4 0-15,3-3 0 0,2 1 9 0,0 0-9 0,0-1 8 0,0 1-8 16,0 0 20-16,1 2 0 0,-1-2-1 15,-3-1 0-15,3 1-8 0,-2 0-2 16,-6-1 0-16,0 3 0 0,1 0 14 0,-6 1 2 0,-3-1 1 0,0 2 0 16,-5 0 4-16,3 1 1 0,-6 2 0 0,1-3 0 15,-6 3 25-15,2 0 6 0,-2-1 1 0,-2 3 0 16,-3-2-25-16,-1 2-5 0,1-4-1 0,0 1 0 16,0 4 8-16,-1-4 2 0,1-1 0 0,0-1 0 15,-3 3-22-15,6-3-5 0,-4-2-1 16,4 0 0-16,-1 0-14 0,1 0 11 0,2-4-11 0,2-1 10 0,-2 3-10 15,8-5 0-15,0 0-10 0,0 0 10 16,0 0-111-16,0 0-16 0,-2-5-3 16</inkml:trace>
  <inkml:trace contextRef="#ctx0" brushRef="#br0" timeOffset="54186.35">10509 4431 115 0,'0'0'10'0,"0"0"-10"0,0 0 0 0,0 0 0 16,0 0 232-16,0 0 44 0,0 0 8 16,0 0 3-16,0 0-163 0,0 0-32 0,0 0-6 0,0 0-2 15,0 0 6-15,0 0 1 0,0 0 0 16,0 0 0-16,0 0-21 0,0 0-4 0,-2-5-1 0,-1 3 0 15,3 2-11-15,-5-2-2 0,-1-1-1 0,4 1 0 16,-4-1-27-16,-1 3-4 0,-1 0-2 0,-3 0 0 16,0 0-9-16,1 0-1 0,-3 3-8 0,-1-1 12 0,-2-2-12 0,1 0 9 15,-4 3-9-15,-2-1 8 0,0 0-8 16,-3 1 12-16,3-1-12 0,-3 3 12 0,0-1 0 0,-2-1 1 16,2 1 0-16,-3 1 0 0,1-3 16 0,2 3 3 15,0 0 1-15,-2-3 0 0,2 3-17 0,0-3-3 16,0 3-1-16,3 0 0 0,0-3-3 15,0 0-1-15,5 3 0 0,3 0 0 0,0-3-8 0,5 0 0 16,-3 1-10-16,3-1 10 0,0 1 0 16,3 1-9-16,5-4 9 0,0 0 0 0,0 0-9 0,0 0 9 15,0 0-10-15,3 7 10 0,-3-7 0 16,2 7 0-16,6-2 0 0,0 2 0 0,5-5 0 0,1 3 0 16,-1 0 0-16,3 0 0 0,2-1 0 0,1 1 0 15,-1 4 0-15,3-4 0 0,-5 2-8 0,3-2 8 16,-3 4 0-16,0-2-9 0,-3 3 9 0,0-1 0 15,-2 1 0-15,-3 1 8 0,-1-1-8 0,-1 1-13 16,-4 4 3-16,1-4 1 0,-3 8 9 0,-3-7 12 16,3 7-2-16,-5-3-1 0,-3 3-9 0,-2 2 0 0,-1-4 0 15,0 1 0-15,-2 1 0 0,-3 2 0 0,0-6 0 0,-2 3 0 16,-1-1 0-16,-2 2 10 0,-3-1-1 0,3-3 0 16,0 3 7-16,-3-1 0 0,-2-1 1 0,-1 1 0 15,1 2 19-15,2-5 3 0,-2-3 1 0,4 1 0 16,-1 0-23-16,1-3-4 0,4 1-1 15,-1-1 0-15,6-2-12 0,0 0 9 16,2-2-9-16,3 0 8 0,1-1-8 0,1-4 0 0,4 3 9 16,2-3-9-16,-3 2 0 0,3-2 0 0,0 0 0 0,0 0 0 15,0 0 0-15,8 0 0 0,2 2 0 0,4-2 0 16,2-2 0-16,5 2 0 0,0-2 0 0,5-1 0 16,1-1 0-16,2-1 8 0,0-2-8 0,0 2 0 15,0 1 0-15,0-1 9 0,0 2-9 0,-2 3 0 0,-6-7 0 0,3 5 0 16,-3 0 0-16,0-1 0 0,-2 1 0 0,-3 2 0 15,-1-2 0-15,-1-1 0 16,-1-1-71-16,-2 1-14 0,-1 1-3 0,-2 0-1 16,3-3-114-16,-3 3-22 0</inkml:trace>
  <inkml:trace contextRef="#ctx0" brushRef="#br0" timeOffset="54788.55">9509 5760 2088 0,'0'0'92'0,"0"0"20"0,0 0-90 0,0 0-22 16,0 0 0-16,0 0 0 0,0 0 25 0,5 0 1 16,-5 0 0-16,6 0 0 0,2 2-6 0,2 0-2 15,-2 1 0-15,3 1 0 0,-3 4-18 0,5 1 0 16,-5-2 8-16,2 5-8 0,-2 0 10 0,3 2-2 15,-3 0 0-15,-3 2 0 0,0 1 5 0,1-1 1 16,-4 3 0-16,1-3 0 0,-3 3 10 0,0-2 3 16,-3-1 0-16,-2 1 0 0,-3 1-1 0,3-1 0 0,-8-1 0 15,5 1 0-15,-3-3-11 0,1 0-3 0,-4-2 0 0,4 0 0 16,-3-3-12-16,2 0 0 0,-2-2 0 0,-1-2 0 16,1 0 0-16,3 0 14 0,-4-1-4 0,4-1-1 15,-1-1-9-15,1-2 0 0,-1-2-12 0,3-3 12 31,0-2-129-31,-2 0-19 0,2-5-3 0,0-2-841 0</inkml:trace>
  <inkml:trace contextRef="#ctx0" brushRef="#br0" timeOffset="54951.99">9673 5696 2016 0,'0'0'179'15,"0"0"-143"-15,0 0-36 0,8 0 0 16,-3 3 75-16,1-6 8 0,-1 3 1 0,3-2 1 15,-3 2-37-15,-5 0-8 0,6 0-2 0,-1 2 0 16,3-2-102-16,-3 0-20 0,-5 0-4 0,8 3 0 16,0-1-83-16,0-2-16 0,0 2-3 0,2-2-1 0</inkml:trace>
  <inkml:trace contextRef="#ctx0" brushRef="#br0" timeOffset="55157.02">9980 5680 1890 0,'0'0'41'0,"0"0"9"0,0 0 2 0,0 0 1 0,5 4-42 16,1-1-11-16,-1 2 0 0,0-5 0 0,-5 0 65 0,6 2 11 0,-1 0 3 16,3-2 0-16,-3 0-15 0,6 0-4 0,-1-2 0 0,1 0 0 15,-1 2-12-15,4-5-4 0,2 2 0 0,-3-1 0 16,0-3-24-16,3 2-6 0,0 0-1 0,-3 3 0 16,0-3-13-16,-2 3 0 0,-3 0 0 0,2-1 0 15,-2 3-28-15,0 0-9 16,-3 0-2-16,3 0 0 15,-2 3-211-15,-4-1-42 0,-2-2-9 0,0 12-2 0</inkml:trace>
  <inkml:trace contextRef="#ctx0" brushRef="#br0" timeOffset="55364.59">9983 5957 2008 0,'0'0'44'0,"-6"7"10"0,4-2 2 0,-3 2 0 15,-1-2-45-15,6-5-11 0,-5 5 0 0,5-5 0 0,0 0 83 0,0 0 14 16,0 0 3-16,0 0 1 15,0 0-31-15,0 0-6 0,8 2-2 0,0-4 0 16,2 2-13-16,1-3-2 0,0 1-1 0,2 2 0 0,-3-5-30 0,4 3-5 16,-1-3-2-16,-3 3 0 0,4-3-9 0,-1 0-14 15,3 1 3-15,0-3 1 16,-3 4-131-16,3-2-27 0,-3-2-4 0,-2 3-880 0</inkml:trace>
  <inkml:trace contextRef="#ctx0" brushRef="#br0" timeOffset="55601.49">10560 5616 2372 0,'0'0'52'0,"0"0"12"0,5-4 1 0,3 1 1 0,0 1-53 0,0 0-13 16,-8 2 0-16,0 0 0 0,0 0 54 0,0 0 8 0,0 0 2 0,0 0 0 16,0 0-20-16,2 4-4 0,4 1-1 0,-6 2 0 15,0 5-23-15,0-1-4 0,-3 4 0 0,0 1-1 16,1 1 2-16,-4 1 1 0,4 4 0 0,-1 1 0 15,-5-2 14-15,5 0 4 0,1-2 0 0,2 0 0 16,-3 0-32-16,3-5 0 0,0-2 0 0,0-1 0 16,3-1 12-16,-1-3-3 0,-2-2-1 0,0-1 0 15,3 1-8-15,-3-5-11 0,0 0 3 0,0 0 0 16,8 0-142-16,-8 0-28 16,0 0-6-16,5-7-941 0</inkml:trace>
  <inkml:trace contextRef="#ctx0" brushRef="#br0" timeOffset="57029.55">10052 3998 518 0,'0'0'46'0,"0"0"-37"15,0 0-9-15,0 0 0 0,0 0 196 0,0 0 38 16,0 0 7-16,0 0 2 0,0 0-130 0,0 0-25 15,0 0-6-15,0 0-1 0,0 0-33 0,0 0-8 16,0 0 0-16,0 0-1 0,0 0-15 0,0 0-4 16,0 0 0-16,0 0 0 0,0 0 16 0,0 0 4 15,0 0 0-15,0 0 0 0,0 0-23 0,0 0-4 16,0 0-1-16,0 0 0 0,0 0-12 0,0 0 0 0,0 0 0 0,0 0 0 16,0 0 0-16,0 0 0 0,5 3 8 0,-5-3-8 15,0 0 0-15,5 4 0 0,0 3 0 0,-2-2 0 16,-3-5 0-16,3 7 0 0,-3 2 8 0,2-1-8 15,1 1 0-15,-3 0 0 16,0 1 8-16,0 2-8 0,0-1 11 0,0-4-1 0,0 3 0 0,0-1 0 16,-3 1 1-16,3-3 0 0,0-3 0 0,0 3 0 15,0-2 5-15,0 2 2 0,0-7 0 0,-2 5 0 16,2 0-5-16,0-5-1 0,0 0 0 0,0 0 0 16,0 0 3-16,0 0 0 0,0 0 0 0,0 0 0 15,0 0 20-15,0 0 4 0,0 0 1 0,0 0 0 16,0 0-8-16,0 0-2 0,0 0 0 0,0 0 0 0,0-8 2 0,0 4 0 15,0-1 0-15,0-2 0 16,0 0-21-16,0-2-11 0,2-1 12 0,1 1-12 0,-6-3 9 16,3 0-9-16,3 3 0 0,0-3 9 0,-1 0-9 0,-2 1 0 15,3-1 0-15,2 2 0 0,-5-1 0 0,3 1 0 16,0-2 0-16,2 3 0 0,-3 2 0 0,1 0 0 16,2-2 0-16,-2 4 0 0,2 0 0 0,1 3 0 15,-4-8 0-15,4 8 0 0,-6 2 0 0,5 0 0 16,-3-5 0-16,4 5 0 0,2 5 0 0,-3-3-12 15,0 1 4-15,3 4 8 0,0 0-12 0,0 0 12 16,3 2-10-16,-9 3 10 0,1 0 0 0,0 4 0 16,2-4 8-16,0 0-8 0,1 0 0 0,-1-1 0 15,0 1 0-15,0 0 0 0,1-3 0 0,-1 1 0 16,0-1 0-16,-2-4 0 0,2 2 0 0,-5 0 0 0,0 0 0 0,0-7 0 16,3 5 0-16,-3-5 0 0,2 7 0 0,-2-7 0 31,0 0-46-31,3 4-16 0,-3 3-3 0,0-7-1 15,0 5-134-15,0-5-28 0,0 0-4 0,3 10-2 0</inkml:trace>
  <inkml:trace contextRef="#ctx0" brushRef="#br0" timeOffset="58460.12">11494 4490 1234 0,'0'0'55'0,"0"0"11"0,0 0-53 0,0 0-13 16,0 0 0-16,0 0 0 0,0 0 75 0,0 0 12 15,0 0 2-15,0 0 1 0,0 0-36 0,0 0-7 16,0 0-2-16,0 0 0 0,5 9-20 0,-3-2-4 16,-2 3-1-16,0 1 0 0,0 1-7 0,0 2-1 15,0 5-1-15,-2 0 0 0,-1 4 32 0,1 3 6 16,-4 0 2-16,1 2 0 0,-3 3-33 0,3-3-6 16,-6 7-2-16,6-9 0 0,2 3-1 0,-2-4 0 15,0-1 0-15,-1-3 0 0,-2-2 4 0,0-3 1 0,0 1 0 16,1-3 0-16,1-2 23 0,1-1 5 15,0-1 1-15,-1-3 0 0,6-7-19 0,-2 2-3 0,-1 3-1 0,3-5 0 16,0 0 12-16,0 0 3 0,0 0 0 0,0 0 0 16,-3-5-5-16,3-2-1 15,0 0 0-15,0-5 0 0,0-2 4 0,0 0 1 0,6-5 0 0,-4-2 0 16,1 2-34-16,2-2 0 0,1-9 0 0,2 4-9 16,-3 0 9-16,3-2 0 0,0-1 8 0,-3 4-8 15,3-6 0-15,-3 3 0 0,-2 0 0 0,5 2 0 16,2 0 0-16,1 2 0 0,-3 8 0 0,3-1 0 0,-4 1 0 15,1 4 8-15,0 0-8 0,-2 5 0 16,-1 0 0-16,3 0 0 0,-6 5 0 0,4 2-8 16,-6 0 8-16,0 0 0 0,8 0 8 0,0 5-8 15,-3 2-21-15,3 4-9 16,0 3-2-16,-3 3 0 0,0 4 32 0,1-2 0 0,-1 4 0 0,0 3 0 16,-2 3 0-16,2-4 0 0,1 1 0 0,-1 0 0 15,0-2 0-15,0-3 0 0,1-5 0 0,-4 3 0 0,6-5 0 0,-5 0 0 16,2-4 0-16,0-3 0 0,1 2 0 0,-4-4 0 15,-2-5 0-15,3 7 0 0,-3-7 0 0,5 5 0 16,-5-5 0-16,0 0 0 16,0 0-24-16,0 0-9 0,0 0-2 0,0 0 0 15,0 0-121-15,0 0-25 0,0 0-5 0,0 0-733 0</inkml:trace>
  <inkml:trace contextRef="#ctx0" brushRef="#br0" timeOffset="58666.07">11483 4812 1670 0,'-11'5'36'0,"9"-5"8"0,-4-3 2 0,4 3 2 0,-1 0-39 0,3 0-9 16,0 0 0-16,0 0 0 0,0 0 88 0,0 0 15 0,0 0 3 0,0 0 1 15,0 0-51-15,0 0-11 0,0 0-1 0,0 0-1 16,8-2-8-16,0 0-2 0,3 2 0 0,2-3 0 16,0 3-3-16,0 0-1 0,-2-2 0 0,2 2 0 15,0 0-11-15,1 0-2 0,-1 2-1 0,-3 1 0 16,1-1-31-16,0 0-7 0,-1 5-1 0,1-2 0 31,-1 2-105-31,1 0-22 0,-1 3-4 0</inkml:trace>
  <inkml:trace contextRef="#ctx0" brushRef="#br0" timeOffset="58945.85">11861 4941 1378 0,'11'0'61'0,"-11"0"13"0,5 5-59 0,-2 0-15 16,5-1 0-16,-3 3 0 0,3-4 54 0,0 2 8 15,0-1 2-15,0 1 0 0,2 4 8 0,-2-2 1 16,0 3 1-16,0-1 0 0,3 1 5 0,-3 1 1 16,0 3 0-16,-3-2 0 0,0 0-12 0,1 2-3 15,-1 0 0-15,-3 3 0 0,1 1-25 0,-3-1-6 16,3-1-1-16,-3 1 0 0,-3-1-23 0,0 1-10 16,1-3 8-16,-1 0-8 0,-2 0 0 0,0 0 0 15,2-4 8-15,-2 1-8 0,-1-4 9 0,1 3 0 16,-3-5 0-16,3-1 0 0,0 1-9 0,-3-3 0 15,0-2 0-15,0 0 0 16,0-2-64-16,-3 0-19 0,1-3-3 0,2-2-970 0</inkml:trace>
  <inkml:trace contextRef="#ctx0" brushRef="#br0" timeOffset="59072.29">11840 4671 2516 0,'0'0'56'0,"0"0"11"0,0 0 2 0,0 0 1 0,5-7-56 0,-2 2-14 0,-3 5 0 0,0 0 0 16,3-5 0-16,2 3 0 0,-5 2 0 0,8 0 0 31,0 0-157-31,0 2-35 0,5 1-6 0,0-1-720 0</inkml:trace>
  <inkml:trace contextRef="#ctx0" brushRef="#br0" timeOffset="59782.36">12496 5567 1332 0,'0'0'59'0,"0"0"12"0,0 0-57 0,0 0-14 0,0 0 0 0,0 0 0 16,0 0 75-16,0 0 12 0,0 0 2 0,0 0 1 15,0 0 12-15,0-5 2 0,-2-2 1 0,-1-2 0 16,0-3-28-16,1-2-5 0,-1 2-2 0,0-2 0 15,-2-2-27-15,2-1-6 0,1-2-1 0,-1 0 0 16,-2 3 3-16,0-5 0 0,-1 2 0 0,4-2 0 16,-4 0-12-16,1-3-3 0,0 1 0 0,-1-3 0 15,-1 0-2-15,4 0-1 0,-5-5 0 0,3 3 0 16,-1-2-10-16,1 1-3 0,2-1 0 0,1 2 0 0,-1-1-8 16,1 4 0-16,-1-1 0 0,3 0 0 0,0 0 0 15,0 2 8-15,3 1-8 0,-1 2 8 16,3 0-8-16,-2 2 0 0,2-2 0 0,3 4 0 0,-2 1 0 0,2 2 10 15,-1-1-10-15,1 4 10 0,3-3-10 0,0 4 0 16,-1 1 0-16,3-1 0 0,3 1 0 16,0 2 0-16,-3 2-9 0,6-4 9 0,-1 6 0 15,1-4 0-15,-1 5 0 0,-2 2 0 0,3-2-8 0,-3 4 8 16,-3 0 0-16,3 1 0 0,-3 1 0 0,-2 1 0 16,-3 2 0-16,0 0 0 0,-6 3-9 0,1-1 9 15,-1 3 0-15,-2 0-9 0,-2 2 9 0,-3 2 0 0,-3 1 0 16,-3-1 0-16,0 3 0 0,1 0 0 0,-1-3 8 0,-5 1-8 15,3 1 0-15,-3-1 0 16,-5-1 0-16,0-2 0 0,2 1 0 0,1-1 0 0,-3 0 8 0,0 0-8 16,2-5 0-16,1 3 0 0,2-3 0 0,-3 3 8 15,3-7-8-15,0 2 11 0,6 0-11 0,-1-2 12 16,1-1-12-16,2 1-11 0,2-5 3 0,1 5 0 16,5-5-72-1,0 0-13-15,0 0-3 0,0 0-1 0,5-3-133 0,3-1-26 16</inkml:trace>
  <inkml:trace contextRef="#ctx0" brushRef="#br0" timeOffset="60300.95">13216 4520 1940 0,'0'0'43'0,"0"0"9"0,3 10 1 0,-3-1 1 15,-3-4-43-15,3 7-11 0,-3-1 0 0,1 3 0 0,-6 3 37 0,0 4 6 16,2 5 1-16,-1 0 0 0,-7 4-3 0,4-1 0 16,-6 4 0-16,3 4 0 0,-6 1-41 0,6-1 0 15,2-4 0-15,1 3 0 0,-1-3 0 0,1-5 13 16,-1-5-1-16,0-2-1 0,6-4 14 0,-3-3 3 16,0 0 1-16,0-4 0 0,6-3-8 0,-4 0-1 15,4-3-1-15,2-4 0 0,0 0 1 0,0 0 1 16,0 0 0-16,0 0 0 0,-6-7 11 0,6-2 3 15,0 0 0-15,0-1 0 0,0-6-8 0,3-3-2 16,0 0 0-16,2-2 0 0,0-3-14 0,1-2-3 0,-1 1-8 0,3-6 12 16,0 0-12-16,0 1 0 0,-3-5 0 15,3-1 0-15,2-1 0 0,4-3 0 0,2 0 0 0,2-3 0 16,-2 1 0-16,0 2 0 16,0 2 0-16,2 8 0 0,-2-5 0 0,-3 9 0 0,1 0 0 0,-1 7 0 15,-5 3 0-15,0 1 0 0,0 4 0 0,0 4 0 16,-6 2 0-16,6 0 0 0,-5 3 0 0,2 4 0 15,0 1 0-15,1 4 0 0,-1 2 0 0,3 3-10 16,-3 4 10-16,0 3 0 0,3-2 0 0,-2 8 0 16,-1 1-8-16,0 5 0 0,-2 2 0 0,2 2 0 15,1 5 8-15,-4 2 0 0,3-4 0 0,-2 4 0 16,0-2 0-16,-1-4 11 0,1-6-3 0,2-2 0 16,1-4-8-16,-4-5 0 0,4-3 0 0,-4-2 0 15,4 0 0-15,-4-4 0 0,1-1 0 0,-1-2 0 0,1 0 0 0,-3-7 0 16,0 3 0-16,0-3-11 15,0 0-39-15,0 0-8 0,0 0-2 0,0 0 0 16,0 0-83-16,0 0-17 0,-5 2-3 0,-3-2-1 16</inkml:trace>
  <inkml:trace contextRef="#ctx0" brushRef="#br0" timeOffset="60517.93">13102 4866 2041 0,'-10'-2'44'0,"4"-1"10"0,6 3 2 0,0 0 2 0,0 0-46 0,0 0-12 15,0 0 0-15,0 0 0 0,0 0 62 0,0 0 10 0,6-4 3 0,-1-1 0 16,3 3-22-16,5-1-4 16,0 1-1-16,3 0 0 0,3-3-21 0,-1 5-5 0,3-5-1 0,1 0 0 15,-4 1-7-15,1 1-2 0,2-1 0 0,0 1 0 16,-3 3 0-16,1 0-1 0,-1 0 0 0,1 3 0 31,-3-3-106-31,-3 2-21 0,0 0-4 0,1 1-933 0</inkml:trace>
  <inkml:trace contextRef="#ctx0" brushRef="#br0" timeOffset="60764.48">13772 4955 1324 0,'0'0'118'0,"2"7"-94"0,4-2-24 0,-1 2 0 0,0 3 80 0,0-3 12 15,-2 0 3-15,2 2 0 16,1 1 23-16,-1 1 5 0,-2 1 1 0,2 2 0 15,0 3-60-15,-2-1-11 0,-1 1-2 0,-2 1-1 16,0 1-14-16,0 2-2 0,0 3-1 0,0-1 0 0,-2-1-4 0,-4-1-1 16,4 0 0-16,-1-2 0 0,1 0-17 0,-4-5-11 15,4 0 12-15,-1-5-12 0,-2 1 14 0,-1-3-4 16,1 0-1-16,2-3 0 0,-2-1-9 0,0-1 12 16,-3-2-12-16,0-2 12 15,0-1-75-15,-3-1-14 0,4-3-3 0,-4-3-639 16,0-2-127-16</inkml:trace>
  <inkml:trace contextRef="#ctx0" brushRef="#br0" timeOffset="60904.43">13732 4763 2530 0,'3'-5'56'0,"-3"-5"11"0,2 3 2 0,1 0 3 0,-3 7-58 0,0 0-14 0,2-4 0 0,-2 4 0 15,3-7 0-15,-3 7 0 0,3-5 0 0,-3 5 0 31,0 0-155-31,2-5-33 0,-2 5-8 0</inkml:trace>
  <inkml:trace contextRef="#ctx0" brushRef="#br0" timeOffset="61258.21">13716 3869 2070 0,'0'0'45'0,"0"-3"10"0,0-4 1 0,0 7 3 0,0 0-47 0,0 0-12 15,0 0 0-15,0 0 0 0,0 0 60 0,0 0 9 16,0 0 3-16,0 0 0 0,0 0-23 0,3 10-4 15,-1-3-1-15,4 5 0 0,-6 2-35 0,2 5-9 16,-2 2 0-16,3-2 0 0,0 4 16 0,-3 3 2 16,0 5 0-16,-3-6 0 0,3 6-10 0,0 2-8 0,0-3 12 0,-3 1-12 15,3-3 0-15,-2-4 0 16,2-1 0-16,0-6 0 0,-3-3 0 0,3-5 0 0,3 1 0 16,-3-3 0-1,0-3-106-15,0-4-28 0,0 0-6 0,0 0-863 0</inkml:trace>
  <inkml:trace contextRef="#ctx0" brushRef="#br0" timeOffset="61490.12">13523 4066 2293 0,'0'0'50'0,"0"0"10"0,-5 0 3 0,5 0 2 0,0 0-52 0,0 0-13 0,0 0 0 0,0 0 0 15,0 0 56-15,0 0 8 0,0 0 1 0,0 0 1 16,0 0-43-16,10 0-9 0,1 3-2 0,-1-1 0 15,6 0 32-15,0 1 7 0,5 2 1 0,3-5 0 0,0 0-26 0,0 2-5 16,2-2-1-16,-2 0 0 0,2 0-20 0,1 0 0 16,-6 0 0-16,-2 0 0 15,-1 2-28-15,-2 1-1 0,0 1 0 0,-3-4-790 16,-2 3-157-16</inkml:trace>
  <inkml:trace contextRef="#ctx0" brushRef="#br0" timeOffset="62531.81">18764 4278 1724 0,'0'0'76'0,"0"0"16"16,0 0-73-16,0 0-19 0,0 0 0 0,0 0 0 15,0 0 80-15,0 0 12 0,0 0 2 0,0 0 1 0,0 0-63 0,0 0-12 16,0 5-2-16,0 2-1 0,-2 2-17 0,2 5 0 16,-3 0 0-16,0 5 0 0,-2 0 0 0,2 0 0 15,-2 2 0-15,-3 3 0 0,3 1 0 0,-8-1 0 16,2-1-11-16,-2 3 11 0,0-2 0 16,-1-3 0-16,-2-2 8 0,6-3-8 0,-3-2 0 0,5-4 8 15,-3-1-8-15,3 1 0 0,-2-3 12 0,4-3-1 16,1-4 0-16,0 0 0 0,-1-2 9 0,6 2 3 15,-5-7 0-15,3 2 0 0,2-6 2 0,0-4 1 16,0 1 0-16,2-2 0 0,3-3-18 0,-2-2-8 16,5-3 8-16,3-2-8 0,-1-4 0 0,3-1 8 15,-2-2-8-15,5-2 0 0,2-2 8 0,-2-1-8 16,0 3 8-16,0-1-8 0,5 1 0 0,-2-3 0 0,2 5 0 0,0-2 0 16,0 5 0-16,0 4 0 0,-2 2 0 0,-3 5 0 15,-3 3 0-15,-2 2 15 16,-3 7-3-16,2 0 0 0,-2 2 7 0,-3 3 1 0,3 2 0 0,-2 2 0 15,-1 5-29-15,3 5-6 16,0 0-1-16,-3 6 0 0,3 4 16 0,0 1 0 0,0 1 0 0,2 4 0 16,-2 5 0-16,0-3 20 0,3 3-4 0,-3 5 0 15,2 2-16-15,-2 0-16 0,0 5 4 0,0-10 0 16,0 2 12-16,-3-4 16 0,3-2-3 0,0-3-1 16,-5-4-12-16,2-3 0 0,1-2 0 0,-4-3 0 31,1-4-38-31,-3-3-4 0,0 1-1 0,0-1 0 0,0-7-77 0,0-2-16 0,0 0-4 0,-8-2-752 15</inkml:trace>
  <inkml:trace contextRef="#ctx0" brushRef="#br0" timeOffset="62699.6">18788 4464 1663 0,'-18'-7'73'0,"10"2"16"16,0-2-71-16,2 2-18 0,1-4 0 0,2 4 0 0,1-2 102 0,2 2 17 16,0 5 3-16,0 0 1 0,0 0-39 0,0 0-8 15,2-4-2-15,4 1 0 0,4 1-60 0,4 0-14 16,4-3 0-16,3 3 0 0,3-1 33 0,0 1 7 15,0 2 0-15,2 0 1 0,1 0-41 0,-1 2 0 16,1 1 0-16,2-1 0 16,0 3-52-16,0-3-7 0,-5 3-1 0,-1-3-645 15,4 3-130-15</inkml:trace>
  <inkml:trace contextRef="#ctx0" brushRef="#br0" timeOffset="63243.86">19555 4607 1670 0,'0'0'148'0,"0"0"-118"15,0 0-30-15,0 0 0 0,0 0 95 0,0 0 13 0,6-4 2 0,-6 4 1 16,0 0-26-16,10 0-5 0,-4 0 0 0,-6 0-1 15,7 4-59-15,1-1-12 0,0 1-8 0,0 3 9 16,-2-2-9-16,-1 5 0 0,0 1 0 0,3 1 0 16,-5 0 0-16,2 0 8 0,-2-1-8 0,2 1 8 15,-2 0-8-15,-1-3 0 0,4-2 0 0,-6 0-11 16,2 0 11-16,-2-7 0 0,0 0 0 0,5 7 0 16,-5-7-29-16,0 0-4 0,0 0-1 15,0 0-649-15,0 0-129 0</inkml:trace>
  <inkml:trace contextRef="#ctx0" brushRef="#br0" timeOffset="63475.2">19846 4647 1926 0,'0'0'85'0,"6"0"18"0,2 0-83 0,2 0-20 0,-2 0 0 15,0 3 0-15,0 1 56 0,0 1 6 0,3 0 2 0,-4 2 0 0,1 0-24 16,0 0-4-16,-2 2 0 0,-1 1-1 0,-5-1-35 0,3 5 0 15,-3 0 0-15,0 3 0 0,2-1 8 0,-2-2-8 16,0 5 9-16,3-2-9 0,-3-3 20 0,0-2-3 16,-3 2 0-16,1-3 0 0,-1 1-7 0,0-7-2 15,1 2 0-15,-4-2 0 0,1-1-8 0,5-4 0 16,0 0 0-16,0 0 0 16,-3 3-140-16,3-3-20 0,0 0-4 0</inkml:trace>
  <inkml:trace contextRef="#ctx0" brushRef="#br0" timeOffset="63652.44">20315 4584 1267 0,'2'-3'112'0,"6"-1"-89"0,-2 4-23 0,2-3 0 16,-3 1 231-16,5 0 41 0,1-1 9 0,-3 1 2 16,0 2-182-16,0 0-36 0,0 0-7 0,0 2-2 15,-3 3-71-15,3-3-14 0,0 1-3 0,0-1-1 16,0 3-101-16,0 0-20 0,0 2-4 0,-3-3-736 15</inkml:trace>
  <inkml:trace contextRef="#ctx0" brushRef="#br0" timeOffset="63784.66">20693 4619 1789 0,'0'0'79'0,"0"0"17"0,0 0-77 0,0 0-19 0,0 0 0 0,0 0 0 0,0 0 22 0,0 0 1 16,0 0 0-16,0 0 0 0,0 0-2 0,0 0 0 15,0 0 0-15,0 0-588 16,0 0-117-16</inkml:trace>
  <inkml:trace contextRef="#ctx0" brushRef="#br0" timeOffset="63959.27">20950 4589 1634 0,'0'0'36'0,"0"0"7"0,0 0 1 0,0 0 3 0,0 0-38 0,0 0-9 0,5 0 0 0,-5 0-724 16</inkml:trace>
  <inkml:trace contextRef="#ctx0" brushRef="#br0" timeOffset="64152.67">21185 4614 1609 0,'0'0'35'0,"0"3"7"0,0 6 2 0,0-4 2 0,0 2-37 0,0 2-9 0,0 3 0 0,-2 0 0 0,-4 0 62 16,1-1 10-16,-6 8 3 0,3-5 0 15,-7 5-29-15,1 0-6 0,1 4 0 0,0-4-1 0,0 2-18 0,-1-2-3 16,1-2-1-16,3-3 0 0,2 0-17 16,0-2 10-16,0-1-10 0,0 1 8 0,3-2-8 0,-1-3 0 15,1 2-10-15,0-4 10 16,-1-1-172-16,4 1-28 0,-6-5-5 15,8 0-2-15</inkml:trace>
  <inkml:trace contextRef="#ctx0" brushRef="#br0" timeOffset="64814.63">21659 4104 1324 0,'0'0'118'0,"0"0"-94"0,0 0-24 0,0 0 0 16,2 0 161-16,4 5 28 0,-4 2 6 0,-2 5 1 16,0-3-158-16,-2 3-38 15,-4 2 0-15,1 5 0 0,-3 2 0 0,0 2 0 0,0 6 0 0,-2-6 0 16,2 8 0-16,-5 2 0 16,-1-3 0-16,-2 5 0 0,1-2 0 0,1 0 0 0,-1 0 0 0,4-5 0 15,0-2 12-15,3-7-4 0,3 0 0 0,0-7 0 16,0-3-8-16,5-2 8 0,-3-2-8 0,3-5 8 15,0 0 8-15,0 0 2 0,0 0 0 0,3-5 0 16,4-4 27-16,1-1 6 0,0-4 1 0,3-2 0 16,-3-1-37-16,0 1-7 0,2-5-8 0,-2-3 11 15,-5-2-11-15,5-4 0 0,2-3 9 0,4 2-9 0,-4-2 0 0,1-2 0 16,2 2 0-16,0-7 8 0,1 5-8 16,-1-5 0-16,3 5-11 0,2-1 11 0,-2 1 0 0,0 7 0 15,0 0 0-15,-3 6 0 0,0 1 14 16,-2 9 6-16,-3 3 0 0,0 2 1 0,0 0-21 15,0 7 0-15,-3 0 0 0,0 2 0 0,3 5-14 0,-5 3-7 16,2 2-2-16,0 2 0 0,-2 4 23 16,0 1 0-16,-1 5 0 0,1-3 0 0,-3 10 0 0,0-3 8 15,0 5-8-15,0 4 8 0,0 1-8 0,-3 0 0 16,3 2-12-16,3-5 12 0,0 0 0 0,-3-9 0 16,2 2 0-16,1-4 0 0,0-3 0 0,-1-7 0 0,1 2 0 15,2-1 0-15,-5-4-16 0,3-4 5 16,-3 5 1-16,0-10 0 15,-3 3-94-15,3-5-20 0,0 0-3 0,-3 5-1 16,-2-3-3-16,-3-2-1 0,0-2 0 0,0 2 0 16,-2-7-80-16,-1 2-17 0,1-2-3 0,-1 2-1 15,-2-2 120-15,2-2 24 0,-2-1 5 0,2-1 0 0,-2 1 237 0,3-1 47 0,-4-1 10 0,4 0 2 16,-1 0-42-16,3 3-8 0,-2 2-2 0,4 0 0 16,1 0-25-16,2 2-6 0,-2 5-1 0,5 0 0 15,0 0-68-15,0 0-13 0,0 0-3 0,0 0-1 16,0 0-11-16,0 0-3 0,11-2 0 0,-1 2 0 15,6 2-29-15,0 0 0 0,0 1 0 0,2 1 0 16,-2 1-71-16,3 0-20 0,-1 0-4 0,1-1-825 16</inkml:trace>
  <inkml:trace contextRef="#ctx0" brushRef="#br0" timeOffset="65273.41">22140 4490 1692 0,'0'0'75'0,"0"0"15"0,0 0-72 0,3 9-18 15,-3-2 0-15,0 0 0 0,0 3 12 0,0-1-2 16,-3 3 0-16,1-3 0 0,-4 5 46 0,1 0 8 16,-3 1 3-16,3-1 0 0,-3 2-56 0,3-6-11 15,-1 4 0-15,4-5 0 0,-1-2 19 0,0 0 9 16,3 0 1-16,0-4 1 0,0-3 7 0,0 0 2 16,0 0 0-16,0 0 0 0,0 0-6 0,6 0-1 15,2-5 0-15,0 3 0 0,0-3-11 0,-1-2-2 0,-1-3-1 0,2 1 0 16,0 0-8-16,0-1-2 15,0-2 0-15,-3-2 0 0,3 0-8 0,2 0 0 0,1 0 0 16,-1 0 0-16,1 2 0 0,0 0 0 0,-1 5 0 0,-2-2 0 16,3 4 0-16,-6 0 0 0,3 3 0 0,-5 0 0 15,-3 2 0-15,8 4 0 0,-6 1 0 0,4 0 0 16,-4 2 10-16,-2 2-10 0,5-2 12 0,-5 0-12 16,3 3 0-16,0-1 0 0,-3-2 0 15,5 3 0-15,-2-1 0 0,-1 1 0 0,-2-10-9 0,3 4 9 16,2 1 0-16,-2 0 0 0,-3-5 0 0,0 0 0 15,5 2 10-15,-5-2 7 0,8 2 2 0,-8-2 0 16,5 0-4-16,1 0-1 0,2-2 0 0,0 0 0 16,0-3 14-16,-1 3 2 0,1-5 1 0,0 2 0 15,-2 2-31-15,2-1 0 0,2 1 0 0,-2 1 0 16,0 2 0-16,3 0 0 0,-6 0 0 16,5 5 0-16,-2-1-14 0,3 4-9 0,-3-1-1 0,0 2-746 15,2 0-149-15</inkml:trace>
  <inkml:trace contextRef="#ctx0" brushRef="#br0" timeOffset="66631.02">19058 5565 1105 0,'0'0'48'0,"0"0"12"16,0 0-48-16,0 0-12 0,0 0 0 0,0 0 0 0,5 0 88 0,-5 0 16 15,0 0 4-15,0 0 0 0,6-3-27 16,-6 3-5-16,5-2 0 0,-5 2-1 15,0 0-23-15,5-3-4 0,-5 3 0 0,0 0-1 0,0 0-20 0,0 0-4 16,5-4-1-16,-5 4 0 0,0 0-22 16,0 0 9-16,0 0-9 0,0 0 0 0,0 0 11 0,0 0-11 15,0 0 10-15,0 0-10 0,0 0 11 0,0 0-11 16,0 0 12-16,0 0-12 0,8 2 0 0,-8-2 0 16,0 0 0-16,0 0 0 0,6 5 0 0,-1 0 0 15,-2 2 0-15,-1 0 0 0,-2 0 0 0,3 2 0 16,-3 3 0-16,0 0 0 0,0 2 0 0,0 5 10 15,0-1-10-15,-3 4 12 0,1 1-2 0,-1 1 0 16,3 4 0-16,0-5 0 0,-3 1-10 0,3-3 0 16,-2-2 0-16,2-3 8 0,0-2 2 0,0-2 0 0,0-2 0 0,2-1 0 15,1-2 6-15,-3 0 0 16,-3-7 1-16,3 0 0 0,0 0 15 0,0 0 2 0,0 0 1 0,0 0 0 16,0 0 10-16,0 0 3 15,3-7 0-15,-3-5 0 0,0-2-38 0,3 0-10 0,-1 0 0 0,-2-3 0 16,0-1 0-16,3-1 0 0,0 0 0 15,2 0 8-15,-3 0-8 0,1-2 0 0,0 2 0 16,-1-2 0-16,6 0 0 0,-2 0 0 0,2 4 0 0,2-1 0 16,1 1 0-16,-1 3 0 0,1 0 0 0,-3 5 8 15,2 1-8-15,1 1 0 0,-3 0-8 0,0 5 8 16,2 2 0-16,-2 2 0 0,0 1 0 0,0 4 0 16,0 2-12-16,0 3 4 0,0 2 0 0,0 5 0 0,-3 0 8 15,1 4 0-15,-4 1 0 0,1-1 0 0,-3 1 0 16,3 2 0-16,-3-1 0 0,2-1 0 15,-2-5-28-15,0 0-4 0,0-3-1 0,3-4 0 0,-3 0 33 16,0-3 0-16,0-4 0 0,0-5 0 0,2 4 0 0,-2-4 0 16,0 0 0-16,0 0 0 0,0 0 32 0,0 0 9 15,3-4 3-15,2-6 0 0,-2 3-20 0,2 0-3 16,-2-5-1-16,2 1 0 0,-2-1-20 0,2-2 0 16,-2-3 0-16,2 1 0 0,-2-1 30 0,5 1 2 15,-3 0 0-15,3 1 0 0,0 1-32 0,0 3 0 16,0 1 0-16,0-2 0 0,2 3 0 0,-2 2 0 15,-2 2 0-15,1 3 0 16,-1-1-20-16,2 3-9 0,-3 3-3 0,0-1 0 0,3 5 32 0,-2-2-9 16,1 7 9-16,1-1 0 15,0 1-29-15,-2 0-1 0,2 2 0 0,-3 3 0 16,3-1-140-16,2 3-28 0,-2-5-6 0,6 0 0 0</inkml:trace>
  <inkml:trace contextRef="#ctx0" brushRef="#br0" timeOffset="66982.28">19770 5762 1638 0,'0'0'72'0,"0"0"16"0,0 0-71 0,0 0-17 0,0 0 0 0,0 0 0 15,-3-5 68-15,3 5 11 0,0-4 1 0,0 4 1 16,-5-3-37-16,2 3-7 0,3 0-1 0,-5 5-1 16,-3-3-35-16,0 3 0 0,0 2 0 0,0 0 0 0,0 3 16 0,0-1-3 15,3-2-1-15,-3 5 0 0,3 0-1 0,2-3-1 16,0 0 0-16,1-2 0 0,2 1-10 0,2-1 0 15,1-3 0-15,5 3 8 0,-3-4 20 16,3-1 3-16,0-2 1 0,3 0 0 0,-3-5-20 0,2 3-3 16,3-3-1-16,-5 1 0 15,3-3-8-15,-3-1 8 0,0 1-8 0,0 0 8 0,-3-2-8 0,3 0 0 16,0-3 0-16,0 2 0 0,-3-4 0 0,0 2 0 16,1 1 0-16,-1-1 8 0,0 0 8 0,1-2 0 15,-4 2 1-15,4 1 0 0,-1 4-17 0,0-1 0 16,0 1 8-16,-2 3-8 0,0-1 0 0,2 3 0 15,-2-1 0-15,-3 3 0 0,0 0-8 0,0 0 8 16,8 7-13-16,-3 3 5 0,0 2 8 0,0-3 0 16,1 3 0-16,-1 2-8 0,-2-2 8 0,2 4 0 15,0-2 0-15,1 0 0 0,-4 3-12 0,1-3 0 0,5 0 0 16,-3-2 0 0,3-3-49-16,3-2-11 0,-1 0-1 0,1-4-872 0</inkml:trace>
  <inkml:trace contextRef="#ctx0" brushRef="#br0" timeOffset="67325.98">20204 5527 1918 0,'0'0'85'0,"0"0"18"16,0 0-83-16,0 0-20 0,0 0 0 0,5 5 0 16,-2-1 9-16,-1 3-9 0,1 0 12 0,-3 3-12 15,2 2 13-15,-2 2-4 0,0 2-1 0,0 1 0 0,-2 1 7 16,2 1 1-16,0 0 0 0,-3 2 0 15,1 3-7-15,2-1-1 0,0-2 0 0,0 1 0 0,-3-1-8 0,6-5 8 16,-3 3-8-16,5-7 8 0,-3 2-8 16,-2-5 0-16,3-2 0 0,-3-2 0 0,3 0 0 0,-3-5 10 15,0 0-10-15,0 0 10 0,0 0 4 16,0 0 1-16,0 0 0 0,0 0 0 0,0-5 22 0,2-2 5 16,1-2 1-16,0-1 0 0,-1 1-19 0,1-1-3 15,0 1-1-15,2-3 0 0,-2-2-20 0,2 0 0 16,3 2 0-16,-3 0 8 0,0 1-24 0,3-1-5 15,0 0-1-15,0 5 0 16,0 0-42-16,3 0-9 0,-6 2-2 0,3 1-559 16,-8 4-112-16</inkml:trace>
  <inkml:trace contextRef="#ctx0" brushRef="#br0" timeOffset="67557.42">20500 5741 1371 0,'0'0'60'0,"0"5"14"0,0 2-59 0,0 0-15 16,-3 0 0-16,3 0 0 0,0 2 56 0,-2 1 8 0,-4-1 1 0,4 3 1 15,-4-3-37-15,1 1-7 0,0-1-2 0,-3 3 0 16,0-3 20-16,3-2 3 0,-1 0 1 0,1-2 0 16,0 0 16-16,2-3 3 0,3-2 1 0,0 0 0 15,0 0-10-15,0 0-2 0,0 0 0 0,0 0 0 16,0-5-16-16,0-2-4 0,3 0-1 0,-3-2 0 16,5-3 1-16,-2-2 1 0,2 2 0 0,0-4 0 15,3-1-33-15,0-2 0 0,3 1 0 0,-1-3 0 0,1-3 0 0,5 5 0 16,-3 0 0-16,0 1 0 15,0-1-20-15,1 5-10 0,-4 0-2 0,1 2-1 16,2 5-127-16,-5-3-24 0,3 3-6 16,-3 0-1-16</inkml:trace>
  <inkml:trace contextRef="#ctx0" brushRef="#br0" timeOffset="67724.92">20762 5640 1461 0,'0'0'64'0,"3"4"15"0,2 1-63 0,-3 2-16 16,1-2 0-16,-3 4 0 0,3-2 68 0,-3 3 10 15,0-3 2-15,0 2 1 0,0 1-36 0,0-1-7 16,0 1-2-16,0-1 0 0,-3 0-14 0,0 1-3 16,3-1-1-16,-2 1 0 0,-1 1-18 0,-2-1 10 15,2-1-10-15,1-2 8 0,-1 0-8 0,0-2-17 0,1 0 4 0,2-5-562 16,0 0-112 0</inkml:trace>
  <inkml:trace contextRef="#ctx0" brushRef="#br0" timeOffset="67997.62">20833 5522 2098 0,'0'0'46'0,"0"0"10"0,0 0 1 0,8 0 3 0,0 0-48 0,3 0-12 0,-3 3 0 0,2-1 0 16,1 0 37-16,-3 3 6 0,2 0 1 0,1-1 0 15,0 6-20-15,-1-3-3 0,1 2-1 0,-3 5 0 16,2 0-6-16,-2 3-2 0,0 2 0 0,0-3 0 15,0 5 16-15,0 1 4 0,0-4 0 0,0 4 0 0,0-4-32 0,5 1 0 16,-5 0 0-16,5-3 0 0,-2-4 0 0,2 0 0 16,-2-5 0-16,-1 2 0 15,1-2 12-15,-1-2-3 0,1-2-1 0,-6-1 0 0,-5-2-8 16,5 2-11-16,3-2 3 0,-2 0 0 16,2 0-87-16,-3-2-17 0,0 0-3 0,3-3-552 15,-5-2-110-15</inkml:trace>
  <inkml:trace contextRef="#ctx0" brushRef="#br0" timeOffset="68125.14">21275 5588 115 0,'-2'-7'0'0,"2"7"10"0,-3-2-10 0,3 2 0 16,0 0 0-16,0 0 0 0,0 0 324 0,0 0 64 15,0-5 12-15,0 5-856 0</inkml:trace>
  <inkml:trace contextRef="#ctx0" brushRef="#br0" timeOffset="68423.77">21265 5557 1105 0,'0'0'48'0,"0"0"12"0,0 0-48 0,0 0-12 0,0 0 0 0,0 0 0 15,0 0 28-15,0 0 3 0,0 0 1 0,0 0 0 16,0 0 19-16,0 0 4 0,0 0 1 0,0 0 0 16,0 0-8-16,0 0 0 0,0 0-1 0,0 0 0 15,0 0-18-15,-3 3-3 0,-2-1-1 0,-1 1 0 16,-2-1 12-16,3 0 3 0,-5 3 0 0,2 2 0 0,-3 2-7 15,3-2-1-15,3 3 0 0,-1-1 0 16,-4 3 16-16,-1 0 4 0,1 0 0 0,-1 2 0 0,1 0-6 0,-1 0-1 16,0 0 0-16,3 2 0 0,3-1-13 15,-3-1-4-15,3 0 0 0,2-2 0 16,1-1 6-16,-1-1 1 0,6-1 0 0,-1 3 0 16,1-3-25-16,2 1-10 0,3-3 8 0,0 2-8 0,8-4 14 0,0 0-2 15,2-3-1-15,1 0 0 16,2 1-2-16,3-3 0 0,0-3 0 0,0 1 0 15,-6 0-74-15,3-3-15 0,-2 3-4 0,-1-3 0 16,-2-2-121-16,3 2-25 0,10-14-5 0,-8 7-1 0</inkml:trace>
  <inkml:trace contextRef="#ctx0" brushRef="#br0" timeOffset="68806.37">21574 5644 1267 0,'0'0'112'0,"0"0"-89"0,0 0-23 0,0 0 0 15,0 0 198-15,0 0 35 0,0 0 7 0,5 8 2 16,-5-8-169-16,3 4-33 16,-6 1-8-16,3-5 0 0,6 5-19 0,-1-1-3 0,3-1-1 0,0 1 0 15,0-1 6-15,2-3 1 0,-2 0 0 0,3 2 0 16,-3-2 18-16,2 0 4 0,1-2 1 0,2-1 0 16,-2-1-30-16,2 1-9 0,0-4 0 0,-2 3 0 31,-1-3-19-31,4-1-10 0,-4 1-3 0,1-2 0 0,-3 0 16 0,0-1 4 0,2 3 0 0,-4-2 0 15,-1-3 3-15,0 0 1 0,-2 3 0 0,2-3 0 16,-5 0 8-16,0 1-8 0,0 3 8 0,-3-1-8 0,1 0-4 16,-3 4 0-16,-3-2 0 0,0 5 0 15,0 2 12-15,-3 2 0 0,1-2 0 0,-1 7 8 0,-2-2-8 16,-3 4 0-16,3 0 0 0,-3 1 0 0,0 2 0 0,3 2 0 16,-3 2 0-16,0-2 0 0,3 5 14 15,-1 0-2-15,7 2 0 0,-1 3 0 0,0-3-12 0,0 2 0 16,5-1 8-16,3 1-8 15,0-4-24-15,3 0-8 0,5-5-2 16,5-2 0-16,5-8-162 0,1 1-32 0,23-5-6 0,-7-5-2 16</inkml:trace>
  <inkml:trace contextRef="#ctx0" brushRef="#br0" timeOffset="69038.2">22164 5543 1825 0,'0'0'80'0,"0"0"18"0,0 0-78 0,0 0-20 0,0-2 0 0,0 2 0 16,-2-2 108-16,-4-1 19 0,-2 3 3 15,0 0 1-15,-2 3-59 0,-1 1-11 0,-5 3-2 0,3 0-1 16,-3 3-14-16,3-1-4 0,2 3 0 0,-2 2 0 16,5 0-40-16,-2 0 0 0,2 3 0 0,5-1 0 15,-2 1 0-15,2 2 12 0,6-1-4 0,2 1 0 16,0-2 0-16,1 1 0 0,-1-3 0 0,0 1 0 16,-2 1-16-16,0-3-4 0,-1 0-1 0,-2 0 0 15,0-2 13-15,-5-1 0 0,-3 1 0 0,0 0-788 16,0 0-154-16</inkml:trace>
  <inkml:trace contextRef="#ctx0" brushRef="#br0" timeOffset="70114.12">16640 6670 1612 0,'0'0'144'0,"0"0"-116"0,0-5-28 0,-3 0 0 0,0 1 104 0,3 4 14 16,6-3 3-16,-6 3 1 0,-6-2-52 0,6 2-10 16,6-2-3-16,-6 2 0 0,0 0-29 0,0 0-7 15,0 0-1-15,0 0 0 0,0 0-20 0,0 0 0 16,0 0 0-16,0 0 0 0,5 2 0 0,-5-2 0 16,-3 7 0-16,3-7 0 0,3 5 0 0,-3 0 0 15,-3 2 0-15,1-3 0 0,2-4 0 0,0 0 0 0,-3 7 8 0,0-2-8 16,-5-3 15-16,6 3-2 15,2-5 0-15,0 7 0 0,-8-2-13 0,5 0 0 16,3-5 0-16,0 0 0 0,-8 7 0 0,6-3 0 0,2-4 0 0,0 7 0 16,0 0 19-16,-3 1 10 0,3-1 3 15,-3 2 0-15,3 0-32 0,-2 3 0 0,-4 2 0 0,1 0 0 16,2 0 0-16,-4 3 0 0,-1 4 0 0,-3 0 0 16,6 3 0-16,-6 2 0 0,1-3 0 0,-1 3 0 15,-2 5 0-15,2-6 0 0,1 1 0 16,-4 0 0-16,-2-2 16 0,3-1-4 0,5-2 0 0,-2-2 0 15,-4-2 7-15,4-1 1 0,5-4 0 0,-1-3 0 16,1 1 9-16,-3-3 3 0,5-2 0 0,3-5 0 16,0 0-32-16,0 0 0 0,-2 2 0 0,2-2 0 15,5-2 25-15,-2-6-1 0,-1-1 0 0,1-5 0 0,2-5-12 0,3-2-4 16,-2 0 0-16,-1-5 0 0,3 0-8 16,0-2 0-16,2-3 0 0,-2 1 0 0,-2-3 0 15,1 0 0-15,9-2 0 0,-2-1 0 0,-7 1 0 0,9-3 0 16,3 1 0-16,-1-1 0 0,1 3 0 0,-3 2 0 15,2 0 0-15,1 2 0 0,5 6 0 0,-6 1 0 16,-10 5 0-16,5 3 0 0,11 2 0 0,-8 2 0 16,-8 5 0-16,0 2 0 0,8 0 0 0,-6 3 0 15,1 2 0-15,-3 2 0 0,0 5 0 0,0 3 0 16,0 2 0-16,2 2 0 0,-2 5-9 0,3 2 9 16,-6 2-12-16,0 3 12 0,-2 2 0 0,2 3 0 15,3 2 0-15,0 2 0 0,-5 0 0 0,2 3 0 16,0-3 0-16,3 3 0 0,-2 0 0 0,-1-1 0 15,0-2 0-15,1-4 0 0,4-3 0 0,-5-4 0 16,-2-3 0-16,0-2 0 0,5-3 0 0,-6-2 0 16,-2-4 0-16,0-3 0 0,3 0-10 0,-3-7 10 0,5 5-8 0,-5-5 8 31,0 0-104-31,0 0-16 0,0 0-4 0,0 0 0 0,-5 2-99 16,5-2-20-16,0 0-4 0,-11-7-1 0</inkml:trace>
  <inkml:trace contextRef="#ctx0" brushRef="#br0" timeOffset="70307.19">16740 7009 345 0,'-18'-3'31'0,"18"3"-31"0,0-2 0 0,-6 0 0 15,-4-1 396-15,7 1 72 0,8-3 16 0,-2 3 2 16,-3 2-349-16,-3-5-69 0,6 0-15 0,2 1-2 0,3-1 5 0,0 0 0 16,0 1 1-16,0-1 0 0,11 0-35 15,-6 3-7-15,-3-5-2 0,4 4 0 0,4-1-1 0,1-1 0 16,-3 3 0-16,2-5 0 15,1 2-12-15,-1 0 0 0,-2-2 0 0,3 2 0 16,-6-2-122-16,3-2-27 0,2 2-6 0,-5-3-833 16</inkml:trace>
  <inkml:trace contextRef="#ctx0" brushRef="#br0" timeOffset="70631.13">17182 6124 1594 0,'0'0'71'0,"0"0"14"0,0 0-68 0,0 0-17 0,3-4 0 0,-1-1 0 16,-4 3 100-16,2 2 16 0,0 0 3 0,0 0 1 15,0 0-58-15,0 0-11 0,0 0-3 0,0 0 0 16,0 0-36-16,0 7-12 0,0 2 0 0,0 5 0 16,2 0 18-16,-2 3-3 0,-5 1-1 0,2 4 0 15,1 4-24-15,-1-1-5 0,0 4-1 0,-2-1 0 16,5 2 16-16,0-1 0 0,-2 1 0 0,-4-6 0 0,6-3-9 16,-2-2-6-16,2-5-1 0,-3 0 0 15,-2-5-34-15,5-2-7 0,5 0-2 0,-5-7-542 16,-8 3-109-16</inkml:trace>
  <inkml:trace contextRef="#ctx0" brushRef="#br0" timeOffset="70845.5">16984 6310 2196 0,'0'0'48'0,"0"0"11"0,0 0 1 0,0 0 1 0,0 0-49 0,0 0-12 0,5-5 0 15,-2 1 0-15,-3 4 41 0,5-5 6 0,3 0 1 0,5 1 0 16,0-1-38-16,3 0-10 15,0 3 0-15,0-3 0 0,5 3 0 0,-2-1 0 0,-4 1 0 0,4 2 0 16,2-2 0-16,0-1 0 0,0 3 0 0,-2 3 0 16,2-1 0-16,-2 0-8 15,-3 3 0-15,2-3 0 16,1 3-160-16,-4 2-32 0,12 3-7 0,-6 4-1 0</inkml:trace>
  <inkml:trace contextRef="#ctx0" brushRef="#br0" timeOffset="71191.17">17656 6752 1911 0,'0'0'42'0,"0"0"9"0,0 0 1 0,0 0 2 0,0 0-43 0,0 0-11 15,0 0 0-15,0 0 0 0,0 0 95 0,0 0 17 16,0 0 3-16,0 0 1 0,0 0-52 0,8 3-9 16,0-1-3-16,2 0 0 0,-2 1-22 0,3-3-5 15,-1 0-1-15,1 0 0 0,2 0 13 0,0 0 3 16,3 0 0-16,0-3 0 0,3 1-31 0,-1 2-9 0,-2 0 0 0,5 0 0 15,-2-2 0-15,-4 2-9 16,-4 0-1-16,0 2 0 16,-3 0-146-16,0 1-28 0,-1 1-7 0,1 1-1 0</inkml:trace>
  <inkml:trace contextRef="#ctx0" brushRef="#br0" timeOffset="71354.45">17740 7041 2052 0,'0'0'45'0,"0"0"10"0,0 0 1 0,0 0 1 0,0 0-45 0,0 0-12 0,0 0 0 0,0 0 0 16,0 0 54-16,0 0 9 0,8 3 1 0,3-6 1 16,-1 3-7-16,6 0-2 0,0-2 0 0,3 2 0 15,-1 0-44-15,1 0-12 0,-1-2 0 0,3 2 0 16,3 0-28-16,3-3-8 0,-1-1-2 0,3 1-1030 16</inkml:trace>
  <inkml:trace contextRef="#ctx0" brushRef="#br0" timeOffset="72048.92">18907 6733 990 0,'0'0'44'0,"0"0"8"0,0 0-41 0,0 0-11 16,0 0 0-16,0 0 0 0,0 0 28 0,0 0 3 15,0 0 1-15,0 0 0 0,0 0-32 0,0 0 0 16,0 0 0-16,0 0 0 0,0 0 12 0,0 0-3 16,0 0-1-16,0 0 0 0,0 0 74 0,0 0 14 15,0 0 4-15,0 0 0 0,0 0-3 0,0 0 0 16,0 0 0-16,0 0 0 0,0 0-37 0,0 0-7 16,0 0-1-16,0 0-1 0,0 0-42 0,0 0-9 15,0 0 0-15,0 0 0 0,0 0 0 0,0 0 0 16,0 0 0-16,0 0 0 0,0 0 0 0,0 0 0 15,0 0 0-15,0 0 0 0,0 0 0 0,0 5 0 0,-3 0 0 16,1 0 0-16,-3-1 0 0,2 1 0 16,-2 2 0-16,-1 0 0 0,1 2 13 0,2 3 0 0,-5-2 0 0,3 4 0 15,0 0 0-15,0 5 0 16,-1-3 0-16,1 3 0 0,2 0-5 0,-2 2-8 0,0 2 11 0,-1 1-11 16,4-5 0-16,-1 2 0 0,1-5 0 15,2-2 0-15,2 1 0 0,1-4 0 0,-3-1 0 0,2-3 0 16,4-2 16-16,-1-3-3 0,-5-2-1 15,8 0 0-15,0-2-21 0,3-3-5 0,-4 0-1 16,4-2-941-16</inkml:trace>
  <inkml:trace contextRef="#ctx0" brushRef="#br0" timeOffset="72364.28">19193 6736 864 0,'-11'4'38'0,"11"-4"8"15,-5 3-37-15,-3 2-9 0,-3-1 0 0,4 1 0 0,-4 0 215 16,0 2 41-16,-2 0 8 0,0 2 1 0,0 3-190 0,-1 0-39 16,4-3-7-16,-1 5-1 0,1-2 8 15,2 2 1-15,0 0 1 0,3 0 0 0,-1 3-14 0,4-3-2 16,2 0-1-16,2-2 0 0,1-1-9 0,2-3-3 16,0-1 0-16,6-3 0 0,2 1 1 0,1-3 0 15,4-2 0-15,-2-2 0 0,0 0 2 0,0-1 1 16,0-4 0-16,-1 3 0 0,1-4-13 0,0-1 11 15,-5 0-11-15,-1-1 10 0,1 1-10 0,-6-3 0 0,3 3 0 16,-5-3 0-16,-3 0 12 0,-3 0-2 16,1-2-1-16,-4 3 0 0,1-4-9 0,-3 1-17 15,0 0 4-15,0 0 1 16,-2 2-16-16,-1 1-4 0,0 1 0 0,1 1 0 16,4 2 0-16,-4 2 0 0,2 0 0 0,-3 3 0 15,3-3-116-15,1 5-24 0,4 0-5 0</inkml:trace>
  <inkml:trace contextRef="#ctx0" brushRef="#br0" timeOffset="72793.35">19476 6809 2026 0,'0'0'90'0,"5"2"18"16,1 3-86-16,-1 2-22 0,0 2 0 0,-2-2 0 15,-1 3 0-15,-2-3 0 0,0 2-12 0,0 1 4 16,-5 1 16-16,3 1 4 0,-1 0 1 0,-2 0 0 0,-1-1-13 0,1 1 0 15,0-3-9-15,2 1 9 0,-2-1 12 0,2-4 8 16,3-5 1-16,0 0 1 0,0 5 21 0,0-5 4 16,0 0 1-16,0 0 0 0,0 0-22 0,0 0-4 15,0-7-1-15,0 0 0 0,0 2-11 0,0-2-2 16,0 0-8-16,0-3 12 0,0 1-12 0,0-3 0 16,0 3 0-16,0-3 0 0,3 0 0 0,-3-2 0 15,5 0 0-15,-2 0 0 0,-1 5 0 0,4-3 0 16,-1 0 0-16,0 0 0 0,3 3 0 0,0-1 0 15,-3 6 0-15,3-3 0 0,0 4-9 0,0 1 9 16,-8 2 0-16,0 0-9 0,0 0 9 0,0 0-10 16,5 5 10-16,1 2-10 0,2 4 10 0,-3-3-8 0,0 1 8 15,-2 3-8-15,2-1 8 0,1 1 0 16,-4 0 0-16,1 0 0 0,-3 0 0 0,2 2 0 0,1-3 0 0,2 1 0 16,-2-2 0-16,0-1 0 0,-1 3 0 15,1-3 0-15,0-2 0 0,-3 0 0 0,2 0 0 0,1-2 0 16,0 2-11-16,-3-7 0 0,0 0 0 0,0 2 0 31,0-2-103-31,0 0-21 0,0 0-4 0,0 0-738 0</inkml:trace>
  <inkml:trace contextRef="#ctx0" brushRef="#br0" timeOffset="73072.25">19817 6839 979 0,'0'0'87'0,"0"0"-70"0,0 0-17 0,6 3 0 0,2 1 215 0,-1 1 39 16,1 0 8-16,0-1 2 16,0 3-180-16,0 3-36 0,0-1-8 0,0 3 0 15,0 0-7-15,0 2-1 0,3 2 0 0,-4 3 0 0,-1 2-15 0,-1 1-3 16,0 3-1-16,-2 1 0 0,0-2 6 0,-1-1 1 16,-2 6 0-16,-2-6 0 0,2 3-9 0,-3-3-2 15,-5 1 0-15,0-3 0 0,3-2 0 0,-3-3 0 16,0-2 0-16,-3 1 0 0,3-6-9 0,1 0 12 15,1-2-12-15,-4-2 12 0,-1-2-24 0,3-3-4 16,-2 0 0-16,-1-5-1 16,3-2-188-16,-3-3-38 0,-7-18-7 15,5 2-2-15</inkml:trace>
  <inkml:trace contextRef="#ctx0" brushRef="#br0" timeOffset="73205.16">19786 6675 2347 0,'7'-7'104'0,"-7"7"21"0,0 0-100 0,6-3-25 0,-1 1 0 0,3 2 0 16,-8 0 0-16,5 0-12 0,6-3 0 0,-6 6 1 16,3-1-98-16,3-2-20 0,-3 5-4 15,2 0-759-15</inkml:trace>
  <inkml:trace contextRef="#ctx0" brushRef="#br0" timeOffset="73513.55">20053 6893 1821 0,'0'0'40'0,"0"0"8"0,5 7 1 0,-2 3 3 0,-1-3-41 0,1 0-11 0,2 0 0 0,-2 2 0 0,0 1 54 0,-3-1 9 16,2-2 1-16,1 3 1 0,-3-3-52 0,0 0-13 15,3 0 0-15,-3-2 0 0,0-5 12 0,0 0 0 16,0 0 0-16,0 0 0 0,7-3 4 0,1 1 0 16,-2-5 0-16,2 2 0 0,-3-4 8 0,3-3 1 15,0 0 1-15,-3 0 0 0,3-2-14 0,-3 0-2 16,1 0-1-16,-1-5 0 0,-2 3 2 0,2-3 0 15,0-2 0-15,0 2 0 0,1 2-11 0,-1 1 12 16,-2 2-12-16,2 5 12 0,-2-1-12 0,-1 3 0 16,1 0 0-16,-3 7 0 0,0 0 0 0,0 0 0 15,0 0 0-15,0 0 0 0,5 5 0 0,0 2 0 16,1-3 0-16,-4 8-11 0,1 0 11 0,2 0-13 16,-2 2 5-16,0 0 8 0,-1 2-10 0,4 1 10 15,-4-1 0-15,4 1-9 16,-1 2-81-16,0-3-16 0,0-2-3 0,3 0-504 0,0-4-101 0</inkml:trace>
  <inkml:trace contextRef="#ctx0" brushRef="#br0" timeOffset="73966.99">20553 6722 288 0,'0'0'25'0,"0"0"-25"0,-5-3 0 0,-3 3 0 16,2 3 340-16,-2-1 64 0,-2 0 12 0,2 3 2 15,-3 2-334-15,1 0-68 0,-1 0-16 0,3 3 0 16,0 1 0-16,0 3 0 0,0-2 0 0,6-2 0 0,-4-1 8 0,6 0 0 16,0 1 1-16,3-3 0 0,2 0 11 0,1-2 3 15,2-3 0-15,2 0 0 0,1 1-5 0,2-3-1 16,0 0 0-16,0-3 0 16,1-1-1-16,-4 1 0 0,1-4 0 0,-3 3 0 15,2-3-44-15,-2-1-10 0,-2 1-2 0,-1 0 0 0,0 0 40 16,-2 0 0-16,-3-2 0 0,2 2 0 0,1 2 8 0,0 0-8 15,-3 1 8-15,0 4-8 0,0 0 0 0,0 0 0 16,0 0 0-16,0 0 0 0,0 0 0 0,0 0 0 16,0 0-14-16,2 9 5 0,4 0 9 0,-4 3-8 15,4 0 8-15,-4 4-8 0,4-1 16 0,-4 3 3 16,4 1 1-16,-4 5 0 0,3-1 22 0,-2 5 5 0,0-2 1 16,-3 5 0-16,2 2-26 0,-2 0-5 15,0-3-1-15,0 1 0 0,-2-1 8 0,-1-4 2 16,0-4 0-16,1-1 0 0,-3-2 16 0,-1-3 3 0,1-2 1 15,0-2 0-15,-1 0-18 0,-2-1-3 0,3 1-1 0,-3-5 0 16,-2-2-16-16,2 0 0 16,-3-1 0-16,3 1 0 15,-2-5-41-15,-1-2-12 0,0 2-3 0,3-3-604 0,-2-1-122 0</inkml:trace>
  <inkml:trace contextRef="#ctx0" brushRef="#br0" timeOffset="74348.67">20860 6743 2098 0,'0'0'93'0,"0"0"19"0,0 0-89 0,0 0-23 0,0 0 0 0,-3 7 0 16,0 0 0-16,1 0-8 0,-3 5 0 0,-1-1 0 0,1 1 8 0,0 0 0 16,-3 4 0-16,2-1 0 0,1-1 0 0,2 0-8 15,1-2 8-15,2 2-8 0,0-3 16 0,2-1 3 16,4-1 1-16,-1-2 0 0,3-2 1 0,3 0 1 15,-3-3 0-15,2 0 0 0,1-2 13 0,-1-2 2 16,1 0 1-16,-1-1 0 16,1-4-46-16,-3 0-10 0,-3 0-2 0,1-2 0 0,-4 2 10 0,3-3 2 15,-2 1 0-15,-3 0 0 0,0-3 16 0,0 0 0 0,-3-2 0 16,3 2 0-16,-2-2 8 0,-1 0 4 16,3 0 2-16,-2 0 0 0,-1 2 13 0,3 3 2 0,-3 1 1 15,3 4 0-15,0 4-30 0,0 0 0 0,0 0 0 0,0 0 0 16,0 0 0-16,0 0 0 0,0 0 0 0,0 0 0 15,3 9 0-15,0 1 0 0,-1 1 0 0,3-1 0 16,-2-1 0-16,0 3 0 0,2 0 0 0,-2 2 0 16,5 0 0-16,0 0 0 0,-3-2 0 0,3 2 0 31,-3-5-87-31,3 1-23 0,-3-3-5 0,3-5-772 0</inkml:trace>
  <inkml:trace contextRef="#ctx0" brushRef="#br0" timeOffset="74552.49">21127 6463 1267 0,'0'0'56'0,"0"0"12"0,0 0-55 15,0 0-13-15,3 5 0 0,2 2 0 0,-5 0 181 16,3 2 34-16,-3 1 6 0,0 1 2 0,0 1-164 0,0 2-33 16,0 0-6-16,0 3-2 0,0 2-3 0,0-1-1 15,0 1 0-15,0 5 0 0,2-1 5 0,1 1 1 16,0-3 0-16,-1 0 0 0,3-2-20 0,-2 0 0 15,-3-3 0-15,3-4 0 16,2-5-32-16,0 2-3 0,1-4-1 0,2-3-608 16,-3-2-123-16</inkml:trace>
  <inkml:trace contextRef="#ctx0" brushRef="#br0" timeOffset="74902.57">21243 6705 1152 0,'0'0'102'0,"0"0"-82"16,0 0-20-16,0 0 0 0,0 7 122 0,3-2 20 0,0 2 4 0,-1-2 1 15,4-1-76-15,2 1-15 0,0 2-4 0,2-2 0 16,1-3 0-16,2 3 0 16,-3-5 0-16,6 2 0 0,-2 1-19 0,1-3-4 0,-1 0-1 0,2 0 0 15,2-5 7-15,1 3 1 0,-4-5 0 0,4 4 0 16,-3-2-16-16,0 3-4 0,-3 0 0 0,0-5 0 16,-2 2-16-16,-3 0 0 0,-3 3 0 0,3-3 0 15,-3 1 8-15,-2-1-8 0,-3 0 12 0,0-2-12 16,0 0 34-16,-3 0 0 0,-2 2 0 0,2 1 0 15,-5-1-34-15,0 2 0 0,3 1 0 0,-3 2 0 16,0 2 0-16,-5 1 0 0,2 2 0 0,-2 2 0 16,3 0 0-16,-4 2 0 0,1 0 0 0,3 3 0 15,-4 2 0-15,4 0 0 0,-1 3 0 0,3 2 0 0,-2-3 0 0,-1 3 15 16,6 0-3-16,0-3-1 0,2 1 1 0,0-5 0 16,3-1 0-16,3-1 0 0,2-1-12 15,3-2 8-15,0 0-8 0,5-4 8 16,1-1-76-16,4-2-16 0,1-2-4 0,-1-1-968 15</inkml:trace>
  <inkml:trace contextRef="#ctx0" brushRef="#br0" timeOffset="75571.25">22003 6435 1152 0,'0'0'102'0,"0"0"-82"0,0 0-20 0,0 0 0 16,0 4 175-16,0 3 30 0,0-2 7 0,0 5 0 15,2-3-135-15,-2 4-27 0,0-1-6 0,0 4 0 16,3 2-10-16,-3 6-2 0,0-1 0 0,0 5 0 15,-3 2 2-15,1 0 0 0,-1 3 0 0,-2-1 0 16,5-2-19-16,0-2-4 0,0 2-1 0,0-4 0 16,-5-5-10-16,-1-5 0 0,6 0 0 0,0-5 0 0,-2-1 0 0,2-4 0 15,0-4 8-15,0 0-8 0,0 0 0 16,0 0-14-16,0 0 2 0,2-4 0 16,-4-4-39-16,-1 1-7 0,-2-4-2 15,-1-1 0-15,-2 0-1 0,-2-2-1 0,-1 2 0 0,3-2 0 0,0-5 51 0,-2 5 11 16,2-2 0-16,0-1 0 15,3 1 35-15,-1 2 4 0,1-5 1 0,2 7 0 0,1 0-23 16,-1-2-4-16,6 0-1 0,-1 2 0 0,4 3-12 0,-1 2 0 16,3-2 0-16,0 1 0 0,0 1 0 0,2 5-16 15,-2 0 3-15,6-1 1 16,-4 1-15-16,1 2-2 0,-3 2-1 0,2 3 0 16,1-3 20-16,2 5 10 0,0-2-10 0,1 2 10 0,1 3-8 0,-1 1 8 15,-1 1 0-15,0 0-9 0,0 4 9 0,-5 1 8 0,3-1-8 16,-3 1 11-16,0-1-3 0,-3 3-8 15,0-2 12-15,1 1-4 0,-4-1-8 0,1-1 12 0,2-4-12 0,-2 0 12 16,2-3 20-16,-2-2 5 16,-3-7 1-16,0 0 0 0,0 0-10 0,0 0-1 0,0 0-1 0,0 0 0 15,0 0 30-15,0 0 7 0,2-2 1 0,1-3 0 16,0-4-6-16,-1 2-1 0,1-5 0 0,-3 3 0 16,0-3-40-16,3-2-8 0,-1 2-1 0,-2-2-8 15,3 2 9-15,0-2-9 0,-1-3 0 0,3 3 9 16,-2-2-9-16,5 4 0 0,-3-2 0 0,3 2 0 15,0 1 0-15,0 1 0 0,3 3 0 0,-1 0 0 16,1 0-59-16,0 2-4 0,-4 3-1 0,4-3 0 16,0 5-112-1,-1 0-22-15,-2 0-5 0</inkml:trace>
  <inkml:trace contextRef="#ctx0" brushRef="#br0" timeOffset="75969.7">22524 6639 460 0,'0'0'41'0,"0"0"-33"0,0 0-8 0,0 0 0 15,0 0 276-15,0 0 52 0,-5 0 12 0,-1 3 1 0,1-1-233 0,-3 0-48 16,-2 1-8-16,2 1-3 0,-3 3-13 0,0 3-4 16,-4-1 0-16,4 3 0 0,0-3-2 0,4 3-1 15,1 0 0-15,1 0 0 0,-3 0 1 0,5-3 0 16,1 0 0-16,2-2 0 0,0-7-19 0,0 0-11 16,0 0 12-16,5 7-12 0,0-4 15 0,3 1-4 15,0-4-1-15,0 0 0 0,3 0-10 0,-3-2 0 16,2-5-12-16,-2 2 12 15,5 1-47-15,-5-1-1 0,0-2-1 0,-2 0 0 0,1-3 25 0,-1 1 4 16,-1 2 2-16,0-5 0 0,-2 0 7 0,0 1 2 0,2-3 0 0,-2 2 0 16,-1-2 9-16,1 2 0 15,-3 3 0-15,3-1 0 0,-1 5 0 0,-2-2 0 0,0 7 0 16,0 0 0-16,0 0 0 0,0 0 0 0,0 0 0 0,0 0 0 16,0 0 0-16,-2 7 0 0,-1 1 0 0,3 1 0 15,-3 0 0-15,1 3 0 0,-1 0 0 0,3 0 0 16,0-1 16-16,0 3 6 0,0 3 1 0,3-1 0 15,2 1-23-15,0-1 0 0,0-2-10 0,1-2 10 16,2-2-192-16,0-3-31 16</inkml:trace>
  <inkml:trace contextRef="#ctx0" brushRef="#br0" timeOffset="76273.73">22659 6696 1785 0,'0'0'79'0,"0"0"17"0,0 0-77 0,0 0-19 15,0 0 0-15,-3 4 0 0,1 1 10 0,-4 0-2 16,1 0 0-16,-3 2 0 0,3 0 4 0,0 2 1 16,2-2 0-16,-2 3 0 0,2-1-13 0,3 0 0 15,-3 1 8-15,3-1-8 0,0-2 8 0,0-7-8 16,0 0 11-16,0 0-11 0,0 0 32 0,3 5-1 16,-3-5 0-16,8 0 0 0,0 0 1 0,-3-5 0 15,3 1 0-15,0-4 0 0,0 4-20 0,0-3-4 16,0-3-8-16,-3 1 12 0,0 0 1 0,3-3 0 0,3 5 0 15,-1-5 0-15,1 0-13 0,0 0-15 0,2 1 3 0,-5-1 1 16,0 2 11-16,2-1 16 16,1 4-4-16,2 2-1 0,-2 0-11 0,-3 3 0 0,-3 2 0 0,0 0 0 15,3 0 0-15,-3 0 0 0,-2 7 0 0,2-2 0 16,-2 2 0-16,0 2 10 0,-1 1-10 0,1 1 10 16,2-1-10-16,-2 1 0 0,2 1 0 0,1 0 0 15,-4 0 0-15,3 0 8 0,1 2-8 0,-1-3 0 16,0-1-82-1,3-1-22-15,3-2-4 0</inkml:trace>
  <inkml:trace contextRef="#ctx0" brushRef="#br0" timeOffset="76616.49">23064 6538 288 0,'0'0'25'0,"0"0"-25"0,0 0 0 0,0 0 0 0,0 0 393 0,0 0 74 15,-3 5 14-15,-2-3 3 0,2 1-376 0,-5 1-75 16,3 1-15-16,0 2-3 0,-3 0 16 0,2 0 3 16,-2 3 1-16,3-1 0 0,3 0-2 0,-1-2 0 15,0 3 0-15,1-3 0 0,4 5-9 0,1-1-3 16,2-1 0-16,0-1 0 0,3 3-13 0,3-3-8 16,-3 3 8-16,5 0-8 0,-2-5 8 0,5 2-8 15,-3-2 8-15,0 1-8 0,0-4 0 0,-2 3 0 0,-3 0 0 0,2 0-8 16,-4 0 8-16,-1 0 0 15,-5-7 0-15,0 8 8 0,-3-1-8 0,3-3 0 0,-5 1 0 0,0 2 0 16,-1 0 0-16,-1-2 0 0,-1 0 8 0,-6-1-8 16,4 3 0-16,2-2 8 0,-3-3-8 15,1 1 0-15,-1-1 0 0,3 0 0 0,0 1 0 0,0-3 0 32,0 0-22-32,0 0-9 0,0-3-1 0,3 1-1 0,0 0-169 15,-3-1-34-15</inkml:trace>
  <inkml:trace contextRef="#ctx0" brushRef="#br0" timeOffset="77140.96">23357 6637 1958 0,'0'0'43'0,"0"0"9"0,0 0 1 0,6 5 3 0,-1 4-45 0,0 0-11 0,1 1 0 0,-4 2 0 0,4-1 0 0,-4 4 0 15,1 1 0-15,-1-2 0 0,1 3 33 0,0 1 5 16,-3 1 1-16,2 2 0 0,-2 1-22 0,0-1-4 16,0 0-1-16,-2 2 0 0,-1 3 1 0,0 0 0 15,1 2 0-15,-1 1 0 0,-2-1-13 0,0 0 0 16,-1-2 0-16,1-3 0 0,0-1 0 0,2-6 0 16,-2-4 0-16,5 0 0 0,0-12 0 0,0 0 0 15,0 0 0-15,0 0 0 0,0 0 0 0,-3-5 0 16,-2-2 0-16,2 0 0 15,1-5-48-15,-4-2-13 0,1-3-3 0,-3-1 0 0,0-1 43 0,0-2 8 16,3 2 1-16,0-5 1 0,-3 1-10 0,0-1-3 16,5 1 0-16,0-6 0 15,-2 4-4-15,2-4 0 0,3 1-1 0,0 0 0 16,3 0 50-16,0 0 11 0,2-1 1 0,-2 1 1 0,5 0-25 0,2 2-9 0,-2 2 0 0,3 1 9 31,2 2-37-31,0 4-7 0,-2 6-1 0,2 1-1 0,0 1 37 0,3 2 0 0,-3 0 0 0,3 7 0 16,-3 0 44-16,3 2 16 0,0 0 3 0,0 5 1 15,0 0-52-15,-3 5-12 0,0 0 0 0,-2 0 0 16,-3 4 32-16,-3-2 4 0,-2 5 1 0,-6-2 0 16,3 1-22-16,-5-1-5 0,-3 2-1 0,-3-3 0 15,1-2-1-15,-3 3 0 0,-3-6 0 0,2 4 0 0,4-4-8 16,-1-1 0-16,1-3 9 0,-1 0-9 16,1 0 9-16,2-5-9 0,2 1 12 0,1-1-12 15,0 3 0-15,5-5-19 0,0 0 3 0,0 0 0 16,0 0-151-16,0 0-29 0,0 0-7 0</inkml:trace>
  <inkml:trace contextRef="#ctx0" brushRef="#br0" timeOffset="77471.53">23667 6644 1958 0,'0'0'43'0,"0"0"9"0,0 0 1 0,0 0 3 0,0 0-45 0,0 0-11 15,0 0 0-15,0 0 0 0,-5 2 38 0,-1 1 6 16,1 1 0-16,-3 3 1 0,-2 3-28 0,2 2-5 15,2-5-2-15,1 4 0 0,2 1-2 0,-2 2 0 16,0-4 0-16,2 2 0 0,3-1-8 0,3 1 0 16,-1 0 0-16,1-3 0 0,0-2 0 0,-1 0 0 0,6 0 0 0,3 0 0 15,0-4 0-15,2-1 0 0,0 0 0 0,0-2 0 16,0 0 0-16,1-4 0 16,-4-1 0-16,1 0 0 0,-3 1 41 0,0-3 3 0,-3-3 1 0,-2 1 0 15,2-1-29-15,-5-1-5 0,0-3-2 0,0 2 0 16,-5-5 1-16,2 1 0 0,0 2 0 0,-2-3 0 15,2-2-59 1,-2 3-12-16,0-3-3 0,0 3 0 16,2 2-153-16,-2 2-31 0</inkml:trace>
  <inkml:trace contextRef="#ctx0" brushRef="#br0" timeOffset="77734.27">23900 6538 172 0,'0'0'16'0,"0"0"-16"0,0 0 0 0,0 0 0 0,2 7 341 0,-2 0 66 15,0 0 13-15,0 0 2 16,-2-2-284-16,-3 2-57 0,2 0-11 0,0 3-2 16,-2-3-24-16,2 2-5 0,1 1-1 0,-1 1 0 0,0-1-15 0,3 1-3 15,0-1-1-15,3 2 0 0,0-3-3 0,2 3 0 16,-2 0 0-16,5-3 0 0,-1 3 0 16,1-3-1-16,0 1 0 0,0-1 0 0,0 0-4 0,-2 1-1 15,-4-1 0-15,1-2 0 0,-3 0-10 0,0 3 10 16,-3-3-10-16,1 0 10 0,-1-3 6 0,-5 1 0 15,3 0 1-15,-3 0 0 0,-3-1 0 0,3 1 0 16,0-3 0-16,0 1 0 0,0 1-17 0,0-1 10 16,3-3-10-16,0-3 8 15,0 3-104-15,-1-2-22 0,4-3-4 0,-1 1-842 0</inkml:trace>
  <inkml:trace contextRef="#ctx0" brushRef="#br0" timeOffset="78091.58">24022 6684 1897 0,'0'0'84'0,"0"0"17"0,0 0-81 0,0 0-20 0,7 2 0 0,4 1 0 16,2-3 21-16,-2 0 0 0,-1 2 0 0,4-2 0 15,-1 0-21-15,3-2 0 0,0 2 0 0,0 0-8 16,-1 0 51-16,1 0 10 0,-2 0 3 0,1-3 0 16,-4-1-12-16,0 1-3 0,-1 1 0 0,1-5 0 15,-3 2-8-15,0 0-1 0,-3-2-1 0,0 0 0 16,-2-2-31-16,-1 2 0 0,1 2 0 0,-3-2 0 15,-3 0 0-15,1 0 0 0,-1-2 0 0,1 2 0 0,-4 0 24 0,1 2 0 16,0 0-1-16,-3 0 0 0,0 5-37 16,-3 0-7-16,-2 0-2 0,2 3 0 15,-4 1 15-15,1 1 8 0,-2 2-10 0,1 0 10 0,-1 3 0 16,2 1 0-16,4 4 0 0,-1-1 10 0,3 2 43 0,3-2 9 16,2 0 2-16,6-2 0 0,0 0-56 0,5 2-8 15,2-2 0-15,3 0-10 0,6-1 37 0,2-1 7 16,3-1 2-16,0 0 0 0,2 3-3 0,3-5 0 15,-2-2 0-15,2 2 0 0,0-2-33 0,-5-1 0 16,-3 1-12-16,-3-2 3 0,-2 1 9 0,3-1 0 16,-6-1 0-16,0-2 8 0,-5 0-8 0,0 0 0 15,-3 0-11-15,-5 0 11 16,0 0-140-16,3-5-21 0,-3 1-5 0</inkml:trace>
  <inkml:trace contextRef="#ctx0" brushRef="#br0" timeOffset="92485.03">10213 3963 403 0,'0'0'36'0,"0"0"-36"0,0 0 0 0,0 0 0 16,0 0 85-16,0 0 11 0,0 0 1 0,0 0 1 0,0 0-4 0,0 0-1 16,-3-2 0-16,3 2 0 15,-5 0-29-15,5 0-7 0,0 0-1 0,0 0 0 16,0 0-9-16,0 0-3 0,0 0 0 0,0 0 0 16,5 0-1-16,-5 0-1 0,0 0 0 0,0 0 0 0,0 0-16 0,0 0-3 15,-5-5-1-15,5 3 0 0,3-6 17 0,-3 4 3 16,-3-3 1-16,6 4 0 0,-1 1 30 0,1-3 7 15,0 1 0-15,-1 1 1 16,-2 3-113-16,3-7-22 0,0 2-5 0,-3 5-1 0,0 0 106 0,2 0 21 16,3-7 4-16,1 5 1 15,-6 2-108-15,5-5-20 0,0 1-5 0,3-1-1 0,-2 3 62 0,-1-3 12 16,3 3 2-16,0-6 1 0,0 4 11 0,-3-1 2 16,3 3 1-16,0-5 0 0,-3 2-11 0,3-2-2 15,0 2-1-15,0 5 0 0,0-7-15 0,0 5 8 16,-3-1-8-16,0 3 0 0,-5 0 0 0,8 3-10 15,-8-3 0-15,8 2 0 0,0 1 19 0,-8-3 4 16,8 4 1-16,-3 3 0 0,1 0-14 0,-1 3 8 0,0-6-8 16,1 3 0-16,-1 1 20 0,0-1-3 15,0 2 0-15,1 3 0 0,-1 0-17 0,0-1 0 0,1 1 0 0,-4 0 0 16,4 2 10-16,-4 0-2 0,-2 2 0 0,3-1 0 16,0 1-8-16,-1 1 12 0,-2-3-12 0,0 2 12 15,0-2 0-15,0 0 1 0,0-2 0 0,3 0 0 16,-3 0-2-16,0-3-1 0,2 0 0 0,-2-2 0 15,0-7-2-15,0 0 0 0,3 8 0 0,-3-8 0 16,0 0 0-16,0 0 0 0,0 0 0 0,0 0 0 16,0 0 0-16,0 0 0 0,0 0 0 0,0 0 0 15,0 0 3-15,0 0 0 0,0 0 0 0,0 0 0 16,0 0-41-16,0 0-8 16,0 0-2-16,0 0-681 0,0 0-137 0</inkml:trace>
  <inkml:trace contextRef="#ctx0" brushRef="#br0" timeOffset="94175.97">22169 4539 172 0,'0'0'8'0,"0"0"1"0,0 0-9 0,0 0 0 15,3-7 0-15,-3 7 0 0,3-5 209 0,-3 5 40 16,2 0 8-16,-2 0 2 0,0 0-177 0,0 0-35 16,0 0-7-16,0 0-2 0,0 0 13 0,0 0 2 0,0 0 1 0,0 0 0 15,0 0-3-15,0 0-1 0,0 0 0 0,0 0 0 32,0 0-23-32,0 0-5 0,0 0-1 0,0 0 0 0,0 0-2 0,0 0-1 0,0 0 0 0,0 0 0 15,0 0 10-15,0 0 3 0,0 0 0 0,0 0 0 16,0 5-7-16,0 2 0 0,0-7-1 0,-2 5 0 15,2 4-10-15,-3-2-1 0,0 3-1 0,1-3 0 16,2 5-3-16,0-3-8 0,-3 0 12 0,1 3-4 16,2-3-8-16,0 1 0 0,-3-1 0 15,0 1 0-15,3-3 0 0,-2 2 0 0,2-2 0 0,0 3 0 16,0-3 0-16,0 0 12 0,-3-3-2 0,0 4 0 16,1 1 3-16,2-2 1 0,-3 2 0 15,0 1 0-15,3-1-14 0,-2 3 8 0,-1-3-8 0,-2-2 0 16,5 5 0-16,0-7 8 0,-3 2-8 0,3 0 0 0,0-7 0 15,0 0 0-15,-3 5 8 0,3-5-8 0,0 0 0 0,0 0 8 16,0 0-8-16,0 0 0 0,0 0 19 0,0 0-3 16,0 0 0-16,0 0 0 0,0 0 9 0,0 0 2 15,0 0 0-15,0 0 0 16,0-5-13-16,0-2-2 0,0 0-1 0,0 2 0 0,0-4-11 0,3-1 0 16,-3 3 0-16,0-4 0 0,3 1 0 0,-1-2 0 15,1 3 0-15,2 0 0 0,1-1 0 0,-4-2 0 16,4-2 0-16,-1 3-11 0,0-1 3 0,3 0 0 0,0 0 0 0,0 3 0 15,0-5 8-15,2 2-10 0,1 0 10 16,0 3-10-16,-1-1 10 0,1 1 0 0,-1 0 0 16,1 4 0-16,-3-7 0 0,0 7 9 0,-3 3-1 15,0 0-8-15,1-1 0 0,-1-1 0 0,0 4-15 16,-5 0 5-16,0 0 10 0,0 0 0 16,0 0 0-16,6 4 0 0,-6-4 0 0,5 7 0 0,-5-7 0 0,3 7 0 15,-1 3 0-15,3-1 0 0,-5-4 0 0,3 4 0 16,0 1 0-16,-1-1 0 15,1 3 0-15,-3 0 0 0,0-1-9 0,0 1-3 16,-3 2-1-16,1-2 0 0,-1 0 21 16,0 0 4-16,1-1 0 0,-1 1 1 0,3-5-13 0,0 0 0 0,0 0 0 0,0-2 0 15,0-5-10-15,0 7 2 16,0-7 0-16,0 0 0 0,0 0 8 0,0 0 14 16,0 0-3-16,0 0-1 0,0 0 9 0,0 0 1 0,3-7 1 0,-1 0 0 0,-2-2-9 15,3-1-1-15,2-2-1 0,1-2 0 0,-1 0-10 0,-2 0 0 16,2 0 0-16,-2-3 0 0,-1 3 0 0,4-4 0 15,1 1 0-15,1 3 0 16,3 0 0-16,-3 2 0 0,0 0 0 0,2-2 0 0,1 5 0 0,0-1 0 16,-3 1 0-16,-1 4 0 0,1 1 0 0,0 1 0 15,-2 3 0-15,2 0 0 16,-8 0 0-16,5 7-9 0,3 3 9 0,-3-1-13 16,3 3 5-16,0 4 8 0,-3 1-13 0,1 4 5 0,2-2 8 15,-3 4 0-15,0-2-9 0,0 3 9 0,3-5 0 0,-2-3 0 16,2-2 0-16,-1-2 0 0,4 2 0 0,-3-4 0 15,3-1 0-15,-3-4 0 0,2-1-16 0,-2-1 2 16,0-1 0-16,-3-4-998 0</inkml:trace>
  <inkml:trace contextRef="#ctx0" brushRef="#br0" timeOffset="98711.1">20428 7674 1558 0,'3'-5'34'0,"0"3"7"0,2-5 2 0,0 2 1 0,1-4-35 0,-4 2-9 16,1 2 0-16,0-2 0 0,-1 2 64 0,-2-2 12 15,-2 3 1-15,-1-1 1 0,0-2-20 0,1 2-4 16,-4 3-1-16,1-1 0 0,0 1-15 0,-1 0-3 16,-1-1-1-16,-1 3 0 0,-3 0-4 0,0 0-1 15,1 3 0-15,-1 1 0 0,1 4-19 0,-1-1-10 16,1 2 10-16,-4 3-10 0,1 2 0 0,0 2-8 15,2-2-1-15,-2 3 0 0,2 2 9 0,1 0 0 16,-1-1 0-16,3-1-8 0,3-1 8 0,0-2 0 0,2 0 0 0,3-4 0 16,3 2 0-16,-1-3 8 0,1-2-8 15,5 0 11-15,3-7-11 0,4 0 0 0,4-2 0 0,-3-1 0 16,2-4 0-16,1 0 0 0,-1 0-9 16,4 0 9-16,-1-5 0 0,0-2 0 15,-3 3 0-15,1-1 0 0,-3 0 8 0,0 0-8 0,-6 1 0 16,1-1 0-16,-3-2 8 0,-3 2-8 0,-2 3 0 0,-1-3 0 15,1 0 11-15,0 0-11 0,-6 3 12 0,0-3-12 16,1 0 10-16,-4 1-10 0,1-1 8 0,-3 2-8 16,3 3 0-16,0 3 0 0,-3-3 0 0,2 2 0 15,1 3 0-15,0-1 0 0,2-2 0 0,3 5 0 0,0 0 0 16,0 0 0-16,0 0 0 0,0 0-11 0,0 0 2 0,3 8 0 16,-1-4 0-16,6 1 0 15,0 0-26-15,3-1-5 0,5 3 0 16,0-4-1-16,2-3 24 0,3 0 5 0,1-3 0 0,1 1 1 0,4-3 11 0,-1 3-8 15,3-3 8-15,-2 1-8 0,-1-1 8 0,1 3 0 16,-3 2 0-16,-1-3 0 0,-1 3 0 16,-1-2 0-16,-3-1 0 0,-2 1-8 0,0 2 8 15,-3 0 0-15,3-2 0 0,-3-1 0 0,1 3 0 0,-4-4 9 16,1-1-1-16,-1-2-8 0,4-2 32 0,-4 2 0 16,1-3 0-16,-3-2 0 0,0-2-5 0,-1 2-2 15,-1 1 0-15,-1-3 0 0,-2 2-25 0,-1-2 0 0,-2 0 8 16,0 0-8-16,-5 2 8 0,2-2 0 15,-5 0 0-15,1-1 0 0,-1 4-8 0,-3-1 0 0,0-2 0 0,1 2 0 16,-1 5 0-16,1-2 8 16,-1 2-8-16,1 2 0 0,-1 0 11 0,3 5-3 0,-3 0-8 15,1 5 12-15,-1 0-12 0,3 4-8 0,-2 0 8 0,2 8-13 16,-3-1 13-16,3 3-9 0,0 5 9 0,-2 6-8 16,2 3 8-16,3 5 0 0,-3 2 0 0,0 2 0 15,0 0 0-15,5 3-10 0,-2 0 10 16,5-3 0-16,2-4-8 0,1-3 8 0,5-4 0 0,-3-6 0 15,3 1-12-15,3-5 12 0,-3-2-12 0,0-5 12 16,-3 0 0-16,0-4 0 0,1-3 10 0,-4 0-2 16,1-2-8-16,-3-5-12 0,0 0 4 0,0 0 0 15,0 0 8-15,-3 0-13 0,-2 0 5 0,-3-3 8 16,0 1-10-16,0 0 10 0,0-3 0 0,-2 0-9 16,-1-2 9-16,0 0 14 0,1-2-3 0,2-1-1 0,-3 1-2 15,3-3-8-15,-2 0 12 0,5 1-4 0,2 1 20 16,0 1 4-16,3-5 1 0,3 4 0 0,0 1-7 0,2-3-2 15,3-2 0-15,0 0 0 0,5 2-24 16,3 0 0-16,2-2 0 0,1 0 0 0,2 2-10 16,3-2-7-16,0 3-2 0,-1-1 0 15,7 2-61-15,-4 1-13 0,3-3-3 16,0 5-563-16,0 2-113 0</inkml:trace>
  <inkml:trace contextRef="#ctx0" brushRef="#br0" timeOffset="99202.51">21963 7361 1497 0,'11'-4'133'0,"-6"4"-106"15,0 0-27-15,3 2 0 0,-5 0 84 0,2 1 12 0,-5-3 3 0,5 4 0 16,-2 3-41-16,0 1-8 0,-3 1-2 0,0 3 0 31,-3 2-22-31,-5 2-5 0,0 3-1 0,0 2 0 0,0 5-9 0,-2-2-3 0,-1 4 0 0,-2 0 0 16,-3 3-8-16,0-3 0 15,0-2 0-15,3 0 0 0,-3-5 0 0,3-2 0 16,0-1 0-16,5-6 0 0,0 0 17 0,0-3-1 16,3-2-1-16,-3-2 0 0,5-3 1 0,0 1 1 15,-2-3 0-15,5 0 0 0,-3-3 18 0,1-1 3 0,2-3 1 0,0-3 0 16,0-1-6-16,2-4-1 0,1 1 0 0,2-2 0 16,1-5-18-16,-1-3-4 0,0 1-1 0,3-3 0 15,3-2-9-15,-1-3 0 0,4-2 0 0,-4-2 0 0,-2 2 0 16,3-2 0-16,-1 2 0 15,4-3 0-15,-4 1 0 0,3 4 8 0,1 1-8 0,-1-1 0 0,0 5 0 0,-2 5 0 16,-1 2 0-16,1 3 0 16,-3 2 8-16,0 5-8 0,0-3 8 0,0 7-8 15,-1-2 0-15,1 7 0 0,-2-2 0 0,2 4 0 16,-3 5 0-16,0 2 0 0,3 3-14 0,-3 2 5 16,1 3 9-16,-4 4 0 0,4 2 0 0,-4 6 0 0,4 1 0 0,-4 1 0 15,1 4 0-15,0 3 0 0,2 2 0 0,-3-5 0 16,1 0 0-16,2-2 0 15,1-2 0-15,-1-3 0 0,3-4 0 0,-3-6 0 0,3 1-17 0,0-7 1 0,0 0 1 0,0-1 0 32,-3-4-20-32,3-2-4 0,-3 0-1 0,-5-5 0 15,0 0-112-15,0 0-24 0,0 0-4 0</inkml:trace>
  <inkml:trace contextRef="#ctx0" brushRef="#br0" timeOffset="99415.24">21974 7571 748 0,'-8'0'67'0,"0"0"-54"0,0-3-13 0,-3 1 0 16,1 2 236-16,-1-2 44 0,3-3 8 0,0 3 3 16,6-3-140-16,-6 2-28 0,2 1-6 0,4 2-1 15,-4 0-51-15,6 0-10 0,0 0-3 0,0 0 0 16,0 0-16-16,0 0-3 0,0 0-1 0,0 0 0 16,6-5-8-16,4 1-1 0,1 1-1 0,2-1 0 15,0-1-22-15,6 0 0 0,2-2 0 0,3 0 0 16,0 0 0-16,-1 0 8 0,1-2-8 0,3 2 0 15,-3 0 0-15,-6 2-12 0,1 0 2 0</inkml:trace>
  <inkml:trace contextRef="#ctx0" brushRef="#br0" timeOffset="135053.28">4749 8328 658 0,'0'0'29'0,"3"-5"7"0,2 1-36 0,-5-4 0 16,0 1 0-16,0 0 0 0,0 3 104 0,0-1 13 15,0-4 3-15,-5 2 1 0,5 2 6 0,-3 0 1 16,3 0 0-16,-2-2 0 0,2 3-33 0,0-1-7 15,-3 0 0-15,3 1-1 0,0 4-23 0,0 0-5 16,0 0-1-16,0 0 0 0,0 0-17 0,0 0-3 16,0 0-1-16,0 0 0 0,0 0-19 0,0 0-4 15,-3 4-1-15,1 3 0 0,2 0-13 0,-6 3 0 16,4-1 0-16,-1 3 0 0,0 2 0 0,3 0 0 16,-2 0 0-16,2 3 0 0,-3 2 0 0,3-1-10 15,0 4 2-15,-5-4 0 0,2 6 8 0,3-3 0 0,-5 0 0 16,5 3 0-16,0 2 0 0,-3-3 0 15,3-2 0-15,0 3 0 0,0-3 0 0,-2 0 0 16,2-2 0-16,2-3 0 0,-2 1 0 0,3-1 0 0,2 1 10 0,-5-3-10 16,3 0 0-16,2-2 0 0,-5-3 0 0,5 1 0 15,-2-3 0-15,8 0 0 0,-9-3 8 0,4 1-8 16,4 2 12-16,-2-2-4 0,-3-5-8 0,9 2 12 16,-6-2-12-16,2-2 8 0,1-1-8 0,5-1 0 15,-6-1 8-15,6-2-8 16,-3-2 0-16,1-1 0 0,-4-2 0 0,3 1 0 0,1-3 0 15,-1 2 0 1,0-2-32-16,-5 0-8 0,3-3-3 0,-3 3-610 0,2 0-123 0</inkml:trace>
  <inkml:trace contextRef="#ctx0" brushRef="#br0" timeOffset="135290.22">4657 8448 1036 0,'-16'0'46'0,"11"0"10"0,-1 2-45 0,6-2-11 16,0 0 0-16,-5 3 0 0,5-3 185 0,0 0 35 16,0 0 8-16,0 0 0 0,0 0-164 0,0 0-34 15,0 0-6-15,5 7-2 0,-2 0-7 0,7-3-2 16,-2-1 0-16,3 1 0 0,2-1 15 0,0-3 2 16,3 2 1-16,0-2 0 0,3-2-7 0,-1-1-2 15,3-1 0-15,3 1 0 0,-3 1-22 0,3 0 8 0,-5-1-8 0,2 1 0 31,3 2-152-31,2-2-36 0,1-1-6 0</inkml:trace>
  <inkml:trace contextRef="#ctx0" brushRef="#br0" timeOffset="135656.94">5271 8471 1098 0,'0'0'48'0,"7"5"11"16,-4 0-47-1,2-3-12-15,1 3 0 0,2 2 0 0,-3-2 80 0,3 2 15 0,2 0 2 0,-10 0 1 16,3 5-33-16,0-1-6 0,5 3-2 0,0 1 0 0,-3-1-15 15,0 0-3-15,0 0-1 0,3 2 0 0,-8-4-11 0,0 0-3 16,3-3 0-16,0-2 0 16,-3 0-4-16,0 0 0 0,-6-2-1 0,6 0 0 0,0-5 17 0,-5 2 4 15,2 1 1-15,-4-3 0 0,7 0 7 0,0 0 0 16,-6 0 1-16,4 0 0 0,2 0-1 0,0 0 0 16,-3-3 0-16,-5-2 0 0,3 1-25 0,-1-3-6 15,6 0-1-15,-5-3 0 0,0 1-6 0,2-3-2 16,1 0 0-16,-1-2 0 0,6-2-8 0,-1-1 0 15,3 1 0-15,3-3-11 0,0 3 11 0,6-1 0 16,-6-2 0-16,7 0 0 0,-1 3-11 0,4 0 0 16,1 1 0-16,-1 1 0 0,3 3 11 0,1-1-10 15,1 5 10-15,-4 0-10 0,5 2 10 0,-1 0-13 16,1 3 5-16,0 2 8 0,-3-2-24 0,0 2 4 16,3 4 0-16,-5-1 0 15,-6 1-9-15,3 1-2 0,0-5 0 0,2 5 0 16,-2-3-29-16,-3 0-5 0,3 1-2 0,-5-3 0 15,5 2-108-15,-8 1-21 0</inkml:trace>
  <inkml:trace contextRef="#ctx0" brushRef="#br0" timeOffset="136969.84">7549 7615 172 0,'0'0'8'0,"5"-2"1"0,3 0-9 0,-3-5 0 0,-2 2 0 0,-1 0 0 16,4 0 238-16,-6 5 46 0,0-4 8 16,0 4 3-16,0 0-163 0,0 0-32 0,0 0-6 0,0 0-2 15,0 0-35-15,-6-3-7 0,1 1-2 0,-3 0 0 16,-2 2-17-16,-4 0-4 0,1 4-1 0,-3-1 0 15,-8 1-6-15,3 1-2 0,0 0 0 0,-3 2 0 16,-5-2-5-16,0 2-1 0,-3 2 0 16,-2-2 0-16,2 5 10 0,-2-3 2 0,-3 1 0 15,0 1 0-15,-8 1-13 0,0 2-3 0,5-2 0 0,0 2 0 16,-2 5-8-16,0-2 0 0,-1-3 0 0,4 2 0 0,-4 1 0 0,6-3 0 16,0 2 0-16,3-4 0 0,7 2 0 0,4-2 16 15,1-3 0-15,-4 1-1 16,10-1-7-16,0 0-8 0,6-4 11 0,-1 0-11 0,6-3 0 0,-1 0 0 15,6 3 0-15,0-5 0 0,0 5 0 0,6 2 0 16,-1-5 0-16,6 1 0 0,-1 1 8 0,6-1-8 16,3-6 0-16,-1 1 0 0,3 2 9 0,0 2-9 15,3-4 0-15,-3 0 9 0,3 2-9 0,-3 0 0 16,1 0 0-16,-4 0 0 0,1 0 0 0,-6 0 0 16,0 2 0-16,-2 0 0 0,-1 3 0 0,-2 0 0 15,-5-1 0-15,2 6 0 0,-5-1 0 0,-3 1 0 16,-2 4 0-16,-3 2 0 0,0 3 0 0,-5 2 0 0,-3 3 0 15,0-1 0-15,-2 1 8 0,-3 4-8 0,-3-2 0 16,3 2 8-16,-6-2 4 0,3 0 0 16,3 0 0-16,0 0 0 0,3-1 8 0,2 1 1 0,2-2 1 15,-4-3 0-15,7 0-11 0,1-2-3 0,4-3 0 0,-4-1 0 16,7-6-8-16,3 0 8 0,0 1-8 0,3-1 8 16,2-4-8-16,3 0 10 0,0-1-10 0,3 1 10 15,2-3 0-15,3-2 0 0,2 0 0 16,3-2 0-16,3 0-10 0,0-1 8 0,0-4-8 0,2 3 8 15,-2-1-8-15,-3 3 0 0,0-3 0 0,-2 0 0 16,0 3-17-16,-1-1-9 16,-5 1-2-16,3 4 0 0,0 1-136 0,-5-1-28 0,-3 3-6 15</inkml:trace>
  <inkml:trace contextRef="#ctx0" brushRef="#br0" timeOffset="137219.91">6551 8895 979 0,'0'0'87'0,"0"0"-70"15,0 0-17-15,0 0 0 0,0 0 138 0,0 0 24 16,0 0 5-16,0 0 1 0,0 0-125 0,5 7-25 16,-2 0-5-16,2 0-1 0,-2 0 5 0,2 2 1 15,3 3 0-15,5 0 0 0,-7 2 9 0,4 2 1 16,-2 3 1-16,0 2 0 0,0 1-10 0,0 1-3 15,-3 3 0-15,1 0 0 0,-4 2-6 0,-2-2-2 16,-2-3 0-16,-1 1 0 0,0-3 0 0,1-2-8 0,-4-3 12 16,-4-1-4-16,5-1-8 0,-3-3 0 0,0 1-10 15,-3-2 10 1,0-3-131-16,4 0-20 0</inkml:trace>
  <inkml:trace contextRef="#ctx0" brushRef="#br0" timeOffset="137394.06">6665 8718 1890 0,'0'0'41'0,"0"0"9"0,0 0 2 0,8-4 1 0,-8 4-42 0,10-3-11 0,-2 3 0 0,0 0 0 16,0-2 0-16,0 2 0 0,5 2 0 0,-7 1 0 15,4 1-91-15,-2 1-13 0,0 0-4 0,5-1-620 16</inkml:trace>
  <inkml:trace contextRef="#ctx0" brushRef="#br0" timeOffset="137614.62">6898 8798 403 0,'0'0'36'0,"0"0"-36"0,0 0 0 0,0 0 0 0,0 0 211 0,0 0 35 15,0 0 7-15,0 0 2 0,0 0-155 0,5 5-30 16,-5-5-6-16,0 0-2 0,5 2 0 0,3 1 0 0,-2-6 0 15,4 1 0-15,-2-3-6 0,3 1-2 16,-3 1 0-16,-1-4 0 0,1 0-14 0,3 0-2 16,2 0-1-16,6 0 0 0,-11 2-22 0,5-2-5 0,-2 3-1 0,-4-1 0 15,4 2-21-15,-3 1-5 16,-3 2-1-16,-5 0 0 16,6 2-132-16,-4 3-26 0,-2 2-6 0,0 3-319 0,-2 1-64 0</inkml:trace>
  <inkml:trace contextRef="#ctx0" brushRef="#br0" timeOffset="137773.98">6924 9043 576 0,'-5'14'25'0,"2"-7"6"0,-2 0-31 0,2 0 0 0,-2-2 0 0,2 2 0 15,1 0 216-15,-1-2 38 0,3-5 7 0,0 4 2 16,0-4-157-16,0 0-31 0,0 0-7 0,0 0 0 0,5 3-20 0,1-3-3 16,2-3-1-16,0 1 0 0,2-3-15 0,1-2-3 15,-3 3-1-15,0-3 0 16,5-1-101-16,-3-1-20 0,6-5-4 0</inkml:trace>
  <inkml:trace contextRef="#ctx0" brushRef="#br0" timeOffset="137973.13">7379 8608 2026 0,'0'0'44'0,"0"0"10"0,0 0 2 0,0 0 1 0,0 0-45 0,0 0-12 16,6 9 0-16,-1 1 0 0,-3 1 24 0,-2 1 4 15,3 5 0-15,-3-1 0 0,0 3-10 0,-3 4-2 16,6 1 0-16,-6 2 0 0,1 2 3 0,2-2 0 16,5 2 0-16,-5 0 0 0,0-2-19 0,3-2 0 15,2-5 0-15,-2-3 0 16,2-2-29-16,-2-4-7 0,-3-3 0 0,0 0-608 0,0-7-122 0</inkml:trace>
  <inkml:trace contextRef="#ctx0" brushRef="#br0" timeOffset="139096.23">6583 7333 403 0,'2'-5'36'0,"-2"-2"-36"0,-2 0 0 0,2 3 0 0,2-6 172 0,-2 3 28 16,3-2 6-16,-3 2 1 0,0 0-102 0,0 0-20 16,0 2-4-16,0 0-1 0,-5 0-13 0,5 5-3 15,0 0-1-15,0 0 0 0,0 0-22 0,0 0-4 16,0 0-1-16,0 0 0 0,2 8-28 0,-2 1-8 15,-2 3 0-15,2 2 0 0,2 5 8 0,-2-1 1 16,-2 6 0-16,2-1 0 0,2 3-9 0,1-5 0 16,-3 1 0-16,5-1 0 0,-5-5 0 0,6 1 0 15,-6-3 0-15,2-7 0 0,4 0 0 0,-4 0 0 0,-2-2 0 0,0-5 0 16,0 0 8-16,0 0 8 0,0 0 3 16,0 0 0-16,0 0 41 0,0-5 9 0,3-4 2 15,-3 2 0-15,3-3-42 0,-3-2-8 16,0-4-1-16,2-1-1 0,-2-1-19 0,3-1 8 0,-3-5-8 0,5 3 0 15,0-2 0-15,3-1 0 0,-5-2 0 16,2 0 0-16,3 3 0 0,0-3 0 0,0 0 0 16,5 5 0-16,-7 2 0 0,4 3-11 0,-2-3 11 0,3 5-10 15,-1 2 10-15,-4 3 0 0,2 2 0 0,0 2 0 16,-3 5-10-16,3 0 10 0,2 5-12 0,-2-1 12 16,3 6-16-16,-1-1 3 0,-2 5 1 15,3 3 0-15,0-1 2 0,-1 5 1 0,-2-2 0 0,0 0 0 16,3-7 9-16,-3-1-8 0,-3-1 8 0,3-1-8 15,-3-4 8-15,-2-3 0 0,-3-2 0 0,0 0 0 0,0 0 0 0,5 0 9 16,-5 0-1-16,3-2-8 0,-1-3 26 0,1 1-2 16,-3-4 0-16,3 1 0 0,-3-2-3 0,0 0-1 15,2-3 0-15,1-2 0 0,0 0-20 0,-1 2 0 16,3-2 0-16,1-3 0 0,-1 3 8 0,0 0-8 16,1 2 10-16,-1 1-10 0,0 1 8 0,6 3-8 15,-11 0 0-15,8 2 9 0,0 3-9 0,2 2 0 16,1-2 0-16,-1 6 0 0,4 3 0 0,-1 3-12 15,3-1 4-15,-6 5 8 0,4 3 0 0,1 2 0 16,-1 4 0-16,-1 3 0 0,0 0 0 0,0 4 0 16,3 1 0-16,0 0 0 15,0-1-104-15,2-2-12 0,1 1-4 0,-3-8-763 0</inkml:trace>
  <inkml:trace contextRef="#ctx0" brushRef="#br0" timeOffset="140005.17">8207 7646 1209 0,'11'0'108'0,"-11"0"-87"0,0 0-21 0,0 0 0 16,8 0 83-16,-8 0 12 0,0 0 2 0,0 7 1 15,0 2-61-15,3 3-12 0,-3 5-2 0,0 1-1 16,-8 8 17-16,5 3 3 0,0 3 1 0,-2 8 0 0,-6 0-30 0,4 3-5 15,-1 1-8-15,0 3 11 0,0 0-11 0,-3 1 0 16,6-4 0-16,0-4 0 16,-1-7 18-16,1-5-2 0,-3 1 0 0,3-8 0 0,5-5 24 0,-3-4 4 15,-5-3 0-15,3-2 1 0,5-2-5 0,0-5 0 16,-5 2-1-16,5-2 0 0,0 0-4 0,0 0-1 16,-3-7 0-16,-2-2 0 0,-1-3-6 0,4 0-2 15,2-2 0-15,0-2 0 0,-6-5-3 0,4-3-1 16,10-2 0-16,-6 0 0 0,1-2-22 0,0-2-18 15,5-1 3-15,-3-2 1 0,5 3 23 0,-2-3 5 16,0 4 1-16,3-1 0 0,7-1-15 0,-7 1 0 16,-8 4 0-16,2 2 0 15,8 3-19-15,-2 2-9 0,-6 1-3 0,0 3 0 0,3 6 31 0,3 0 0 0,-6 4 0 0,0 3 0 16,-5 2 0-16,0 0 0 16,11 4 0-16,0 3 10 0,-6 3-10 0,3 4 0 15,5 5-12-15,-2 2 12 0,-1 5-10 0,1 0 10 16,-1 2 0-16,4 5-9 0,1 2 9 0,-1-2 0 0,-4 2 0 0,4-2 0 15,4 2 0-15,-2-2 0 0,-8-4 0 16,2-4 0-16,6-3 0 0,-2-4-8 0,-12-3 8 0,3-4 0 16,1 3-17-16,-1-4 1 0,-2-5 1 15,-3-5 0-15,0 0-89 0,0 0-17 0,2 4-4 0,-2-4-1 16,-5 5-57 0,-3-5-11-16,8 0-2 0,-13-5-1 0</inkml:trace>
  <inkml:trace contextRef="#ctx0" brushRef="#br0" timeOffset="140125.88">8363 8196 172 0,'-31'-12'8'0,"23"10"1"0,8 2-9 0,-8-2 0 0,-3-1 0 0,1 1 0 16,7 0 318-16,-5-1 62 0,0 1 12 0,0 0 2 16,0-1-251-16,8 3-51 0,0 0-9 0,0 0-3 0,-5-2-28 0,5 2-7 15,3-5-1-15,2 3 0 0,-5 2-20 0,5-5-4 16,6 1 0-16,5-1-1 0,0 2-11 0,-1 1-8 16,1 0 9-16,5-3-9 15,3 5-87-15,-3 2-23 0,-5 1-5 0</inkml:trace>
  <inkml:trace contextRef="#ctx0" brushRef="#br0" timeOffset="140327.39">8871 8302 1440 0,'0'0'128'16,"6"5"-103"-16,-4 2-25 0,4 0 0 0,-1 2 62 0,0 1 7 15,-2-1 2-15,0 3 0 0,-3 2-15 0,-3 5-4 16,-2-3 0-16,-1 5 0 0,-2 3-24 0,0-3-4 0,1 0-2 0,-4 3 0 15,-2-1-22-15,2-2 9 0,1 1-9 16,-4-4 0-16,-2 1 10 0,3 0-10 0,5-2 8 0,-2-6-8 31,-4-4-58-31,4 3-17 0,-1-6-3 0,3 1-726 0</inkml:trace>
  <inkml:trace contextRef="#ctx0" brushRef="#br0" timeOffset="140477.85">8670 7900 2160 0,'0'0'48'0,"0"0"9"0,0 0 3 0,0 0 0 0,8-2-48 0,-5-3-12 0,-8 0 0 0,5 0 0 16,5 5-73-16,-5 0-17 0,0 0-3 0</inkml:trace>
  <inkml:trace contextRef="#ctx0" brushRef="#br0" timeOffset="141102.5">9485 8864 1148 0,'-10'3'51'0,"7"-1"10"0,0-2-49 0,-2-2-12 0,0-1 0 0,-6 1 0 16,3-3 56-16,-2 3 8 0,2-5 1 0,-3-3 1 15,-2-1 26-15,0-4 4 0,2 1 2 0,-2-2 0 16,0-5-14-16,-3 2-4 0,3-2 0 0,-1-3 0 16,1 1-12-16,-3-3-4 0,3 0 0 0,0 0 0 0,0-2-25 0,-1-3-6 15,4 1-1-15,-1-3 0 0,3-3 0 0,3 1-1 16,-3-5 0-16,5 0 0 0,1 0-31 16,2-2 8-16,-3-3-8 0,6 5 0 0,-1 0 0 0,4 5 0 15,2 0 0-15,0 4 0 0,-3 3 0 0,5 4 0 16,1 3 0-16,2 2 0 0,-2-2 0 0,2 7 0 15,3 0 0-15,0 0 0 0,2 5 0 0,-2 1 0 16,3 4 0-16,-3 1 0 16,-1 6-23-16,1 4-7 0,-2 2-2 0,-4 8 0 0,3-1 32 15,1 3 0-15,-6 7 0 0,2 4 0 0,-2 3 0 0,-5 0-19 16,2 0 4-16,-2 2 1 0,-3-4 5 0,-3 0 1 16,-2-1 0-16,-1-4 0 0,-1 0 8 0,-4-5 0 15,0 0-9-15,1-2 9 0,2-2 0 0,-3-1 0 16,1 3 12-16,-1-3-4 0,-2-2-8 0,2-2-12 0,1 0 2 0,-1 0 1 31,3-3-33-31,0-2-6 0,3 0-2 0,-3-2 0 16,8-5-144-16,-5 2-29 0,-6-2-5 0,11 0-478 0</inkml:trace>
  <inkml:trace contextRef="#ctx0" brushRef="#br0" timeOffset="141548.91">9850 7754 1796 0,'14'-7'80'0,"-6"5"16"0,2 2-77 0,1 0-19 0,2 4 0 0,-2-1 0 0,-1-1 0 0,1 5 0 16,-3 0 0-16,0 5 0 0,0 2 10 0,-3 5-2 15,-2 0 0-15,-1 7 0 0,-4 4 0 0,2 1-8 16,-3 2 12-16,-2 2-4 0,-1 3-8 0,-2-1 0 16,0 3 0-16,0-2 0 0,1 2 0 15,-1-3 8-15,-3-1-8 0,3-6 0 0,0-4 0 0,0-5 8 16,-2-2-8-16,4-5 0 0,1-2 8 0,2-5-8 15,-2-5 8-15,0 1-8 0,5-3 44 0,-5-3 3 16,2-1 1-16,-2-3 0 0,-1-3-3 0,1-4 0 16,5 0 0-16,-3-5 0 0,-2-4-20 15,2-1-4-15,6-4-1 0,-3 0 0 0,0-1-12 0,3-3-8 16,-1-4 8-16,1 1-8 0,0 0 0 0,2-1 0 16,0-1 0-16,1-1 0 0,1 3 0 0,1 0 0 15,0-1 0-15,0 3 0 0,3 3 0 0,-1 2 0 16,-2 4 0-16,3 3 0 0,-3 2-10 0,2 5 10 15,-2 2-12-15,0 3 12 0,0 2-9 0,3 2 9 16,-3 5 0-16,2 0-9 0,-2 5 9 0,0 2 0 0,0 5 0 16,3-1 0-16,-3 6 0 0,2 2 0 0,-2 2 0 15,3 2 0-15,-3 6 0 0,2-1 0 0,-2 5 0 0,3 0 0 16,-1 2 0-16,-2 0 0 0,0 0 0 0,0 3 0 16,0-3 0-16,-3-2 0 0,1 0 0 0,-1 3 0 15,0-6 0-15,-2 1 0 0,2-8 0 0,-2-2 0 16,-3-2 0-16,3-5 0 0,-1 0 0 0,1 0 0 31,-3-2-31-31,0 2-4 0,0-4-1 0,-3-3-612 0,3 0-122 0</inkml:trace>
  <inkml:trace contextRef="#ctx0" brushRef="#br0" timeOffset="141736.6">9895 8272 1767 0,'-10'-8'78'0,"5"6"17"0,-1 0-76 0,4-3-19 16,-1 3 0-16,3 2 0 0,0 0 61 0,0 0 9 15,-3-7 2-15,3 2 0 0,0 0-34 0,3 1-6 16,0-4-2-16,2 4 0 0,3-3 3 0,0 0 1 16,2 0 0-16,1-3 0 0,2 3-34 0,0-2-19 15,3 2 3-15,-2-3 0 0,4 1 16 0,1 2-8 16,-1 0 8-16,1 0 0 16,-1 2-94-16,-2 3-12 0,0-1-2 0,2 3-756 0</inkml:trace>
  <inkml:trace contextRef="#ctx0" brushRef="#br0" timeOffset="141962.72">10409 8464 1558 0,'2'10'34'0,"4"-1"7"0,2 3 2 0,-3 0 1 0,3 2-35 0,0 0-9 0,0 0 0 0,2 0 0 16,-2 3 47-16,0-3 7 15,0 0 2-15,-3 2 0 0,1-2-27 0,-1 3-5 0,0-1 0 0,-2 1-1 16,0-1-23-16,-3 1 9 0,0-3-9 0,0 2 0 15,-3-2 13-15,-2 1-4 0,-1-4-1 0,-2 1 0 16,0 0 0-16,1-3-8 0,-4 1 12 0,0-3-4 16,1 0 5-16,-3 0 1 0,-1-3 0 0,1-1 0 15,0-1-100-15,0-2-20 16,-1-5-4-16,-1 1-650 0</inkml:trace>
  <inkml:trace contextRef="#ctx0" brushRef="#br0" timeOffset="142118.68">10303 8065 2332 0,'0'-15'52'0,"0"11"10"0,0-3 2 0,3 0 1 15,-1 2-52-15,3 0-13 0,1-2 0 0,-1 0 0 0,0 0 0 0,1 0-8 16,-4 5 8-16,-2 2-13 16,8-5-135-16,-8 5-26 0,6 0-6 0</inkml:trace>
  <inkml:trace contextRef="#ctx0" brushRef="#br0" timeOffset="142554.01">10525 7096 460 0,'0'-3'41'0,"0"-1"-33"16,0 1-8-16,0 1 0 0,0 2 272 0,0 0 53 16,0 0 11-16,0 0 1 0,0 0-234 0,0 0-47 15,0 0-10-15,8 5-2 0,-3 4-28 0,1 3-5 16,-1-3-2-16,0 8 0 0,1-1 3 0,-1 5 0 16,-3 5 0-16,4 0 0 0,-1 2 16 0,0 5 3 15,1 0 1-15,-4 2 0 0,4 3-24 0,-4 0-8 16,1-3 0-16,0-5 0 0,-1 1 46 0,1-5 3 15,2-5 1-15,-5-5 0 16,0-1-142-16,-3-4-29 0,1-1-6 0,-3-3-729 0</inkml:trace>
  <inkml:trace contextRef="#ctx0" brushRef="#br0" timeOffset="142730.28">10393 7432 403 0,'-8'-12'36'0,"8"12"-36"0,0 0 0 0,-3-5 0 15,3 5 350-15,-2-7 63 0,2 0 13 0,0 3 2 16,0 4-302-16,2-5-61 0,1-2-12 0,2 0-2 16,3 0-25-16,3 0-5 0,-1 0-1 0,6 0 0 15,-3 0-20-15,3-1 8 0,3 4-8 0,-3-1 0 16,0 0-10-16,2 3-6 0,1 0-2 0,-4 2-625 16,1 2-125-16</inkml:trace>
  <inkml:trace contextRef="#ctx0" brushRef="#br0" timeOffset="143349.97">11446 8043 1861 0,'0'0'82'0,"0"0"18"0,0 0-80 0,0 0-20 0,0 0 0 0,0 0 0 0,0 0 40 0,0 0 5 15,0 0 1-15,0 0 0 0,8 3-16 0,2-3-3 0,4 0-1 16,-1 0 0-16,0 0-9 0,3 0-1 15,2 0-1-15,1 0 0 0,2 0 6 0,-2-3 2 16,-1 1 0-16,1 0 0 0,2-1-14 0,0 1-9 16,-2 0 12-16,-1-3-12 0,3 0 8 0,-5 3-8 0,3 0 0 0,-6 2 0 31,0 2-180-31,-2-2-44 0,5-2-8 0,-8 4-1 0</inkml:trace>
  <inkml:trace contextRef="#ctx0" brushRef="#br0" timeOffset="143526.34">11552 8361 1850 0,'-6'5'40'0,"-2"-1"9"0,3 3 2 0,-3-2 1 0,0 2-41 0,6-2-11 0,-4 0 0 0,6-5 0 15,0 0 64-15,0 0 10 0,0 0 2 0,0 0 1 16,0 0-24-16,0 0-5 0,11 0 0 0,5-3-1 16,0 1 4-16,2-5 1 0,3 0 0 0,3 0 0 15,-3-3-52-15,3 3-16 0,3-2 0 0,-4 2 0 16,7 0-129-16,-7 0-27 0,1 0-4 0,0 4-2 0</inkml:trace>
  <inkml:trace contextRef="#ctx0" brushRef="#br0" timeOffset="144180.32">13200 7648 1652 0,'0'0'73'0,"0"0"15"0,5-2-70 0,1-5-18 0,2 5 0 0,-6-3 0 15,-2 5 61-15,6-5 9 0,-1 0 2 0,-5 5 0 16,0 0 0-16,0 0 0 0,0 0 0 0,-3-4 0 16,1 1-29-16,-6 1-6 0,-3 2-1 0,-2 0 0 15,-3 2-24-15,-5 1-4 0,-3-1-8 0,0 3 11 16,0 2-11-16,-2 0 12 0,-3 2-12 0,0 1 12 16,0 1 4-16,-3-1 0 0,3 2 1 0,-3-1 0 0,0 1 5 0,0 2 1 15,3 3 0-15,0-3 0 16,-3-2-23-16,9 2 0 0,1-3 0 0,1 1 0 0,3 0 0 15,5-3 0-15,-1-2 0 0,6 0 0 0,0-2 0 0,3 2 0 16,3 3 0-16,2-3 0 0,5-3 0 0,0 1 0 16,0-3 0-16,6 3 0 0,2 0 0 15,0 0 0-15,6-3 0 0,-1 3 0 0,6-3 0 0,-3 3 0 16,3-3 0-16,0 0 0 0,-3 1 0 0,0-3 0 16,3 2 0-16,-5 3 0 0,-3-1 0 0,0 4 0 15,-3-4 0-15,-3 3 0 0,-2-2-15 0,-2 4-4 16,-4-2-1-16,1 5 0 0,-3-2 20 0,-3 1 0 15,-5 1 0-15,0 2 0 0,-5 3 13 0,0-1 7 16,-3 3 0-16,0-3 1 0,-5 3-21 0,2 2 0 16,-2-2 0-16,-3 0 0 0,3 0 24 0,0-3 0 0,-3-2 0 15,3 5 0-15,0-5 12 0,2 1 4 16,4 3 0-16,-1-1 0 0,0-3-26 0,5-5-5 16,1 1-1-16,4-3 0 0,1 0-8 0,2-2-9 0,3-5 9 15,0 0-13-15,0 4 13 0,3-1 0 0,5 1 0 0,5-4 0 16,0 3 0-16,3-6 0 0,3 1 10 0,2-3-10 15,0 1 0-15,3-1 0 0,0 0-14 0,0 3 5 16,-1-3-139 0,-4 3-27-16,2 2-5 0,0-3-843 0</inkml:trace>
  <inkml:trace contextRef="#ctx0" brushRef="#br0" timeOffset="144485.53">12560 8803 1267 0,'-3'5'112'0,"0"-1"-89"16,1 3-23-16,-1 3 0 0,1-3 120 0,2 2 19 16,0 1 4-16,-3-1 1 0,3 3-27 0,0-3-5 15,-3 5 0-15,3-2-1 0,0 2-22 0,0 3-4 16,0-1-1-16,0 5 0 0,0 1-39 0,-2 1-8 15,-1 1-1-15,0-1-1 0,1 3-22 0,-1 0-4 16,-5-3-1-16,3 1 0 0,-6 2-8 0,3-5 0 16,0-5 0-16,0 3 8 0,-5-2-8 0,3-6 10 15,2 1-10-15,-3-5 10 0,3 0-10 0,-2-4 0 0,2 1 0 16,-3-1 0 0,3-3-66-16,0-3-15 0,-2-1-3 0,2-1-656 0,0-2-130 0</inkml:trace>
  <inkml:trace contextRef="#ctx0" brushRef="#br0" timeOffset="144651.42">12668 8700 2286 0,'8'-10'101'0,"-3"8"21"0,6-3-98 0,0 3-24 0,-1-1 0 0,3 1 0 16,1 2 9-16,-1 0-9 0,-2-2 10 0,-1-1-10 0,-2 3 9 15,3 0-9-15,-1 0 8 0,-2 0-8 16,0 3-92-16,0-1-23 0,0 0-5 0,0-2-494 15,0 5-99-15</inkml:trace>
  <inkml:trace contextRef="#ctx0" brushRef="#br0" timeOffset="144866.43">12853 8780 1497 0,'-5'4'133'0,"5"-4"-106"15,-5 3-27-15,2 1 0 0,-2-1 139 0,2 1 22 16,3-1 5-16,0-3 1 0,0 0-102 0,0 0-20 15,0 0-4-15,0 0-1 0,0 0-3 0,0 0-1 16,8 0 0-16,3-3 0 0,-1 1-3 0,4-3-1 16,-1 1 0-16,3-3 0 0,2-1-32 0,-2 1 0 15,-3 3-10-15,3-3 10 0,-3 0 0 0,1 2 0 16,2 3 9-16,-6-1-1 16,1 3-128-16,-1-2-26 0,-4 2-5 0,-6 0-1 15,0 0-99-15,2 5-20 0</inkml:trace>
  <inkml:trace contextRef="#ctx0" brushRef="#br0" timeOffset="145026.32">12914 8921 1202 0,'-16'14'53'0,"9"-7"11"0,-4 2-51 0,3 3-13 0,-3 0 0 0,1-1 0 15,-1 1 116-15,1 0 21 0,2-3 4 0,-3 3 1 16,6-5-31-16,-3 0-7 0,5 0 0 0,1-2-1 0,-1 0-47 16,3-5-10-16,0 0-2 0,0 0 0 15,0 0-28-15,8 0-7 0,0-3-1 0,2 1 0 16,1-5-8-16,2 2 0 0,-2-4 0 0,5 2-676 15,-3-3-129-15</inkml:trace>
  <inkml:trace contextRef="#ctx0" brushRef="#br0" timeOffset="145221.56">13298 8721 2329 0,'0'0'51'0,"0"0"10"0,0 0 3 0,5 7 2 0,-2 0-53 0,0 0-13 16,-1 2 0-16,-4 1 0 0,-1 1 45 0,0 6 7 15,3-1 0-15,-2 3 1 0,-4 2-24 0,1-2-5 16,0 2 0-16,-1 1-1 0,1-1-23 0,0 2 8 16,2-4-8-16,1 0 0 0,-4-3 0 0,4-4-18 15,2 0 3-15,-3-3 1 16,3-2-194-16,0-7-38 0,0 0-8 0,-5-9-2 0</inkml:trace>
  <inkml:trace contextRef="#ctx0" brushRef="#br0" timeOffset="146131.22">12584 7187 1666 0,'0'0'74'0,"0"0"15"0,0 0-71 0,0 0-18 16,0 0 0-16,0 0 0 0,0 0 26 0,0 0 2 0,0 0 0 0,0 0 0 15,0 5-19-15,-3 7-9 0,3 0 10 0,-3 4-10 16,1 0 8-16,-1 6-8 0,6-1 0 0,-3 5 9 16,-3 4-9-16,3-2 0 0,0-2 0 0,3-2 0 15,-1-1 0-15,1-4 0 0,-3-2 0 0,3-3 0 16,-1-2 0-16,1-3 0 0,-3-2 12 0,0-7-4 0,0 0 15 0,0 0 2 15,0 0 1-15,0 0 0 16,0 0 38-16,0 0 7 0,0 0 1 0,0 0 1 0,0-9-39 0,3-1-8 16,2-2-2-16,-3 1 0 15,-2-6-24-15,3 3 0 0,2-5 0 0,1 3 0 0,-4-3 0 0,6 3-9 16,0-3 9-16,-2 2 0 0,1-2 0 16,-1 3 0-16,4 2 0 0,-2 0 0 0,0 4 0 15,0 1 0-15,-3 2 0 0,3 0 0 0,-2 7 8 0,-6 0-8 16,8 0 0-16,0 2 0 0,-1 3-12 0,-1 2-8 15,2 2-1-15,-6 3-1 0,4 0 22 0,-4 2 0 16,1 2 0-16,2 3 0 0,-2 0-9 0,-3 0 9 16,5-3-12-16,-2-2 12 0,-1 1 0 0,4-6 0 0,-4 0 8 0,1-4-8 15,-3-5 0-15,0 0-13 16,0 0 1-16,0 0 0 0,0 0 43 0,0 0 9 0,0 0 1 0,5-5 1 16,3-4-14-16,-5 0-4 15,2-1 0-15,0-2 0 0,1 1 7 0,-4-3 1 16,4 2 0-16,-4-5 0 0,4 1-32 0,-1-1 0 0,3 1 0 0,0-3 0 15,0 3 0-15,2 2 0 16,1 2 0-16,0-2 0 0,-1 2 0 0,3 2 0 0,-2 3-13 0,2 3 4 16,0 1 9-16,1 3 0 0,-1 3-9 0,5-1 9 15,1 5 0-15,-6 3 10 0,0-1-1 0,1 3 0 16,-1 4-9-16,3 3 0 0,0 2 0 16,-3 3 0-16,3 2 0 0,2 2 0 0,-2 5 8 0,-3 0-8 15,3-3-91-15,0-2-20 16,0 3-4-16</inkml:trace>
  <inkml:trace contextRef="#ctx0" brushRef="#br0" timeOffset="147609.39">14110 7992 172 0,'0'0'16'0,"0"0"-16"0,0 0 0 0,0 0 0 16,0-3 227-16,-2-1 42 0,-1-1 9 0,0 0 2 15,3 5-132-15,0 0-25 0,-2-5-6 0,2 5-1 16,0 0-24-16,0 0-4 0,0 0-2 0,0 0 0 15,-6 3-58-15,1 4-11 0,2 2-2 0,-5 3-1 16,3 7-14-16,0 0 0 0,-3 2-9 0,0 2 9 16,0 6 0-16,-2 1 0 0,-1 1 0 0,3 4 0 15,-3 0-12-15,1 1 3 0,-1 1 1 0,1-6 0 16,2-5 16-16,0-5 3 0,0-2 1 0,5-5 0 0,-2 0 6 16,2-5 2-16,1-2 0 0,-1-2 0 0,3-5 8 0,0 0 1 15,0 0 1-15,0 0 0 0,0 0 18 0,0 0 3 16,0-5 1-16,0-4 0 0,3-1-37 0,2-1-7 15,-2-6-8-15,2-2 11 0,-3-2-3 0,4-2-8 16,2-1 12-16,-3 1-4 0,3-3-8 0,-3 0 0 16,3-2 0-16,0-3 0 0,0 3 0 0,0 0 0 15,0 0 0-15,0-1 0 0,-3 3 0 0,3 1 0 16,0-4 0-16,-3 6 0 0,3-1 0 0,0 3 0 16,-3 0 0-16,1 2 0 0,-1 3-8 0,0 2 8 15,1-1 0-15,-1 4 0 0,0-1 0 0,-2 3 0 16,2-1 0-16,-2 3 0 0,-1 2 0 0,1 3-9 15,-3 2 9-15,0 0 0 0,5-2-12 0,-5 2 12 0,0 0-12 0,3-3 12 16,2 1-10-16,-5 2 10 0,0 0-8 0,6 0 8 16,-4 2 0-16,-2-2 0 0,0 0 0 0,0 0 0 15,0 0 0-15,0 0 0 0,0 0 0 0,0 0 11 16,0 0-11-16,0 0 0 0,0 0 0 0,0 0 0 16,0 0 0-16,0 0 0 0,6 3 0 0,-6-3 0 15,0 0 0-15,0 0-9 0,0 0 9 0,0 0-13 16,0 0 1-16,0 0 0 0,0 0 0 0,0 0 0 15,0 0 12-15,0 0 0 0,0 0-10 0,0 0 10 16,0 0 0-16,0 0 0 0,0 0 0 0,0 0 0 16,0 0 0-16,0 0 0 0,0 0 0 0,0 0 0 15,0 0 0-15,0 0 0 0,0 0 0 0,0 0 0 0,0 0 0 0,0 0 0 16,0 0 0-16,0 0 0 0,0 0 0 16,0 0 0-16,0 0 0 0,0 0 0 0,0 0 0 0,0 0 0 15,0 0 0-15,0 0 0 0,0 0 0 0,-6 2 0 16,1 3 0-16,0-1 0 0,-1 1 0 0,1 2 0 15,0-2 0-15,0 7 0 0,2-1 0 0,-2 1 0 16,-1 2 0-16,-2 0 0 0,0 5 0 0,0 0 0 16,3 5 0-16,-5-1 0 0,2 3 0 0,-3 5 0 15,1 4 0-15,2 2 0 0,-3 1 12 0,0 0-4 16,3-3 0-16,1-4 0 0,1-3-8 0,1 0 0 16,2-5 0-16,1-4 0 0,2 0 13 0,0-5 1 15,0-2 0-15,2 0 0 0,1-3-3 0,2-2-1 0,-2 0 0 16,2-2 0-16,0-3 1 0,1 3 0 0,2-5 0 0,2 0 0 15,1 0 8-15,2-2 1 0,0-1 1 16,3-4 0-16,0 0-21 0,3-2-16 16,-1-3 2-16,1-2 1 15,-3 2-59-15,-1-2-12 0,4-2-3 0,-3 1 0 16,-3-3-100-16,0 1-20 0,3-23-4 0,0 12-1 0</inkml:trace>
  <inkml:trace contextRef="#ctx0" brushRef="#br0" timeOffset="147800.2">13867 8109 2098 0,'0'0'46'0,"0"0"10"0,0 0 1 0,0 0 3 0,0 0-48 0,0 0-12 16,0 0 0-16,0 0 0 0,5-2 32 0,0-3 5 16,6 0 1-16,0-2 0 0,2-2-27 0,5 2-11 15,-2 0 8-15,3-3-8 16,2 3 0-16,-3 0 0 0,4 0 0 0,-1 0-11 0,-3 3 11 0,3-1 0 15,1 3 0-15,-1-3 0 16,0 2-95-16,3 1-13 0,-3 0-4 0,0 2-766 0</inkml:trace>
  <inkml:trace contextRef="#ctx0" brushRef="#br0" timeOffset="148117.28">14520 8189 1072 0,'8'10'48'0,"-5"-1"9"0,0 0-45 0,2 6-12 16,0-4 0-16,0 6 0 0,-2-1 77 0,0 1 14 15,2 1 2-15,-2 1 1 0,-3-2-22 0,0-1-5 16,-3-4-1-16,3 2 0 0,-3-4-12 0,3-3-2 0,-5 0-1 0,2-3 0 16,3-4 15-16,-5 5 3 0,3-5 1 0,-6 2 0 15,2-2 2-15,1-2 0 0,0-3 0 0,-1 1 0 16,-2-3-21-16,3-3-4 0,3-2-1 0,-4 1 0 16,1-3-20-16,2-3-4 0,3 1-1 0,0-3 0 15,0-2-13-15,0-1-8 0,6-3 10 16,-1 1-10-16,3 1 0 0,0-1 0 0,2 1 0 15,4 1 0-15,-1-1 0 0,3 4 0 0,0 0-8 0,2 3 8 16,-2-1 0-16,2 3-10 0,-2 0 10 0,3 5-8 16,2 2 8-16,-2 2 0 0,-1 0-9 0,1 3 9 15,-4 2-21-15,4 2 0 0,-3 3 0 0,0 0 0 16,-6 4-49-16,4 0-10 0,-7 3-1 0,4 2-1 16,-3 3-123-16,3-1-25 15</inkml:trace>
  <inkml:trace contextRef="#ctx0" brushRef="#br0" timeOffset="148726.09">15491 7848 1587 0,'0'0'70'0,"0"0"15"0,-5 5-68 0,2 0-17 16,3-5 0-16,0 7 0 0,-2 2 19 0,-1 5 0 0,6 0 0 0,-1 3 0 16,-4-1 24-16,-1 5 5 0,-5 3 0 0,3 2 1 15,0 2-24-15,-6 3-5 0,0 1 0 0,1 4-1 16,2 1 0-16,-3-1 0 0,3-6 0 0,0-2 0 15,-2-2-8-15,5-2-2 0,-1-5 0 0,4-3 0 16,-6-2 7-16,2-4 2 0,4-3 0 0,-1 0 0 16,-2-3-6-16,2 1 0 0,3-5-1 0,0 0 0 0,0 0 4 15,0 0 1-15,-2-7 0 0,-1 2 0 16,3-4 8-16,0 0 3 0,0-3 0 0,0-2 0 16,0-5-19-16,3 0-8 0,-1-2 0 0,1-3 8 0,-1-1-8 15,1 1 0-15,0 0 0 0,-1 1 0 16,1-1 0-16,2 1-12 0,3-3 4 0,-2 0 8 0,2 3-11 0,-1-3 11 15,1 0-8-15,3 2 8 0,0 1 0 0,-1 2 0 16,3 0 0-16,-5 2 0 0,-2 2 0 0,-1 6 0 16,3 1 0-16,0 1 11 0,2 2-11 15,-2 2 12-15,-2 5-12 0,2-2 12 0,-1 4-12 16,1 3 10-16,-2 4-10 0,2 0 10 0,-3 1-10 16,0 2 0-16,1 4 0 0,-1 3 0 0,-3 4 0 0,4 1 0 15,-4 4 0-15,1 5 0 0,0 0 0 0,-1 0 0 16,4 5 0-16,-6-1 0 0,2 3 0 0,1-7 0 15,0-2 9-15,-1-8-9 0,1-2 0 0,-3 1 0 16,2-6-10-16,-2-2 10 16,0 0-97-16,-2-4-13 0,-1-1-2 0,-2 0-1 15,2-1-79-15,-5-1-16 0,-10 2-4 0,18-9 0 0</inkml:trace>
  <inkml:trace contextRef="#ctx0" brushRef="#br0" timeOffset="148854.38">15431 8351 230 0,'-8'-9'20'0,"8"9"-20"16,-6-7 0-16,4 0 0 0,2-2 302 0,-3 1 56 0,3 4 11 0,0-3 3 15,0 2-222-15,3-2-44 0,-1 0-9 0,4-2-1 16,-1 1-60-16,3-1-11 0,0 2-2 0,2-2-1 16,1 2-6-16,2-3-2 0,0 3 0 0,3 0 0 15,3 0-14-15,-1 2 9 0,1-2-9 0,-1 2 8 16,1 5-52-16,-1 0-10 0,-2 0-2 0,0 5-801 16</inkml:trace>
  <inkml:trace contextRef="#ctx0" brushRef="#br0" timeOffset="149023.66">15864 8507 1674 0,'0'0'74'0,"0"0"15"0,3 7-71 0,2-3-18 0,1 1 0 0,-4 0 0 0,1 2 93 0,-3-2 15 15,0 2 4-15,-3 0 0 0,-2 4-56 0,0-1-10 16,-3-1-2-16,2 3-1 0,-4 0-31 0,2 0-12 16,-5-1 11-16,2 1-11 0,-2-2-9 0,0-1-8 15,-1 0-2-15,1 1 0 16,0-3-13-16,0-5-4 0,0 3 0 0,-1-3-588 0,1-2-119 0</inkml:trace>
  <inkml:trace contextRef="#ctx0" brushRef="#br0" timeOffset="149180.48">15679 8159 2228 0,'3'-12'49'0,"-3"12"11"0,0 0 1 0,3-5 1 0,2 0-50 0,3 3-12 15,-3-3 0-15,0 1 0 0,1 4 0 0,2-3-10 0,-6 3 2 0,-2 0 0 32,0 0-176-32,8 7-36 0,0 3-6 0</inkml:trace>
  <inkml:trace contextRef="#ctx0" brushRef="#br0" timeOffset="149714.82">16108 8874 1450 0,'8'16'64'0,"-6"-7"14"0,-2 1-62 0,0 2-16 0,6-1 0 0,-4 1 0 0,-2 0 0 0,3 0 0 16,-3-5 0-16,3 0 0 0,-6-3 28 0,3 4 4 16,0-8 0-16,0 0 0 0,0 0 38 0,0 0 8 15,-3 0 2-15,3 0 0 0,0 0 25 0,-5-5 6 16,2-2 1-16,-2 0 0 0,0-3-56 0,2 1-10 15,-2-3-2-15,0 0-1 0,-3-4-18 0,5 2-3 16,-2-3-1-16,-1 1 0 0,-1-3-10 0,1 0-3 16,1-2 0-16,0 0 0 0,-1-3-8 0,1 1 0 0,2-5 9 15,3-1-9-15,-2 1 0 0,-1-5 0 16,3 0 0-16,0 0 0 0,0 1 0 0,3-1 0 0,-1-5 0 0,1 0 0 16,2 3 0-16,3 0 0 0,3-3 0 0,-1 3 0 15,1 4 0-15,2 3 0 0,0 2 0 0,-2 7 0 16,2 1 0-16,1 3-8 15,1 4 8-15,-1-1-8 0,-4 5 8 0,3-3 0 0,6 6 0 0,-6 1 0 16,-5 1 0-16,5 4 0 0,1 1 0 0,-1 4 0 16,-8 2 0-16,0 5-8 0,3-2 8 0,0 9-12 15,-5 3 12-15,0 2 0 0,-9 2 0 0,6 2 0 16,3 1 0-16,-6-3 0 0,-5 3 0 0,-2-3 0 16,2-4 0-16,-3-1 0 0,-2-2 0 0,-3-2 0 0,3-2 0 15,2 1 0-15,-2-6 0 0,0 0 0 16,0-5 0-16,-1 2 0 0,6-4 0 0,1 2 0 15,-4 0 0-15,3-2 0 0,3-5 0 0,-1 2 0 16,-2-2-98-16,6 0-18 0,2 0-3 0,0 0-545 16,-3-5-110-16</inkml:trace>
  <inkml:trace contextRef="#ctx0" brushRef="#br0" timeOffset="150421.29">16756 7970 2055 0,'13'-2'45'0,"-13"2"10"0,-5-5 1 16,5 5 2-16,0 0-46 0,0 0-12 0,0 0 0 0,0 0 0 0,0 0 8 0,0 0 0 0,3 7 0 0,-6 1 0 16,-2 3 10-16,2 6 2 0,3-1 0 0,-5 5 0 0,-6 1-7 0,3 6-1 15,3 0 0-15,0 5 0 0,-3 0 0 0,0 4 0 16,0 1 0-16,0 0 0 0,-3 2-12 0,1-3 11 16,-1-1-11-16,6-6 10 0,-3-6-10 15,3-3 0-15,-3-5 0 0,2-2 8 0,4-4 0 0,-4-3-8 16,4-2 12-16,-3-1-4 0,5-4 8 0,0 0 2 15,-3-4 0-15,3-3 0 0,-3-5 6 0,3 0 0 16,3-4 1-16,0-1 0 0,-6 1-17 0,3-6-8 16,10-1 8-16,-4-1-8 0,-9-4 0 0,6 0 0 15,7-3 0-15,-2 1 0 0,-2-1 0 0,-1-2 0 16,5 0 0-16,1 3 0 0,2-1 0 0,-5 3 0 0,0 2 8 16,3 0-8-16,2 0 0 0,0 5 0 0,-8 2 0 15,6 3 0-15,0 2 0 0,-3 4 0 0,-3 3 12 0,-2 3-4 16,2 1-8-16,-5 3 0 0,8 3 0 0,0 1 0 31,-6 6-20-31,6 2-10 0,0 2-2 0,0 5 0 0,-5 2 32 0,2 2 0 0,0 1 0 16,3 6 0-16,-5 3 0 0,2 3 0 0,-2 1 0 0,2 3 0 15,0 0 0-15,-2 0 0 0,-3-2-8 0,0-5 8 16,8-5-8-16,-5-2 8 0,-6-7-13 0,3-3 5 16,0-4-12-16,0-3-3 0,-5-2 0 0,-1 0 0 31,1-2-110-31,0-3-23 0,0 1-4 0,-6-3-412 0,-5 0-84 0</inkml:trace>
  <inkml:trace contextRef="#ctx0" brushRef="#br0" timeOffset="150538.89">16642 8403 576 0,'-16'-4'25'0,"14"1"6"0,2 3-31 0,-6-5 0 15,-4 1 0-15,5-1 0 0,5 5 316 0,-3-5 58 16,-2 1 11-16,-1 1 3 0,6 3-247 0,0 0-49 16,0 0-9-16,0 0-3 0,-2 0-44 0,2 0-10 15,8-2-2-15,-3 0 0 0,0-1-24 0,6 3 0 16,7 0 0-16,-2 0 0 0,-5 0 0 0,2 0 0 15,8 0 0-15,0 0-698 16,1 3-133-16</inkml:trace>
  <inkml:trace contextRef="#ctx0" brushRef="#br0" timeOffset="150800.73">17029 8547 403 0,'0'0'36'0,"0"0"-36"0,2 7 0 0,4 2 0 16,-1 1 320-16,0-1 56 15,0 0 12-15,1 1 3 0,2-1-284 0,-3 1-57 16,-8 1-11-16,6 1-3 0,2 2-9 0,-2 0-3 0,-8 3 0 0,-3-1 0 16,5 3-15-16,-5 0-9 0,0-5 10 0,0 0-10 15,-2 0 31-15,-1-2 0 0,3-3 0 0,-5 1 0 16,2-3-3-16,-2 0 0 0,5 0 0 0,-2-2 0 16,-4-1-28-16,1 1 0 0,-3-3 0 0,6-2 0 15,-4-2-146 1,1-3-26-16,0 3-4 0,2-3-644 0</inkml:trace>
  <inkml:trace contextRef="#ctx0" brushRef="#br0" timeOffset="150916.79">17013 8189 2286 0,'0'-16'101'0,"5"9"21"0,0 0-98 0,1 2-24 15,-6 0 0-15,2 1 0 0,6 1 13 0,-5-2-2 16,-3 5-1-16,0 0 0 15,5-2-74-15,-5-3-14 0,-3 1-3 0,3 4-1 0</inkml:trace>
  <inkml:trace contextRef="#ctx0" brushRef="#br0" timeOffset="151202.1">17222 7613 1364 0,'16'-14'60'0,"-11"9"13"0,0-2-58 0,0 2-15 0,3-2 0 0,0 3 0 16,-2 1 69-16,-1-1 11 0,-2-1 3 0,-3 5 0 15,0 0 14-15,0 0 3 0,0 0 1 0,0 0 0 16,8 5-56-16,-3-1-11 0,-3 3-2 0,1 5-1 16,0 0 13-16,-1 4 4 0,1 6 0 0,-3 1 0 15,0 1 0-15,0 1 1 0,0 4 0 0,0 4 0 16,-3-1-39-16,1 1-10 0,2 3 0 0,-3-3 0 15,3-8-15-15,-3-1-5 0,6-3 0 0,-3-2-1 0,-3-5 1 16,3-2 1-16,-2-3 0 0,2 1 0 16,0-3-74-16,-3-3-15 0,-2 1-4 0,5-5-515 15,0 0-103-15</inkml:trace>
  <inkml:trace contextRef="#ctx0" brushRef="#br0" timeOffset="151388.07">17074 7839 1209 0,'0'0'108'0,"0"0"-87"0,0 0-21 0,2-5 0 0,-2 0 160 0,0 5 28 16,0-4 6-16,8-1 1 0,0 5-105 0,0-5-21 16,-8 1-4-16,8 1-1 0,8 1 0 0,0-3 0 15,-3 0 0-15,5 1 0 0,4-1-19 0,1 3-4 16,-1-1-1-16,1 1 0 0,-1 0-26 0,-1-1-6 16,0 3 0-16,0-2-8 15,-2 2-59-15,-1 2-18 0,1-2-4 0,-1 3-967 0</inkml:trace>
  <inkml:trace contextRef="#ctx0" brushRef="#br0" timeOffset="152770.74">10200 9925 1422 0,'0'0'31'0,"0"0"6"0,0 0 2 0,0 0 1 0,0 0-32 0,0 0-8 0,0 0 0 0,0 0 0 16,0 0 84-16,0 0 14 0,0 0 3 0,0 0 1 15,0 0-35-15,0 0 51 0,0 0-60 16,0 0-19-16,0 0-4 0,0 0-1 0,0 0 0 15,0 0-24-15,0 0-10 0,0 0 8 0,5 0-8 16,3 0 0-16,3 0 8 0,-4 0-8 0,4 0 0 16,2-2 12-16,0 2-2 0,6-3-1 0,-3 1 0 0,2-1 11 15,1 1 3-15,-1 0 0 0,-2-1 0 0,3 1-23 16,-3 2 0-16,0-2 0 0,-1-1 0 0,-1 3 0 0,-1-2 0 16,0 0 0-16,-2-1 0 0,2 1-20 0,0 2-1 15,-5 0-1-15,3 0 0 16,-1 0-108-16,-2 0-22 0,0 0-4 0,0 0-652 0</inkml:trace>
  <inkml:trace contextRef="#ctx0" brushRef="#br0" timeOffset="153309.24">10284 10155 1652 0,'0'0'36'0,"-5"5"8"0,0 0 2 0,-3-1 0 0,3 1-37 0,5-5-9 0,-6 3 0 0,6-3 0 0,-5 2 50 0,5-2 8 0,0 0 2 0,0 0 0 16,0 0-16-16,0 0-4 0,0 0 0 0,0 0 0 15,5-2-6-15,1-1-2 0,-1 1 0 0,3-1 0 16,0 1-6-16,2 0-2 0,-2-1 0 0,0 1 0 16,3 0-12-16,-1-1-2 0,1 3-1 0,0-2 0 15,-1 0-9-15,3-1 12 0,1 1-12 0,-1 0 12 16,3 2-12-16,0-3 0 0,-3 3 9 0,3-2-9 15,-3 2 13-15,3 0-1 0,0 0-1 0,-1 0 0 16,1 0-3-16,-2 0 0 0,-4 0 0 0,1 2 0 16,-1-2-8-16,1 0 0 0,2 0 9 0,-5 0-9 15,3 0 0-15,-3 0 0 0,0 0 0 0,-3-2-8 16,3 2 8-16,-8 0 12 0,0 0-2 0,5 0-1 0,3 0 7 0,-8 0 2 16,0 0 0-16,0 0 0 0,0 0 12 0,0 0 2 15,0 0 1-15,0 0 0 0,0 0-7 0,0 0-2 16,0 0 0-16,0 0 0 0,0 0 0 0,0 0-1 15,0 0 0-15,0 0 0 0,0 0-15 16,0 0-8-16,0 0 10 0,0 0-10 0,0 0 0 0,0 0 0 16,0 0 0-16,0 0 0 0,0 0 0 0,0 0 0 15,0 0 0-15,0 0 0 0,0 0 0 0,-5 5 0 16,2-1 0-16,3-4 0 0,0 0 0 0,0 0 0 16,0 5 0-16,0-5 0 0,0 0 0 0,0 0 0 15,-3 5 0-15,1-1 0 0,-1 1 0 0,3-5-8 0,0 0 8 0,0 0-13 16,-5 2 13-16,2 3 0 15,1-2 0-15,2-3 0 16,0 0-48-16,0 0-8 0,0 0 0 0,0 0-1 16,0 0-157-16,0 0-31 0,0 0-7 0,0 0 0 0</inkml:trace>
  <inkml:trace contextRef="#ctx0" brushRef="#br0" timeOffset="156950.76">19923 9041 921 0,'0'0'82'0,"5"-5"-66"15,-5 5-16-15,3-5 0 0,-3 0 105 0,0 1 18 16,-3 1 3-16,3 3 1 0,0-4-52 0,-2-1-11 0,-4 3-1 0,-1-3-1 16,1 3-29-16,1-1-5 0,-3 1-2 0,3 2 0 15,-1 0-6-15,-1 0-2 0,-1 0 0 16,0 0 0-16,0 2 6 0,0 3 0 0,0-3 1 0,0 3 0 15,-3 2-11-15,1 0-2 0,-1 0-1 0,1 3 0 16,-6 1-11-16,2 1 0 0,-1 0 9 0,-1 2-9 16,2 2 11-16,-1 1-3 15,-1-1 0-15,2 3 0 0,1 0 8 0,0 2 0 16,0 0 1-16,0 3 0 0,2-1 11 0,3 1 1 0,0-1 1 16,3 1 0-16,2 2-18 0,3-5-3 0,0 2-1 0,3-1 0 15,-1-1-8-15,4 0 0 0,2-2-10 0,0-3 10 16,0 3-11-16,5-5 11 0,-3 0-12 0,4-2 12 15,-4-3-38-15,6-2-1 0,0 1 0 16,0-4 0-16,0-1-136 0,0-3-27 16</inkml:trace>
  <inkml:trace contextRef="#ctx0" brushRef="#br0" timeOffset="157118.9">20108 9382 288 0,'0'0'25'0,"0"0"-25"16,0 0 0-16,0 0 0 0,0 0 294 0,0 0 54 15,0 0 10-15,0 0 2 0,0 0-268 0,0 0-53 16,0 0-11-16,0 0-3 0,0 0-25 0,0 0 8 0,0 0-8 0,3 7 0 16,-3 2 0-16,3 3 0 15,-3-3 0-15,0 3 0 0,0-3 0 0,2 3 0 16,1-2 0-16,0-1 0 0,-1-2 0 0,1 0 8 0,2-2-8 0,0-1 0 31,1 1-24-31,2-2-9 0,2-3-3 0</inkml:trace>
  <inkml:trace contextRef="#ctx0" brushRef="#br0" timeOffset="157339.26">20315 9285 979 0,'0'0'43'0,"0"0"9"0,0 0-41 0,0 0-11 0,0 0 0 0,0 0 0 16,0 0 219-16,0 0 41 0,0 0 9 0,0 0 2 16,-3 3-208-16,0 4-42 0,1 4-8 0,-1 3-1 15,-2 1-4-15,2 1 0 0,-5 3 0 0,0 0 0 16,3 2-8-16,-3 5-11 0,0 0 3 0,0 4 0 15,0 1 8-15,0-3 0 0,0 2 0 0,3-4-8 0,0 0-11 16,0-2-1-16,2-5-1 0,0-3 0 16,3-2-127-16,0-4-24 15,0-1-6-15</inkml:trace>
  <inkml:trace contextRef="#ctx0" brushRef="#br0" timeOffset="157560.42">20616 9276 1382 0,'0'0'123'0,"0"0"-99"16,0 0-24-16,0 0 0 0,0 0 105 0,0 0 16 16,3-5 3-16,-3 5 1 0,0 0-95 0,0 0-19 0,0 0-11 0,-5 7 12 15,-3 0-12-15,0 3 8 16,-3 1-8-16,3 3 8 0,-2 3-8 0,-1-1 0 0,1 1 0 0,2 2 0 16,0-1 13-16,0 4 1 0,2-6 0 0,1 3 0 15,5 0-2-15,-2 0 0 0,4-5 0 0,1-3 0 16,2 1-12-16,3-5 0 15,3 0 0-15,-1-2 0 0,3-5 0 0,3-2-8 0,5-5 8 0,3 0-10 32,0-5-69-32,0-2-13 0,2-5-4 0,1 0 0 0</inkml:trace>
  <inkml:trace contextRef="#ctx0" brushRef="#br0" timeOffset="157795.57">20950 8730 1868 0,'0'0'41'0,"0"0"9"16,0 0 2-16,0 0 0 0,0 0-42 0,0 0-10 0,0 0 0 0,2 10 0 15,-2-1 0-15,0 5 0 0,3 3 0 0,-3 4 0 0,0 0 0 0,0 7 8 16,0 0-8-16,-3 5 0 0,1 5 0 0,2 4 0 16,0 1 0-16,-3 1 0 0,0 3 0 0,3 3 0 15,0-6 0-15,0 6 0 0,3-3 0 0,0-5-19 16,-1-4 3-16,1-8 1 15,0-6-56-15,2-3-11 0,-2-7-2 0,2-5-406 16,0 1-81-16</inkml:trace>
  <inkml:trace contextRef="#ctx0" brushRef="#br0" timeOffset="157982.01">21225 9226 1497 0,'0'0'66'0,"0"0"14"0,0 0-64 0,0 0-16 16,0 0 0-16,0 0 0 0,0 0 140 0,0 0 24 0,5 0 4 0,-5 0 2 15,0 0-105-15,0 5-21 16,3 4-4-16,-6 1 0 0,1 2-31 0,-1 2-9 0,-2 2 0 0,-1 1 0 16,1 1 0-16,0-1 0 0,-1 2 0 15,1 0 0-15,2-3-9 0,1 1-9 0,-1-3-2 0,3-5 0 32,-2 0-44-32,4-4-10 0,-2-5-2 0,0 0-819 0</inkml:trace>
  <inkml:trace contextRef="#ctx0" brushRef="#br0" timeOffset="158125.39">21389 9050 748 0,'0'0'67'0,"0"-5"-54"0,3-2-13 0,-1 3 0 0,1-1 284 15,-3 5 53-15,3-5 11 0,-1 0 3 16,1 1-255-16,-3 4-50 0,2-5-10 0,-2 5-3 16,0 0-133-16,0 0-28 0,0 0-4 0</inkml:trace>
  <inkml:trace contextRef="#ctx0" brushRef="#br0" timeOffset="158304.28">21423 9064 288 0,'0'0'25'0,"0"0"-25"0,-2 7 0 0,-1-2 0 0,0-3 289 0,3 3 53 16,-2 2 10-16,-1-2 3 15,0 2-212-15,1 0-43 0,-3 0-8 0,2 2-1 0,-2 1-27 0,2 1-6 16,0 1-1-16,1-2 0 0,-1 1-9 0,0 1-3 16,3 0 0-16,0 0 0 0,3-1-17 0,0 1-3 15,2-2-1-15,-2-1 0 0,5-2-16 0,-1 2-8 16,4 1 8-16,0-3-8 0,-1-2 0 0,3-1-12 0,1-1 0 0,2-1 1 31,-1-2-90-31,-1 0-19 0,-4-2-3 0,1-3-783 0</inkml:trace>
  <inkml:trace contextRef="#ctx0" brushRef="#br0" timeOffset="158482.69">21691 9057 403 0,'0'0'36'0,"0"0"-36"16,0 0 0-16,0 0 0 0,0 0 314 0,0 0 56 0,0 0 11 0,5 2 3 15,0 1-278-15,-2 1-55 0,-1 1-11 0,4 2-3 16,-6 3-5-16,2-1-2 0,-2 3 0 0,-2 2 0 0,2 2-30 0,-6 3 0 16,4 0 0-16,-1-3 0 15,0 6 0-15,3-4 0 0,-2 1 0 0,2-2 0 16,2-1-33-16,-2-4-13 16,0 0-2-16,3-5-524 0,-3 0-104 0</inkml:trace>
  <inkml:trace contextRef="#ctx0" brushRef="#br0" timeOffset="159020.03">21815 8782 1868 0,'0'0'41'0,"0"0"9"0,5 0 2 0,-2-5 0 0,2 5-42 0,-5 0-10 16,0 0 0-16,8-2 0 0,-8 2 36 0,5 2 4 15,1 3 2-15,-4 0 0 16,4 2-34-16,-6 4-8 0,0 1 0 0,2 0 0 15,-2 4 0-15,0 3 0 0,3 2-12 0,-3 3 12 0,0 4 0 0,3 0 0 16,-3 3 0-16,0 4 8 0,2 0-8 0,-2-2 0 16,0-2-12-16,3 0 12 15,-3-3-48-15,0-5-3 0,2-2 0 0,1-4 0 0,-3-3 21 0,3-2 4 0,-1-5 1 16,4 0 0-16,-4-2 25 16,4-3 0-16,-6-2 0 0,0 0 0 0,5 0 14 0,3-5 2 15,0 1 0-15,-3-4 0 0,0 1-30 0,1-2-6 0,-1-3 0 0,0 3-1 16,6-3-60-16,-1 0-12 15,1-2-3-15,0 2 0 0,-1-2-26 0,1 3-6 16,-3-1 0-16,2 2-1 0,1 1 107 0,-3 2 22 0,0 0 0 0,0 2 8 16,0 0 105-16,-3 3 22 15,0 2 4-15,3 0 1 0,-5 0-61 0,2 2-12 0,0 3-3 0,1 2 0 16,-4 0-13-16,4 3-3 16,-4-1-1-16,1 3 0 0,0 2 8 0,-1 0 1 0,1 0 1 0,2 5 0 15,0 2-32-15,1-2-6 0,-1 5-2 0,0-1 0 16,1 3 2-16,2 0 0 0,-3 2 0 15,3 0 0-15,-3 3 4 0,3-5 1 0,-5 0 0 0,2-1 0 0,0-1 7 0,-2-3 1 16,-1-2 1-16,-2-3 0 0,0-2 8 0,0-2 2 16,-2-2 0-16,-1-1 0 15,-2-4-19-15,0-1-4 0,-6-1-1 0,3-1 0 16,-2-2-19-16,-4-2 10 0,1-1-10 0,-3-1 8 16,-2-1-33-16,2-4-7 0,-3-1-2 0,3-4 0 15,-2 0-166-15</inkml:trace>
  <inkml:trace contextRef="#ctx0" brushRef="#br0" timeOffset="159138.38">21754 8796 2307 0,'0'-9'102'0,"0"9"22"0,0 0-100 0,3-3-24 0,-1-1 0 0,4 1 0 16,-1 1 23-16,-5 2-1 0,0 0 0 0,0 0 0 15,5 2-149-15</inkml:trace>
  <inkml:trace contextRef="#ctx0" brushRef="#br0" timeOffset="159357.34">21273 8909 2329 0,'0'0'103'0,"0"0"21"0,0 0-99 0,0 0-25 15,0-5 0-15,0 5 0 0,0 0 0 0,0 0 0 16,0 0 0-16,0 0-1030 16</inkml:trace>
  <inkml:trace contextRef="#ctx0" brushRef="#br0" timeOffset="160073.67">20037 10470 673 0,'0'0'29'0,"0"0"7"0,0 0-28 0,0 0-8 15,-3-4 0-15,1 1 0 16,2-1-57-16,0-3-13 0,-3 2-2 0,3 0-1 0,0 1 113 0,-3-1 24 16,3-2 4-16,0-3 0 0,0 3 119 0,0 0 23 0,0-2 5 0,0 2 1 15,0-3-42-15,0 6-8 0,0-3-2 0,-2 0 0 16,2 2-79-16,0 5-16 0,-3-5-3 0,0 3-1 16,3 2-17-16,0 0-4 0,-5 0-1 0,2 2 0 15,-2 3-19-15,0 2-4 0,-3 2-1 0,0 5 0 16,0 5-19-16,0 2 0 0,3 5 0 0,0 0 0 15,-6 5 0-15,0 2 0 0,3 2 0 0,0 0 0 16,-2 3-16-16,2 0-1 0,0-1 0 0,0-2 0 16,5 1 27-16,-2-8 6 0,5-2 0 0,3-5 1 15,-1 0-17-15,4-4 0 0,-1-3 0 0,3-3-9 16,3 1 21-16,-4-5 4 0,1 0 0 0,0-2 1 16,0-3-5-16,3 1-2 0,-1-3 0 0,4-5 0 15,-1 0-10-15,-2-2 0 0,2 0 0 0,0-2 0 16,-2-3-49-1,-1-2-12-15,1 0-3 0,-1 0 0 0,-2-3-120 16,-2 1-24-16</inkml:trace>
  <inkml:trace contextRef="#ctx0" brushRef="#br0" timeOffset="160236.41">19931 10583 460 0,'-11'3'41'0,"-4"-1"-33"16,4-2-8-16,0 0 0 0,1 0 346 0,5 0 67 15,-3 2 14-15,2-2 2 0,1 0-294 0,5 0-59 16,0 0-12-16,0 0-3 0,0 0-35 0,0 0-7 15,5 3-2-15,3-1 0 0,3 0-3 0,-1-2-1 0,4 3 0 0,2-3 0 16,5 0 13-16,3 0 2 0,-1-3 1 0,1 3 0 16,3 0-29-16,-4-2-16 15,4 0 1-15,-3-1 1 16,0 1-190-16,2 0-37 0</inkml:trace>
  <inkml:trace contextRef="#ctx0" brushRef="#br0" timeOffset="160506.82">20537 10550 1746 0,'0'0'38'0,"3"8"8"0,-1-4 2 0,1 3 1 0,2 0-39 0,-2 3-10 0,-1-1 0 0,1 5 0 16,-3 0 41-16,0 5 7 0,-3 0 0 0,1 2 1 15,-3 0-26-15,2 3-6 0,-2-3-1 0,-1-5 0 0,1 3 28 0,0-2 6 16,-3-5 1-16,3-1 0 16,-1-4 37-16,1 3 8 0,2-6 2 0,1 1 0 0,2-5-34 0,0 0-6 15,-6 0-2-15,6 0 0 16,0 0-25-16,0 0-6 0,-2-2-1 0,-1-5 0 15,0 2-12-15,3-4-4 0,3-1 0 0,0-2 0 0,2 1-8 0,3-6 0 16,-3 1 0-16,6-1 0 16,-1-2 0-16,4 3 0 0,-4-3 0 0,3 3 0 0,1-3 0 0,-1 2 0 15,0 3 0-15,0 0 0 16,3 2-28-16,-5 1-4 16,2-1 0-16,0 3-1 0,0 2-108 0,1-1-22 0,-4 4-4 0,4 1-869 0</inkml:trace>
  <inkml:trace contextRef="#ctx0" brushRef="#br0" timeOffset="161099.6">21130 10499 2275 0,'0'0'100'0,"0"0"22"0,0 0-98 0,0 0-24 0,0 0 0 0,0 0 0 16,0 0 0-16,0 0 8 0,2 4-8 0,-4 3 0 15,-1 3 0-15,-2-1 0 0,-1 5 8 0,-2 5-8 16,1 0 0-16,-4 2 0 0,3 3 0 0,-3 4 0 15,-2 3 0-15,0-1 0 16,2 3 0-16,-2-2 8 0,3 2-8 0,-1-5 0 0,3-2 0 0,0-8 0 16,3-3 8-16,0-4-8 0,-1-1 0 0,4-6 8 15,-1 1 6-15,3-5 1 0,0 0 0 0,0 0 0 16,0 0 28-16,3-5 5 0,-6-4 2 0,6-3 0 16,-1 0-32-16,4-4-6 0,-4 0-2 0,3-6 0 0,1 1-10 0,-1-2 0 15,3-3 0-15,0-2 0 16,-3-3 0-16,3-2 0 0,3 3 11 0,-1-6-11 0,1 1 0 0,2 2 0 15,-2 0 0-15,5 0 0 16,-1 3 0-16,-1 1 0 0,-4 1 0 0,4 5-10 0,1-1 10 0,-1 5 0 16,1 3-9-16,-1 2 9 0,-4 2 0 15,1 3 0-15,-1 2 0 0,-2 4 0 16,0 3 0-16,-2 5 0 0,2 2 0 0,-3 2 0 0,0 5-14 0,3 5 5 16,-3 0 1-16,3 5 0 0,-2 4 8 0,2 0 9 15,-1 3-1-15,-1 2-8 0,-1 4 8 0,3-2-8 16,-3 3 0-16,1 0 0 0,2-3 0 0,-3-4-9 15,0-6 1-15,0-3 0 0,-2-6-4 0,2-2 0 16,-5-2 0-16,3-3 0 0,0-2 12 0,-3-7 0 16,0 0 0-16,0 0 0 15,0 0-36-15,0 0-4 0,0 0-2 0,0 0 0 0,-6 0 16 0,1 0 3 0,0-2 1 16,-1-5 0-16,-1 2 22 0,-1-4 0 0,0-1 0 16,0-1 0-16,-3 1 0 0,3-1 18 0,0-1-3 15,0 5-1-15,0-5 29 0,3 5 5 0,-3-2 2 0,3 1 0 16,0 1-25-16,2 0-5 0,-2 0 0 0,2 5-1 15,3 2-5-15,0 0-1 16,0 0 0-16,0 0 0 0,0-5 15 0,0 5 4 0,5-4 0 0,1 1 0 31,2-2-52-31,-1 3-9 0,4 0-3 0,0-3 0 0,2 3-96 0,0-1-19 0,3 1-4 16,0-3-853-16</inkml:trace>
  <inkml:trace contextRef="#ctx0" brushRef="#br0" timeOffset="161748.26">21701 10438 1324 0,'0'0'118'0,"0"0"-94"0,0 0-24 0,5 2 0 0,-5-2 116 0,8 2 18 16,-2 3 4-16,-1 2 1 0,-2 0-67 0,2 0-12 15,-2 3-4-15,-1-1 0 0,1 0-24 0,-3 5-4 16,2 1-2-16,-2 1 0 0,0 3 9 0,0 0 1 16,0 4 1-16,0 1 0 0,0-1-22 0,0-4-5 15,0 0-1-15,0-3 0 0,0-2-9 0,0-4 8 16,0-1-8-16,0-2 8 0,0-7-8 0,0 0 0 15,0 0 0-15,0 0 8 0,0 0-8 0,0-7 0 16,-5 0 0-16,0-2 0 0,-3-3 0 0,3 0 0 0,-3-2 0 16,0 0 0-16,0-2 0 0,0-1 0 0,3-4 0 15,-3 2 0-15,2 0 0 0,-2-2 12 0,3 0-12 16,0 0 12-16,2-3-12 0,3 3 0 0,0-2 0 0,0 1 0 16,6-1 0-16,-1 4 12 0,3 0-12 0,0 0 12 15,0 1-12-15,5 1-11 0,0 1 3 16,3 2 0-16,-3 0 8 0,3-1-10 0,0 4 10 0,2 1-10 15,4 3 10-15,-4 0 0 0,1 5 0 0,-1 2 0 16,-2 2 0-16,-3 5 0 0,-2-2 0 0,-1 4 0 16,-2 1-26-1,-2 1-6-15,-6 4-2 0,0-1 0 0,-3-3 13 0,-2 6 2 0,-1-5 1 0,-1 2 0 16,-1 0 18-16,-3-2 0 0,0-1 0 0,1 1 0 16,-1-2 0-16,1 1 11 0,-1-1-2 0,0-1 0 15,1 1 14-15,-1-1 2 0,3-2 1 0,0 2 0 0,-2-4-18 16,5 2-8-16,2-2 0 0,0 2 8 15,3-7 4-15,0 0 0 0,0 0 0 0,0 5 0 0,0 2-4 0,6-3 0 16,-1 1 0-16,3-3 0 0,2 3 0 16,1 0-8-16,2-3 12 0,0 1-4 0,9-1-8 0,-1-2 10 15,0 2-10-15,-3 1 10 16,-2-1-10-16,3 0 0 0,-1 3 0 0,-2 2 0 0,0-2 0 0,-5 2 10 16,-1 0-2-16,-2 0-8 0,-2 2 0 0,-1 1 0 15,-3 2 0-15,-2 2-12 0,-2 0 34 0,-3-2 7 16,-1 4 2-16,-2 0 0 0,-2 1-18 0,-1-1-3 15,3-2-1-15,-5 3 0 0,0-1-9 0,-3-1 0 16,3 1 0-16,-3-2 0 0,0 0 0 0,3-2 0 16,-3-3 0-16,0 1 0 0,5-3-16 0,-2 0-6 0,0-2-1 0,5-1 0 31,-3-1-85-31,3-3-16 0,3-3-4 0,0-1-825 0</inkml:trace>
  <inkml:trace contextRef="#ctx0" brushRef="#br0" timeOffset="161931.68">22254 10414 2246 0,'0'0'200'0,"0"0"-160"0,8 2-32 0,0-2-8 16,0 3 55-16,0-1 9 0,0 0 3 0,2-2 0 16,1 3-39-16,0-3-8 0,-1 2-2 0,1-2 0 15,2 0-18-15,-2 0 0 0,-1 0 8 0,1 3-8 16,2-3 0-16,0 0 0 0,0-3 0 0,-2 3 0 15,2 0 0-15,-2 0-9 0,-1-2 1 0,1-1 0 16,0 3-157-16,-4-2-31 16,-1 2-7-16,-6 0-1 0</inkml:trace>
  <inkml:trace contextRef="#ctx0" brushRef="#br0" timeOffset="162106.38">22299 10628 1908 0,'-13'7'84'0,"13"-7"18"0,-3 7-82 0,-2-2-20 0,2 2 0 0,1-2 0 0,-1-1 89 0,3-1 14 15,3 4 2-15,-1-3 1 0,-2-4-56 0,6 5-11 16,2 0-3-16,2 0 0 0,1-3-4 0,5 0-2 16,-3 3 0-16,3-3 0 0,2 1-17 0,1-1-3 15,2-2-1-15,-3 2 0 16,4-4-105-16,1 0-20 0,-1-3-5 0</inkml:trace>
  <inkml:trace contextRef="#ctx0" brushRef="#br0" timeOffset="162415.34">23051 10174 1209 0,'0'0'53'0,"0"0"12"0,0 0-52 0,0 0-13 0,0 0 0 16,0 0 0-16,0 0 205 0,0 0 39 0,0 0 7 0,-6 3 1 15,1-1-174-15,0 0-35 0,-6 5-7 0,0 3-2 16,1-1-24-16,-1 5-10 0,-2 0 8 0,0 0-8 0,-3 3 34 0,5 2 2 15,-2 0 0-15,0 2 0 16,0 2 0-16,-1 5 0 0,1-2 0 0,0 5 0 0,0-1-36 0,2 1 0 16,-2-3 0-16,5 0 0 0,3-2 0 15,-1-5 0-15,4 1 8 0,-3-6-8 0,5 1 10 0,-3-3-2 16,0-7 0-16,3 2 0 0,0 1-8 0,6-3 0 16,-1 0 0-16,5-5 8 0,1 0-8 0,0-2 0 15,4-2 9-15,1-3-9 0,-2 3 0 16,7-3-12-16,-5 1 2 0,2-6 0 15,-2 1-143-15,-3-3-29 0,3 0-6 0,-3-2-748 0</inkml:trace>
  <inkml:trace contextRef="#ctx0" brushRef="#br0" timeOffset="162606.84">22820 10402 2142 0,'0'0'95'0,"-8"0"19"0,-2 3-91 0,2-3-23 0,8 0 0 0,0 0 0 16,0 0 65-16,0 0 9 0,0 0 2 0,0 0 0 15,0 0-48-15,0 0-10 16,-3 7-2-16,3-7 0 0,6 7-6 0,1 0-2 0,7-2 0 0,4-1 0 16,-2-1 4-16,5 1 0 0,0 1 0 0,6-3 0 15,-6 1-12-15,3-1-9 0,0 0 9 0,-1 1-13 32,1-3-151-32,-3 2-29 0,1-2-7 0,1 0 0 0</inkml:trace>
  <inkml:trace contextRef="#ctx0" brushRef="#br0" timeOffset="162907.18">23310 10459 1566 0,'0'0'69'0,"0"0"15"0,5 4-68 0,-5 3-16 0,0-2 0 0,0 2 0 0,0 0 60 0,3 3 9 16,-3 1 2-16,-3-1 0 0,3-1-34 0,-3 3-6 15,1 2-2-15,-1-2 0 0,-2 0-1 0,2 2 0 16,1 0 0-16,-1 0 0 16,0-2-4-16,3-3-2 0,-2-2 0 0,-1-2 0 15,3-5-3-15,0 0-1 0,0 0 0 0,0 0 0 0,0 0 23 0,0 0 5 16,0 0 1-16,-3-5 0 0,1-2-5 0,-1-2-1 15,-2 2 0-15,2-5 0 0,0 0-26 0,3 0-6 16,-2-2-1-16,2 0 0 0,-3 0-8 0,3 0 0 16,3-5 0-16,-1 3 0 0,1-1 0 0,5-2 0 0,-3 1 0 15,3-1 0-15,3 0 0 0,2 3-11 16,0-1 3-16,1 3 0 0,1-3 8 0,-1 3 0 16,-1 3 0-16,0 1 0 0,-2 1 0 0,-1 4 0 15,-2 0 0-15,3 3 0 16,-3 2-143-16,0 0-26 0,2 2-6 0,-2-2-1 0</inkml:trace>
  <inkml:trace contextRef="#ctx0" brushRef="#br0" timeOffset="163540.49">23730 10228 1753 0,'0'0'77'0,"0"0"17"0,0 0-75 0,3 7-19 0,-3-2 0 0,3 2 0 15,-3-2 26-15,0 2 2 0,0 0 0 0,-3 2 0 16,3 1 25-16,-3 4 6 0,3 2 1 0,-5 5 0 0,3 3-8 0,-1-1 0 16,0 3-1-16,1-2 0 0,-1 2-32 0,0-3-7 15,1 1 0-15,2-3-1 16,0-2-11-16,0-3 0 0,0-4 0 0,0 0 0 0,0-8 0 16,0-4-14-16,0 0 3 0,0 0 1 0,0 0 10 0,-3-2 11 15,0-3-3-15,1-4 0 0,-4 0-8 0,1-3 0 16,0-2 0-16,0 0 0 0,-1-3 0 0,1 1 0 15,0-6 0-15,-1 4 0 0,1-6 0 0,0 3 0 16,0-3 0-16,2 3 0 0,-2-2 0 0,2 4 0 16,-2 0 9-16,2 0-9 0,3-2 0 0,3 2 0 15,-3-2 0-15,5 2 0 0,0 1 0 0,3-4 0 0,3 4 0 16,2-1 8-16,0 5-8 0,3 2 0 0,0 0-8 0,0 3 8 16,0 2 0-16,0 2 0 15,-1 3 0-15,1 2 0 0,-2 2 0 0,1 0 0 0,-1 5 0 0,-4 3 0 16,-2-1-15-16,-3 5 3 0,-2 0 0 0,-3 3 0 31,-3-1-13-31,1 3-3 0,-9 2 0 0,-2 3 0 0,2-3 18 0,1 0 10 0,-6-2-12 0,3 0 12 16,0 0 0-16,-3-5 0 0,2 0 0 0,1 0 0 15,0-2 12-15,2-1 4 0,1-1 0 16,2-3 0-16,0 0-8 0,3-2 0 0,5-5-8 0,0 0 12 16,0 0 0-16,0 0-1 0,2 7 0 0,6-3 0 15,0-1-11-15,5-1 0 0,-2-2 0 0,2 0 8 16,3 3 0-16,3-3-8 0,-4 2 12 0,4-2-4 15,0 2-8-15,-1 1 0 0,3-1 0 0,-2 3 0 16,-1-3 0-16,-2 3 0 0,0 2 0 0,-3-3 0 16,-2 3 0-16,-3 1 0 0,0-1 9 0,-3 0-1 15,0 2 7-15,-5 0 1 0,0 3 1 0,-5 0 0 0,0 2-4 0,-3 0-1 16,0-2 0-16,-5 4 0 0,-1-1 9 16,-2-1 2-16,-2 0 0 0,2 0 0 0,0 0-23 0,0-5 0 15,-2 1 0-15,2-1 0 16,3 1-24-16,-3-3-10 0,3-3-2 0,-1-1 0 15,1-1-91-15,3-2-18 0,-4-2-4 0</inkml:trace>
  <inkml:trace contextRef="#ctx0" brushRef="#br0" timeOffset="164033.5">24096 10181 2300 0,'13'-2'51'0,"-8"2"10"0,3 2 3 0,0 1 0 0,0-1-52 0,3 3-12 0,-4-1 0 0,4 3 0 15,-6 0 44-15,3 5 7 0,-2 0 1 0,-4 2 0 16,1 3-42-16,-3 4-10 0,-3-2 0 0,3 4 0 16,-5 1-12-16,0-1-4 0,-1 3 0 0,1 2-1 15,-3-2 27-15,0 2 6 0,0 0 0 0,3-2 1 16,-3-2-42-16,0-1-9 0,0-4-2 0,3-5 0 31,0-2 4-31,-1-3 0 0,4-1 0 0,-4-4 0 0,6-4 32 0,0 0 12 0,0 0 0 0,0-2 0 16,-2-5 13-16,-1 0 3 0,3-3 0 0,0-4 0 15,0 0 8-15,0-5 1 0,5 1 1 0,-2-4 0 0,0-1-21 0,-1-1-4 16,4-2-1-16,-1 3 0 16,3-5-12-16,-3 2 0 0,0-5 0 0,3 3 0 15,3-3 0-15,-1-1 0 0,-2 1 0 0,6 3 0 0,-1 0 0 16,0 2 0-16,0 0-8 0,3 2 8 0,-3 3 0 0,1 0 0 16,2 7 0-16,-3 0 0 0,-3 4 9 0,1 1-1 15,0 2 0-15,-4 4 0 0,-1 3 7 0,2 3 1 16,0-1 0-16,-3 5 0 0,3 3-16 0,0 1 0 15,-6 6 0-15,1-1 0 0,-3 5 0 0,3 3 0 16,-3 2 0-16,2 0 0 0,1 4 0 0,0 1 0 16,-1-1 0-16,1 3 0 0,0 3 0 0,-1-8 0 15,1 0 0-15,2-4 0 0,0-3-12 0,1-2-4 0,-1-3-2 16,0-2 0 0,1-4-7-16,-1-1-2 0,-2-2 0 0,-1-2 0 15,1-1-168-15,-3-4-33 0,0 0-8 0,0 0 0 16</inkml:trace>
  <inkml:trace contextRef="#ctx0" brushRef="#br0" timeOffset="164173.04">24236 10367 864 0,'0'0'38'0,"-3"-2"8"0,-2-3-37 0,5 5-9 0,-3-2 0 0,3 2 0 16,-2-5 328-16,2 5 63 0,0 0 13 0,0 0 2 16,5-5-283-16,0 3-57 0,0-3-11 0,3 0-3 15,6 3-36-15,-4 0-8 0,3-1-8 0,1 1 11 16,-1 2-11-16,0 0 0 0,6-2 0 0,-6 2 0 15,0 0 0-15,0 0-19 0,1 2 3 0</inkml:trace>
  <inkml:trace contextRef="#ctx0" brushRef="#br0" timeOffset="165402.59">21180 11200 864 0,'0'0'76'0,"3"-5"-60"0,-3 3-16 0,2-3 0 0,-2 5 209 0,0 0 39 0,0 0 8 0,5-5 2 15,-2 3-148-15,-3 2-30 0,8-5-5 0,-8 5-2 16,5-5-13-16,3 5-4 0,-8 0 0 0,8 0 0 15,0 0-34-15,0 3-7 0,-3 1-2 0,3 1 0 16,-2 5 14-16,2-3 2 0,-3 4 1 0,0 1 0 16,0 0-10-16,3 4-3 0,-5 1 0 0,2 2 0 15,1-1-17-15,-1 4 8 0,-5-4-8 0,3 1 0 16,2-5 0-16,-3 0 0 0,1-4 0 0,2-1 0 16,-2 1 0-16,0-3-11 0,-3-7 0 0,0 0 0 15,0 0-136-15,0 0-27 0,0 0-6 0</inkml:trace>
  <inkml:trace contextRef="#ctx0" brushRef="#br0" timeOffset="165588.99">21434 11145 979 0,'0'0'43'0,"0"0"9"0,0 0-41 0,0 0-11 16,0 0 0-16,0 0 0 0,0 0 286 0,5 3 55 16,0-1 11-16,3 1 3 0,-2-1-276 0,-1 3-55 15,0-1-12-15,-2 6-1 0,0-1 8 0,2 5 1 0,3 0 1 0,-6 0 0 16,4 1 10-16,-4 3 1 0,1-1 1 0,2-1 0 15,-2 3-10-15,0 0-3 16,-1 0 0-16,1 0 0 0,2-1-8 0,-2 1-1 16,0-5-1-16,2 0 0 15,-3 1-34-15,1-1-8 0,0-5 0 0,-1 0-717 0,1 3-143 0</inkml:trace>
  <inkml:trace contextRef="#ctx0" brushRef="#br0" timeOffset="167316.54">20656 11752 1929 0,'0'0'85'0,"0"0"19"15,3-2-84-15,-3 2-20 0,0-2 0 0,0 2 0 0,0 0 60 0,0 0 8 16,0 0 2-16,0 0 0 0,0 0-14 0,0 0-4 15,0 0 0-15,0 0 0 0,0 0-25 0,-6 0-6 16,1 2-1-16,-3 0 0 0,0 5-20 0,-2 0 0 16,-4-2-12-16,1 4 4 0,-3-1 8 0,-2 1 0 15,-1 3 0-15,1-3 0 0,-6 1 14 0,3-1 5 16,-3-2 1-16,3 2 0 0,-3 1-28 0,5-1-6 16,1-2-1-16,2 3 0 0,0-3 25 0,6-3 5 15,-1 1 1-15,0 0 0 0,3 0-16 0,3-3 11 16,5-2-11-16,0 0 10 0,-5 2-10 0,5-2 0 15,0 0 0-15,0 0 0 0,0 0 0 0,5 5-14 16,0-3 5-16,3 3 1 0,3-5 0 0,0 2 0 16,2 1 0-16,0-1 0 0,3 0 8 0,0 1-12 15,0-1 12-15,0 0-12 0,-3 1 12 0,3-1 0 16,-6 1-9-16,1 1 9 0,-3-1 0 0,0 1 0 0,-3 1 0 0,-5-5 0 16,5 5-10-16,-5-5 10 0,0 7 0 0,-2 0-9 15,-1 0 9-15,-2 0 0 0,-3 2 10 0,-3 1-10 16,-2-1 16-16,0 3-4 0,-3 0 0 0,0 2 0 15,-3-2 9-15,1-1 2 0,2 6 0 0,0-6 0 16,-2 6-8-16,-1-3-2 0,-2 3 0 0,2-3 0 16,4 0-2-16,-1 0-1 0,0-2 0 0,5-3 0 15,1 3-10-15,4-5 12 0,-2 0-12 0,3-2 12 16,2 2-12-16,1-3 12 0,2-4-12 0,0 0 12 16,2 5-3-16,-2 0 0 0,6-1 0 0,2 1 0 0,2-2-1 15,1-1-8-15,2 0 12 0,3-2-4 16,0 0 0-16,0 0 0 0,-3-2 0 0,3 2 0 15,2-2-20-15,1 2-5 0,-3-3-1 0,2 1 0 16,-2-3-151 0,3 5-31-16,-6-2-5 0</inkml:trace>
  <inkml:trace contextRef="#ctx0" brushRef="#br0" timeOffset="171259.21">19963 12662 230 0,'0'0'20'0,"0"0"-20"16,0 0 0-16,0 0 0 0,0 0 250 0,0 0 46 16,0 0 8-16,0 0 3 0,0 0-179 0,0 0-35 15,0 0-7-15,0 0-2 0,0 0-33 0,0 0-7 16,0 0-2-16,0 0 0 0,0 0-26 0,0 0-4 15,0 0-2-15,0 0 0 0,0 0-10 0,0 0 0 0,0 0 0 0,0 0 0 16,0 0 12-16,0 0 3 16,0 0 1-16,0 0 0 0,0 0 20 0,0 0 4 0,0 0 0 0,0 0 1 15,0 0-5-15,0 0 0 0,0 0-1 0,0 0 0 16,0 0-7-16,0 0 0 0,0 0-1 0,0 0 0 16,0 0-27-16,0 0 0 0,0 0-14 0,0 0 5 15,0 0 9-15,0 0 14 0,0 0-3 0,0 0-1 16,0 0-10-16,0 0 0 0,0 0 0 0,0 0 0 15,0 0 8-15,0 0 0 0,0 0 0 0,0 0 0 16,0 0-8-16,0 0 12 0,0 0-12 0,0 0 12 16,0 0 2-16,0 0 1 0,0 0 0 0,0 0 0 15,0 0-1-15,0 0 0 0,0 0 0 0,-3 5 0 0,3 2-6 0,-2-2-8 16,-1 0 11-16,0 2-11 0,1-3 16 0,-1 3-4 16,0-2-1-16,1 5 0 15,-1-3-2-15,-2 2 0 0,-1 0 0 0,1 3 0 16,0-2 3-16,2-1 1 0,-2 0 0 0,2 3 0 0,1 0-13 0,-1-3 0 15,0 1 0-15,1-1 0 0,2 1 0 16,0-1 8-16,0 3-8 0,2-3 0 0,-2 0 0 0,3 1 0 16,2-3 8-16,-2 0-8 0,0 0 0 0,-1 0 0 15,6-2 8-15,-3 0-8 0,-5-5 0 0,8 2 8 16,-2-2-8-16,4 0 0 0,-2-5 0 0,3 3 0 16,-1-5 0-16,1-3-10 15,-3-1-159-15,2-4-32 0</inkml:trace>
  <inkml:trace contextRef="#ctx0" brushRef="#br0" timeOffset="171430.05">20100 12467 748 0,'-10'0'33'0,"5"0"7"0,-1-2-32 0,1 2-8 0,-3 0 0 0,8 0 0 16,0 0 360-16,0 0 69 0,-3 0 15 0,3 0 2 15,-5 0-358-15,5 0-71 0,-5 2-17 0,5-2 0 16,-3 5 0-16,3-5 0 0,0 5 0 0,0 2 0 15,0 0-55 1,0 0-9-16,5 0-3 0,-2-2-911 0</inkml:trace>
  <inkml:trace contextRef="#ctx0" brushRef="#br0" timeOffset="171896.66">20225 12700 1630 0,'0'0'72'0,"0"0"16"0,0 0-71 0,0 0-17 16,0 0 0-16,0 0 0 0,0 0 39 0,0 0 4 0,0 0 1 15,0 0 0-15,0 0-16 0,0 0-2 0,0 0-1 0,0 0 0 16,0 0-4-16,0 0-1 0,0 0 0 0,0 0 0 15,0 0 0-15,0 0 0 0,0 0 0 0,8 0 0 16,-3 0 1-16,3 0 0 0,-3 0 0 0,3 0 0 16,0 0-13-16,0 0-8 0,-3 0 8 0,3 0-8 15,0 0 14-15,0 0-2 0,5-2 0 0,-5-1 0 16,-2 3 0-16,-1 0 0 0,0 0 0 0,0-2 0 0,3 0-12 16,0 2 11-16,-8 0-11 0,3 0 10 15,5-3-2-15,-8 3 0 0,0 0 0 0,0 0 0 16,0 0-160-16,0 0-33 0,0 0-7 0,0 0 0 15</inkml:trace>
  <inkml:trace contextRef="#ctx0" brushRef="#br0" timeOffset="172133.21">20217 12834 1036 0,'-11'7'46'0,"6"-4"10"0,2 1-45 0,1 1-11 16,-1-3 0-16,3-2 0 0,-3 5 144 0,-2 0 28 15,5-5 4-15,-3 2 2 0,3-2-94 0,0 0-18 0,3 7-4 16,-3-7-1-16,3 5-9 0,2-1-3 0,-5-4 0 0,5 5 0 15,-2-2-3-15,5-1-1 0,-3-2 0 0,3 0 0 16,0 0-5-16,3 0 0 0,-1 0-1 0,1 0 0 16,2-2-7-16,-2-1 0 15,2-2-1-15,-3 3 0 0,-2 0-31 0,-2-1-18 0,2-1 2 0,0 1 1 32,-1 1-10-32,1 0-3 0,-2-3 0 0,-1 3 0 15,3-3-90-15,-3 3-18 0,-2-1-4 0,0-1-756 0</inkml:trace>
  <inkml:trace contextRef="#ctx0" brushRef="#br0" timeOffset="172675.13">20585 12625 1825 0,'0'0'80'0,"0"0"18"0,0 0-78 0,0 0-20 16,0 0 0-16,0 0 0 0,0 0 48 0,0 0 7 0,0 0 1 0,0 0 0 15,0 0-45-15,0 0-11 0,0 7 0 0,-3-2 0 16,3 2 0-16,-3 2 0 0,3-2 0 0,0 2 0 16,0 1 0-16,-2 2 18 0,2-1-3 0,0 4-1 15,0-1 30-15,0-3 7 0,0 1 1 0,0-2 0 16,0-3-11-16,0 2-1 0,0-2-1 0,2 0 0 16,-2-2-5-16,0-5-1 0,0 5 0 0,0-5 0 15,0 0-33-15,0 0 0 0,0 0 0 0,3 7 0 16,-3-7-16-16,0 0-9 0,0 0-3 0,0 0 0 15,0 0-167-15,0 0-33 16,0 0-8-16,0 0 0 0</inkml:trace>
  <inkml:trace contextRef="#ctx0" brushRef="#br0" timeOffset="173850.19">20344 11383 172 0,'0'0'16'0,"0"0"-16"0,0 0 0 0,0 0 0 16,-3-2 95-16,1-3 16 0,-1 0 3 0,3 5 1 15,0 0-105-15,0 0-21 0,-3-4-4 0,3 4-1 16,0 0 74-16,3-5 14 0,-3 0 4 0,0 5 0 15,3-5 40-15,-3 5 9 0,0 0 2 0,0-4 0 0,-3 1 1 0,3 3 1 16,-3-7 0-16,3 7 0 0,0 0-26 0,0 0-6 16,0 0-1-16,0 0 0 0,0 0-28 0,0 0-7 15,0 0-1-15,0 0 0 0,0 0-44 0,0 0-16 16,0 0 9-16,0 7-9 0,0 3 0 0,0-1 0 16,3 1 0-16,0 4 0 0,-1-3-9 0,1 4 9 15,-6-4 0-15,1-1 0 16,2 2 0-16,0-1 0 0,-3 1 0 0,0-3 0 0,1 3 0 15,2-5 9-15,-3 3-9 0,3-3 8 0,-3 0-8 0,3-7 8 16,0 0-8-16,-2 7 8 0,2-7 0 0,0 0-8 16,0 0 12-16,0 0-4 0,0 0 0 0,0 0 0 0,0 0 0 0,0 0 0 15,0 0 20-15,0 0 3 16,0 0 1-16,0 0 0 0,0 0 2 0,0 0 1 16,-3-5 0-16,0 0 0 0,3-2-5 0,0 0-1 0,0-2 0 0,3 2 0 15,0-3-9-15,-1-1-3 0,-2-1 0 0,3 3 0 16,2-3-17-16,-5 0 0 0,0 0 8 0,3 0-8 15,0 1 9-15,2-1-1 0,0 0-8 0,0 0 12 16,3 1-12-16,0 4 0 0,-2-3 0 16,-1 3 0-16,3 0 0 0,0 2 0 0,0 1 0 0,-3 1 0 15,3-1 0-15,-3 4 0 0,-5 0-12 0,8 0 12 16,0 0 0-16,0 0 0 0,-3 4 0 0,3 1 0 16,0 0 0-16,-3-1 0 0,1 6 0 0,2-1 0 15,0 1-13-15,-3-1 4 0,3 3 1 0,0 0 0 16,-3 2 8-16,0 0 0 0,1 0 0 0,-1 0-8 0,0 0 8 0,1-2 0 15,-4-3 0-15,3 1 0 16,-2-1 0-16,0 1 0 0,-1-3 0 0,1 2 0 0,0-2 0 16,-1 0 0-16,-2-7 0 0,0 7-8 15,0 0-86-15,0 0-17 0,3 0-3 16,-3 0-630-16,0 0-127 0</inkml:trace>
  <inkml:trace contextRef="#ctx0" brushRef="#br0" timeOffset="174652.86">21159 12023 1267 0,'0'0'56'0,"0"-3"12"0,-3 1-55 0,3 2-13 0,0 0 0 0,0 0 0 16,0 0 152-16,0 0 28 0,0 0 6 0,0 0 1 0,0 0-155 0,0 0-32 16,-3 7 0-16,1 5 0 0,-1 0 16 0,1 2 10 15,-6 0 2-15,5 0 1 0,-5 5-13 16,3 0-4-16,-3 2 0 0,-3 2 0 0,3-2-2 0,0 3-1 15,-2 2 0-15,2-5 0 0,0 0-9 0,0-2 12 16,0-5-12-16,3 0 12 0,-3 0 4 0,5-4 0 16,0-3 1-16,-2 0 0 0,3-5 7 0,2-2 0 15,0 0 1-15,0 0 0 0,0 0 15 0,0 0 2 16,0 0 1-16,0 0 0 0,0 0 11 0,0-5 2 0,0-2 1 16,0 0 0-16,2-4-23 0,-2-4-5 15,3 1-1-15,2 0 0 0,-2-2-17 0,2-1-11 0,-2-2 12 16,5-2-12-16,-3 0 0 0,0 0 0 0,3-3 0 0,0 3 0 15,0-2 8-15,0-1-8 0,3 3 0 0,-1 0 0 16,-2 0 12-16,0 2-4 0,0 0 0 16,0 0-8-16,0 3 0 0,2-1 0 0,-2 1 0 0,3 4 0 15,-1 0 0-15,1 3 0 0,0 0 0 16,-1-1 0-16,-2 5 0 0,0-2 0 0,0 3 8 0,0 4-8 16,-8 0 0-16,8 0 0 0,-8 0-13 0,8 2 5 15,-3 3 8-15,3-1 0 0,0 4 0 16,0 3 0-16,0 3-8 0,0 1 8 0,-3 3-8 0,3 1 8 15,-3 2 0-15,1 0 0 0,-1 3 0 0,3 0 0 16,-5-6 0-16,2 4 0 0,-3-6 0 0,4 3 8 16,-1 0-8-16,-2-3 0 0,-1-4 0 0,1 2 0 15,-3-2 0-15,3-1 0 0,-3-1 0 0,0-1 0 0,0-2 0 16,0-2 0-16,0 0 0 0,0-5 0 16,0 0-40-16,0 0-10 0,0 0-2 0,-3 4 0 15,-2 1-176-15,-1-3-36 0,-7 1-8 0,0-1 0 16</inkml:trace>
  <inkml:trace contextRef="#ctx0" brushRef="#br0" timeOffset="174835.9">21103 12143 2206 0,'0'0'98'0,"0"0"20"0,0 0-94 0,0 0-24 0,0-5 0 0,0 5 0 16,0-5 32-16,0 5 1 15,5-4 1-15,-5 4 0 0,6-3-10 0,2-2-1 0,2 5-1 0,-2-2 0 16,0 0 18-16,0 2 4 0,3-3 1 0,5 3 0 15,-1 0-25-15,4-2-6 0,-1 2-1 0,-2 0 0 16,3 0-13-16,-3 0 0 0,0 2 0 0,-1-2-10 31,-1 0-34-31,-1 3-6 0,-2-1-2 0,-1 0 0 16,3-2-166-16,-2 0-34 0</inkml:trace>
  <inkml:trace contextRef="#ctx0" brushRef="#br0" timeOffset="175155.67">21505 12239 288 0,'0'0'12'0,"0"0"4"16,0 0-16-16,0 0 0 0,0 0 0 0,0 0 0 0,0 0 378 0,0 0 73 15,0 0 14-15,6 0 3 16,-6 0-350-16,0 0-70 0,0 0-15 0,0 0-2 0,0 0 23 0,0 0 5 16,0 0 1-16,5 5 0 0,0-3-30 0,-5-2-6 15,6 5 0-15,-1-3-1 0,-3 3 5 0,4 0 0 16,-4-1 1-16,1 3 0 0,2-2-18 0,-2 4-11 15,2 1 12-15,-2-1-12 0,0 3 16 0,-1 0-3 16,-2 0-1-16,0-1 0 0,3 3-1 0,-3 1-1 16,5-4 0-16,-2 6 0 0,2-5-2 0,0-1 0 15,-2 1 0-15,5-5 0 0,-3 3 0 0,1-3 0 0,1-5 0 16,1 3 0-16,0-5-8 0,3-3-17 0,-3-1 4 16,2-1-764-1,1-5-153-15</inkml:trace>
  <inkml:trace contextRef="#ctx0" brushRef="#br0" timeOffset="175272.47">21767 11987 864 0,'0'0'38'0,"-8"0"8"0,3 0-37 0,-3 0-9 0,3 0 0 0,-3 3 0 16,8-3 379-16,0 0 73 0,-3 0 16 0,3 0 2 16,-5 4-376-16,5-4-75 0,-3 5-19 0,-2 0 0 15,2 2 0-15,1 0 0 0,-4 2 0 0,4 1-760 16,-1-1-148-16</inkml:trace>
  <inkml:trace contextRef="#ctx0" brushRef="#br0" timeOffset="176069.68">19987 13340 1785 0,'0'0'79'0,"0"0"17"0,0 0-77 0,0 0-19 16,0 0 0-16,0 0 0 0,0 0 157 0,0 0 28 0,0 0 6 0,5 7 1 16,0-2-132-16,1 2-27 0,-4 0-5 0,1 2 0 15,2 3-7-15,-2 0-1 0,-1 2 0 0,1 0 0 16,0-2-2-16,-3 4-1 0,0 0 0 0,0 1 0 16,0-1-17-16,-3 1-11 0,-5-3 2 0,5 0 0 15,-2 0 9-15,0 0 8 0,0-2-8 0,-6-3 11 16,6 1-3-16,-3-1-8 0,2-2 12 0,-1-2-4 15,-4 0-8-15,0-1 0 0,1-1 0 0,-1-3-11 32,-2 0-72-32,2-3-14 0,3-1-3 0,-2-1-642 0,2-4-128 0</inkml:trace>
  <inkml:trace contextRef="#ctx0" brushRef="#br0" timeOffset="176221.41">20008 13180 1555 0,'0'0'138'0,"5"0"-110"0,3-3-28 0,-3 1 0 0,6 2 177 0,-3-2 31 15,2-1 5-15,4 1 2 0,-4 0-130 0,1 2-25 16,-1 0-6-16,1 0-1 0,-3 0-27 0,0 2-6 16,0 0 0-16,-3 1-1 0,3-1-19 0,0 0 0 15,-3 1 0-15,1 2 0 16,1-5-152-16,4 2-24 0,-3 0-4 0</inkml:trace>
  <inkml:trace contextRef="#ctx0" brushRef="#br0" timeOffset="176434.38">20264 13293 2152 0,'0'0'96'0,"0"0"19"0,0 0-92 0,-2 4-23 15,2-4 0-15,0 0 0 0,-5 5 9 0,5-5-9 0,0 0 12 0,0 7-12 16,0-7 40-16,0 0 0 0,2 5 1 0,3-3 0 16,1 1 15-16,2-1 2 0,2-2 1 0,1-2 0 15,-1-1-34-15,1 1-6 0,-3 0-2 0,5-3 0 16,-2 0-17-16,2 0-16 0,-2 1 4 0,-1-1 0 15,1 0-151-15,2 1-29 0,-5 1-7 0,0-1-437 16,-3 1-87-16</inkml:trace>
  <inkml:trace contextRef="#ctx0" brushRef="#br0" timeOffset="176598.03">20230 13462 1364 0,'-11'12'60'0,"6"-5"13"0,0 0-58 0,0 0-15 16,-3 0 0-16,2-2 0 0,4 2 102 0,-1 0 18 15,0-2 3-15,1 2 1 0,2-7-40 0,0 0-8 16,0 9-2-16,0-9 0 0,0 0-26 16,5 7-4-16,-5-7-2 0,3 5 0 0,-3-5-33 0,5 4-9 15,-5-4 0-15,8 3 0 16,0-3-101-16,0 0-25 0,0-5-5 0</inkml:trace>
  <inkml:trace contextRef="#ctx0" brushRef="#br0" timeOffset="176822.2">20624 13262 2073 0,'0'0'184'0,"0"0"-147"0,0 0-29 0,0 0-8 0,0 0 123 0,0 0 23 0,0 0 5 0,0 0 1 16,0 0-118-16,0 0-23 0,3 7-11 0,-3 0 10 15,0 5 10-15,0 0 1 16,0 0 1-16,0 2 0 0,-3 2-22 0,3 3 0 0,-2 2 0 0,2 0 0 15,-3 0 0-15,0 1 0 0,3-1 0 0,0-2 0 16,0-3 0-16,3-4 0 0,0 0 0 0,2-5 0 16,-2 0-197-16,-3-7-44 0,10-7-9 15,1-8-2-15</inkml:trace>
  <inkml:trace contextRef="#ctx0" brushRef="#br0" timeOffset="177772.39">21863 12474 864 0,'0'0'76'0,"0"0"-60"15,0 0-16-15,0 0 0 0,0 0 287 0,0 0 54 16,0 0 11-16,0 0 3 0,0 0-239 0,0 0-47 16,0 0-9-16,0 0-3 0,0 0 7 0,0 0 2 15,0 0 0-15,0 0 0 0,0 0-14 0,0 0-4 16,0 0 0-16,5-2 0 0,0 0-23 0,0-3-5 15,1 3 0-15,-4-1-1 0,6 1-7 0,-2-3 0 0,-1 0-1 0,0 1 0 16,0-3 0-16,1 0 0 16,-4 2 0-16,4-2 0 0,-1 2 0 0,0-2 0 0,-2 2 0 0,2 1 0 15,0-3 2-15,1 4 1 0,-1-1 0 0,-2 1 0 16,-1 1-2-16,-2 2-1 0,-2-5 0 0,2 5 0 16,2-2-11-16,-2 2 10 0,0 0-10 0,0 0 10 15,0 0-10-15,0 0 0 0,0 0 0 0,0 0 0 16,0 0 0-16,0 0 0 0,0 0-12 15,0 0 12-15,0 0 0 0,0 0 0 0,8 2 0 0,-8-2 0 16,0 0 0-16,6 5 0 0,2 0 0 0,-3 2 0 16,3 0 0-16,-3 2 0 0,3 0-9 0,0 3 9 15,0 2 0-15,0 0 0 0,0 3 0 0,0-1 0 16,0 3 0-16,0 0 0 0,-3 0 0 0,3 0 0 16,0 2 0-16,0-2 0 0,-3-3 0 0,0 1 0 15,1-1 0-15,-4-2 9 0,1 3-1 0,-3-1 0 0,0-4 4 16,-3 2 1-16,3-2 0 0,-2 2 0 0,-4-2 6 15,-2-3 1-15,3 0 0 0,-3 3 0 0,0-2-20 0,-2-1 0 16,-1-2 0-16,0 0 0 0,1 0 0 0,-3-2 0 16,-1-3 0-16,4 3 0 0,2-3 0 0,-3 1 0 15,1-1 0-15,-4-2 0 0,1 0 0 0,0 0 0 16,0-2 0-16,2-1 0 0,1 1 0 0,-1-3 0 16,0-2-8-16,1 0 8 0,-1 0-21 0,3-2-2 15,0-1 0-15,0-4 0 16,3-2-113-16,0-6-24 0,5 1-4 15</inkml:trace>
  <inkml:trace contextRef="#ctx0" brushRef="#br0" timeOffset="177932.6">21982 12192 2757 0,'0'0'60'0,"0"0"13"0,2-7 3 0,1 2 2 0,-3 1-62 0,0-1-16 0,3 0 0 0,-3 5 0 15,2-2 22-15,-2 2 2 0,0 0 0 0,3-7 0 16,-3 7-24-16,0 0 0 0,0 0 0 0,0 0-12 15,0 0-138 1,0 0-28-16,0 0-6 0</inkml:trace>
  <inkml:trace contextRef="#ctx0" brushRef="#br0" timeOffset="178217.36">22310 11952 2044 0,'0'0'91'0,"0"0"18"0,0 0-87 16,0 0-22-16,0 0 0 0,2 5 0 0,1 2 21 0,0 0 0 16,-1 5 0-16,1-3 0 0,0 3 11 0,-1 2 1 15,-2-2 1-15,5 4 0 0,-2 3 27 0,0 2 6 16,2 3 1-16,-2 4 0 0,-1 3-35 0,1-3-6 15,0 2-2-15,2 1 0 0,-5-1-13 0,3-1-2 16,-1-3-1-16,1-5 0 0,0-5-9 0,-1-2 8 0,1-2-8 0,-1 0 8 16,-2-5-8-16,0 0 12 0,0-5-12 0,0-2 12 31,0 0-117-31,0 0-23 0,0 0-5 0,0 0-909 0</inkml:trace>
  <inkml:trace contextRef="#ctx0" brushRef="#br0" timeOffset="178863.39">22236 11950 1670 0,'0'-5'148'0,"-3"-2"-118"0,-2 0-30 0,5-2 0 16,0 2 108-16,-3-3 15 0,3 3 3 0,0 0 1 16,0 2-79-16,3-2-15 0,-3 0-3 0,0 7-1 15,0 0 27-15,2-5 6 0,1 1 1 0,0-3 0 0,2 2-21 0,3-2-4 16,0 2-1-16,0 1 0 0,2-1-21 0,1 3-4 15,5-3 0-15,0 0-1 16,-1 0-11-16,4 1 8 0,0 1-8 0,-1 1 8 0,3-3-8 0,0 3-17 16,1 2 4-16,-1 0 1 15,0 0 12-15,-3 2 0 0,-2 1 0 0,0-1 0 0,-3 3 0 0,1-1 0 16,-4 1 0-16,-2 2-9 0,0-2 9 0,-3 2 0 16,-2 0 0-16,-3-2 0 0,0 2 0 0,0 2 0 15,-3-2 0-15,-2 3 0 0,-3-1 0 0,0 0 8 16,-2 1-8-16,-1-1 0 0,-5 1 0 0,0-1 9 15,0 0-9-15,1 3 0 0,-4-2 8 0,3 1-8 16,-2-1 0-16,2-1 0 0,0-2 0 0,3 3 0 16,-1-1 0-16,4-2 0 0,-1 0 0 0,3 0 0 15,0 0 0-15,0-2 0 0,6-3 0 0,2-2 0 0,0 0-12 0,0 0 3 16,-3 7 9-16,3-7 0 0,3 3 0 0,2 1 0 16,3 1 25-16,0 0 4 0,0-3 1 0,2 3 0 15,1 2-30-15,5-2 8 0,-3-1-8 16,6 1 0-16,-1 2 0 0,3 3 0 0,-2-3 0 0,2 2 0 15,-2 0 0-15,2 1 0 0,-5-1 0 0,2 5 0 16,1 0 0-16,-3-2 0 0,-3 0 0 0,0 0 0 16,-5 2 0-16,0 0 0 0,0 0 0 0,-6-2 0 15,1 0 0-15,0-1 0 0,-3 1 0 0,0-2 0 16,-6-3 8-16,4 2-8 0,-6 0 0 0,0-2 9 16,-3 3 10-16,-2-3 1 0,0 0 1 0,-3-2 0 15,0-1-9-15,-2 1-3 0,-1-3 0 0,1 3 0 16,-4-5 18-16,4 0 3 0,-6 2 1 0,6-2 0 0,-1 0-31 0,1-2 0 15,-1 2 0-15,3 0 0 16,0-5 10-16,3 3-10 0,0 0 10 0,2-1-10 0,1-1 8 16,-1 1-8-16,6-1 0 0,-1-1 0 15,1-2-82-15,3 2-22 0,-1-2-5 0,3-2-1103 16</inkml:trace>
  <inkml:trace contextRef="#ctx0" brushRef="#br0" timeOffset="179381.57">22876 12326 345 0,'0'0'31'0,"0"0"-31"0,0 0 0 0,0 0 0 16,0 0 357-16,0 0 66 0,8 2 13 0,-8-2 2 0,0 0-322 0,5 3-65 15,3 2-13-15,-8-5-2 0,5 4 21 16,-5-4 5-16,8 5 1 0,-2 2 0 0,-1-2 0 0,0-1 0 16,0 3 0-16,1 0 0 0,2 1-27 0,-3 1-6 15,3 3-1-15,-3-3 0 0,3 3-15 0,-3-3-3 16,3 3-1-16,0 2 0 0,-2 0 1 0,-1 3 0 16,0-1 0-16,0 1 0 0,-2 1 5 15,0-1 0-15,-1-3 1 0,1 3 0 0,-3-6-1 0,0 3 0 16,0-2 0-16,-3-2 0 0,1 1-6 0,-4-1-2 15,4-1 0-15,-6-2 0 0,0-2 19 0,0 0 3 16,0 2 1-16,-3-5 0 0,1 0-18 0,-1-2-3 16,-5 0-1-16,3 0 0 0,-3-4-9 0,0-3 0 15,1 2 0-15,-1-2 0 16,2 0-31-16,1-3-8 0,-3-4-1 0,3 0-1 16,-3 0-70-16,3-5-13 0,0 0-4 0,0-2-633 0,-1-5-127 15</inkml:trace>
  <inkml:trace contextRef="#ctx0" brushRef="#br0" timeOffset="179534.48">22921 12049 1324 0,'0'0'118'0,"0"0"-94"0,0 0-24 0,5-3 0 15,-5 3 286-15,5-2 53 0,1 0 10 0,-6 2 3 16,5 0-267-16,-5 0-53 0,5-3-10 0,-5 3-2 16,0 0-65-16,0 0-13 0,3 5-2 0,2 2-1 15,-2-2-88 1,0 2-18-16</inkml:trace>
  <inkml:trace contextRef="#ctx0" brushRef="#br0" timeOffset="179869.52">23233 12324 1324 0,'0'0'118'0,"0"0"-94"0,0 0-24 0,0 0 0 0,0 0 225 0,0 0 41 15,0 0 8-15,0 0 2 0,0 0-200 0,0 0-39 16,0 0-8-16,0 0-1 0,0 0 12 0,0 0 4 16,0 0 0-16,0 0 0 0,0 0-4 0,0 0 0 15,0 0 0-15,0 0 0 0,0 0-32 0,0 0-8 0,0 0 0 0,0 0 0 16,0 0 0-16,0 0 0 0,0 0 0 0,0 0 0 16,0 0 0-16,0 0 0 0,0 7 0 0,0 0 0 15,0-2 8-15,0 2-8 16,-3 0 12-16,1 2-4 0,2 0 1 0,0 1 0 0,-3 2 0 0,3-1 0 15,0 1 11-15,0 2 1 0,-3 0 1 16,1 1 0-16,2-1 3 0,0 0 1 0,2 0 0 0,1-2 0 16,0-1-26-16,2 1 0 0,-2 0 0 15,2-3 0-15,0-2 0 0,3 0 10 0,-2-2 1 16,1-3 0-16,4 1-11 0,-3-3-11 0,0-5 3 0,3 0-868 16,-1-6-174-16</inkml:trace>
  <inkml:trace contextRef="#ctx0" brushRef="#br0" timeOffset="180004.38">23363 12013 2948 0,'0'0'65'0,"0"0"14"0,0 0 2 0,0 0 1 0,0 0-66 0,-6 3-16 16,1-1 0-16,0 3 0 16,0 2-99-16,-3 0-23 15,-3 2-5-15,-2 3-1 0</inkml:trace>
  <inkml:trace contextRef="#ctx0" brushRef="#br0" timeOffset="193953.62">23368 11011 403 0,'0'0'17'0,"0"-2"5"0,0-3-22 0,0 1 0 0,0 1 0 0,0 3 0 16,3-7 264-16,-1 3 49 0,-2-1 10 0,3 0 1 0,-3 5-232 0,5-2-46 15,-2-3-10-15,0 0-1 0,-3 5 1 16,0 0 0-16,2-4 0 0,-2 4 0 15,0 0 22-15,0 0 5 0,0 0 1 0,0 0 0 16,0 0-7-16,0 0-1 0,0 0 0 0,0 0 0 0,3 9-38 0,-6 3-8 16,1 2-2-16,-4 2 0 0,-2 3-8 0,3 2 0 15,-6 1 0-15,1-1 0 0,-1 2 0 16,1 1 8-16,-4-3-8 0,4 2 0 0,-1-1 0 0,3-4 0 16,-2 1 0-16,4-5 0 0,1-2 0 0,3-2 0 15,-4-3 0-15,4 0 0 0,2-7 0 0,0 0-12 16,0 0 0-16,0 0 1 15,0 0-113-15,0 0-22 0,8-5-5 0</inkml:trace>
  <inkml:trace contextRef="#ctx0" brushRef="#br0" timeOffset="194120.4">23686 10990 2127 0,'0'0'47'0,"0"0"9"0,0 0 3 0,0 0 1 0,0 0-48 16,0 7-12-16,0 3 0 0,-3 4 0 0,-2 2 45 0,-6 5 7 0,-5 5 2 0,0 3 0 15,-5 3-36-15,-3 4-7 0,0 1-2 0,-5 3-702 16,0 3-141-16</inkml:trace>
  <inkml:trace contextRef="#ctx0" brushRef="#br0" timeOffset="201473.54">12189 9770 518 0,'0'0'46'0,"0"0"-37"0,0 0-9 0,8-3 0 15,-2 1 151-15,-6 2 28 0,0 0 5 0,0 0 2 16,0 0-74-16,0 0-16 0,0 0-2 0,0 0-1 0,0 0-28 0,0 0-5 15,0 0-2-15,0 0 0 16,0 0-8-16,0 0-2 0,0 0 0 0,0 0 0 0,0 0 0 16,0 0 0-16,0 0 0 0,-6-2 0 15,1 2-21-15,-3 0-5 0,3 0-1 0,-6 0 0 0,1 2-21 0,-1 0 0 16,-2 3 0-16,0 0 0 0,-6 2 0 0,1 0 16 16,-1 0-3-16,-2 0 0 0,0 2-13 15,-3 1 8-15,-3-1-8 0,1 1 0 0,2-1 20 0,-2 0-3 16,2-2 0-16,0 3 0 0,3-1-1 0,-3 1 0 15,3-1 0-15,0 0 0 0,2 1-1 0,1-3-1 16,2 0 0-16,3 0 0 0,-1 0-4 0,4 0-1 16,2-2 0-16,0-3 0 0,3 1-9 0,5-3-11 15,0 0 3-15,0 0 0 0,0 0 8 0,0 0 9 16,2 7-1-16,6-5-8 0,0 0 0 0,3 1 0 16,-1-1 0-16,6 0 0 0,0-2 0 0,3 3 0 0,-1-3 0 0,1 2 0 15,-1-2-9-15,-2 0 9 16,3 0-8-16,-6 2 8 0,3 1 0 0,-3-1 0 0,0 0 0 15,-5 1 0-15,-3 2 0 0,-5-5-8 0,6 4 8 0,-4 3 0 16,-4-2 0-16,-1 4 0 0,-2-2 0 0,-1 3 0 16,-2-1 0-16,-2 1 0 0,-1-1 0 0,1 3 0 15,-1 0 23-15,1-1 9 0,-4 1 3 0,1 0 0 16,0 0-24-16,-3-1-11 0,3 1 10 0,0 0-10 16,2 0 20-16,-2-1-3 0,2-1 0 0,1-1 0 15,2 1-7-15,0-3-2 0,2 0 0 0,1-3 0 16,2 1-8-16,3-5 0 0,0 0 9 0,0 0-9 15,0 0 0-15,0 0 8 0,0 0-8 0,0 0 0 16,6 3 12-16,2-1-3 0,0 0 0 0,2 1 0 16,-2-3 7-16,0 0 0 0,3 0 1 0,-1-3 0 0,1 1-17 0,-3 2 8 15,2 0-8-15,-2 0 0 16,0 2-121-16,0-2-31 16,0 3-7-16,-3-1-889 0</inkml:trace>
  <inkml:trace contextRef="#ctx0" brushRef="#br0" timeOffset="201701.38">11814 10532 1152 0,'-3'9'102'0,"3"-4"-82"15,-3-1-20-15,3 4 0 0,0-1 123 0,3 0 20 0,-3 2 4 0,3 0 1 16,-1 3-77-16,1 0-15 16,0 0-4-16,-1-1 0 0,-2 1-8 0,0 0-1 15,0 2-1-15,-2 3 0 0,-1-1-26 0,0 3-6 0,-2 2-1 0,0 0 0 16,-3-2-1-16,2 2 0 0,-1-2 0 0,-1 0 0 15,0-5-8-15,2 0 0 16,-2-2 0-16,3 0 0 0,-3-1 0 0,3-1 8 0,-3-3-8 0,3 0 8 16,-1-2-19-16,1-1-4 0,0-1-1 0,0-3-596 15,5 0-119-15</inkml:trace>
  <inkml:trace contextRef="#ctx0" brushRef="#br0" timeOffset="201875.6">11927 10374 2052 0,'0'0'91'0,"0"0"18"0,6-5-87 0,2 1-22 16,-3-1 0-16,0 0 0 15,1 3 36-15,-6 2 4 0,5-5 0 0,-5 5 0 16,0 0-19-16,5-2-3 0,3-1-1 0,-3 3 0 0,-5 0-33 0,8 3-6 16,0-1-2-16,0 1 0 15,0-1-168-15,-3 0-33 0</inkml:trace>
  <inkml:trace contextRef="#ctx0" brushRef="#br0" timeOffset="202272.98">12184 10426 1850 0,'0'0'40'0,"0"0"9"0,0 0 2 0,0 0 1 16,0 0-41-16,0 0-11 0,0 0 0 0,5 5 0 0,-5-5 33 0,8 2 5 0,-8-2 1 0,8 0 0 0,0-2-6 0,0 2-1 0,3-3 0 0,-3 1 0 15,0-1 5-15,-3-1 1 0,0 1 0 0,0-1 0 16,6-1-18-16,-3 3-4 0,0-1-1 0,-3 1 0 16,-5 2-15-16,8-2-13 0,-3-3 2 15,-5 5 1 1,0 0-97-16,0 0-19 0,0 0-4 0,0 0-1 16,6 7-73-16,-4-2-14 0,-4 2-3 0,-1 0-1 0,0 0 70 0,-2 2 13 15,-3 1 3-15,3-1 1 0,-3 0 43 0,0 3 8 0,0 2 1 16,0-2 1-16,3 2 139 0,-3-2 28 0,-3 4 6 0,1-1 1 15,-1 1 67-15,-2-2 13 0,2 0 4 0,-2 3 0 16,3-6-31-16,-1 4-5 0,0-1-2 0,3-3 0 0,-2 1-28 0,2 0-6 16,3-3 0-16,-1-2-1 15,4-2-40-15,-1 0-8 0,-2-1-2 0,5-4 0 0,0 5-21 0,0-5-4 16,0 0 0-16,0 0-1 0,0 0-9 0,0 0-2 16,0 0 0-16,0 0 0 0,8-2-16 0,0-1 0 15,0 1 0-15,0-5-9 0,-1 0-1 0,4 0 0 16,2 0 0-16,3-2-687 15,-3-3-138-15</inkml:trace>
  <inkml:trace contextRef="#ctx0" brushRef="#br0" timeOffset="202486.5">12615 10355 2084 0,'0'0'92'0,"0"0"20"0,0 0-90 0,0 0-22 0,0 0 0 0,0 0 0 15,0 0 60-15,3 7 7 16,-3 0 1-16,-3 0 1 0,-2 5-10 0,2 0-3 0,-2 0 0 0,0 4 0 15,-6 1-29-15,3 1-7 0,-2 1 0 0,2 2-1 16,0 3 4-16,-3-1 1 0,3 3 0 0,0 0 0 16,3-5-11-16,0 1-1 0,0-4-1 0,2-1 0 15,0-3-11-15,1-2 0 0,-1-3 0 0,0 0 0 16,3-4-104 0,-2 0-14-16,2-5-2 0,0 0-968 0</inkml:trace>
  <inkml:trace contextRef="#ctx0" brushRef="#br0" timeOffset="203491.38">11710 9452 288 0,'0'0'12'0,"0"0"4"0,0 0-16 0,0 0 0 16,0 0 0-16,0 0 0 0,-2-5 325 0,2 5 63 15,0-4 12-15,0 4 2 0,0 0-252 0,0 0-50 16,0 0-11-16,0 0-1 0,0 0-57 0,0 0-11 16,0 0-3-16,0 0 0 0,0 9-17 0,-3 1 10 15,1-1-10-15,-1 3 8 0,3 7-8 0,-3-3 0 16,1 3 0-16,-1 0 0 0,0 2 0 0,1-5 0 16,-1 1 0-16,0-3 0 0,3-2 0 0,0-3 0 15,0 0 0-15,-2-2 0 0,2 1 8 0,0-8-8 0,0 0 0 0,0 0 8 16,-6 4-8-16,6-4 0 15,0 0 0-15,0 0 0 0,0 0 30 0,0 0 10 16,0 0 3-16,3-7 0 0,-3 0-19 0,3 0-3 0,-3-2-1 0,2-1 0 16,-2-2-11-16,3 1-9 15,0-1 12-15,-1-2-12 0,4 0 0 0,-4 0 0 0,1-3 0 0,2 5 0 16,3-2 0-16,-3 3 0 0,3-1 0 0,-2 0 0 16,2 3 0-16,-3 2 0 0,0-1 0 15,0 4 0-15,-5 4 0 0,0 0 0 0,0 0 0 0,6 4 0 16,-4 4 0-16,1 1 0 0,0 5 0 0,-3 3 0 15,-3 1 0-15,0 1 0 0,1 0 0 0,2 0 0 16,0-5 0-16,0 0 0 0,0-5 0 0,0 1 0 16,0-3 0-16,0-7 0 0,0 0 0 0,0 0 0 0,0 0 0 0,0 0 0 15,0 0 0-15,0 0 0 16,0 0 23-16,0 0 7 0,5-2 2 0,0-1 0 16,-5-2-22-16,6-2-10 0,-4-2 10 0,1 2-10 0,0-2 10 15,2 1-10-15,0-3 10 0,-2 1-10 0,5 1 8 0,-3 0-8 16,3 1 0-16,-3-1 0 0,1 2 0 0,-1 2 8 15,0 3-8-15,3 0 0 0,0 2 0 0,3 2 0 16,-6 0 0-16,5 5 0 0,1 3 0 0,-3-1 0 16,3 3-10-16,-4 2 10 0,4 2 0 0,0 3 0 15,-1 0 0-15,-2 2 0 0,0 0-12 0,0 1 2 16,3-1 1-16,-3-2 0 16,2-1-129-16,1-1-26 0,-1-5-4 0,4-3-2 15</inkml:trace>
  <inkml:trace contextRef="#ctx0" brushRef="#br0" timeOffset="204453.5">13078 9805 288 0,'0'0'25'16,"0"0"-25"-16,0-2 0 0,0 2 0 16,0 0 109-16,0 0 17 0,3-5 3 0,-3 0 1 15,0 5-66-15,0 0-14 0,-3-2-2 0,3 2-1 16,0 0-30-16,0 0-5 0,0 0-2 0,0 0 0 0,0 0 27 0,0 0 6 15,0 0 1-15,0 0 0 0,3-5 19 0,-3 5 4 16,0 0 1-16,0 0 0 0,0 0 0 0,0 0 0 16,0 0 0-16,0 0 0 0,0 0-7 0,0 0-1 15,0 0 0-15,0 0 0 0,0 0-27 0,0 0-5 16,0 0-2-16,0 0 0 0,-3-5-14 0,3 5-2 16,0 0-1-16,0 0 0 0,0 0-9 0,0 0-17 15,0 0 4-15,0 0 1 0,0 0 12 0,0 0 15 16,0 0-3-16,0 0-1 0,0 0 7 0,0 0 2 15,0 0 0-15,0 0 0 0,0 0-9 0,0 10-2 16,0-1 0-16,-2 1 0 0,2-1 10 0,-3 3 1 16,3 0 1-16,0 2 0 0,0 2-13 0,0 1-8 15,-5-1 8-15,2 3-8 0,0 0 12 0,1 2-3 0,-1-2 0 0,1 2 0 16,-4 0-9-16,6 0 0 16,-2 0 0-16,2 0 8 0,0 3-8 0,0 0 0 0,0-1 0 0,0 1 0 15,0-3 19-15,0 0-2 0,2-5 0 16,4-2 0-16,-4 1-17 0,1-4 0 0,-1-1 8 0,1-3-8 15,2-5 0-15,1 3 0 0,2-3 0 0,2-2 0 16,-2 0 0-16,3-4 0 0,2-4 0 0,0-1 0 31,-2-3-27-31,2-2-12 0,0-2-2 0,-2-1-603 0,2-4-120 0</inkml:trace>
  <inkml:trace contextRef="#ctx0" brushRef="#br0" timeOffset="204638.67">13057 9965 1947 0,'-2'2'43'0,"-6"1"9"0,0 1 1 0,2 1 2 0,1-3-44 0,0 1-11 16,0-1 0-16,5-2 0 0,0 0 29 0,0 0 4 15,0 0 1-15,0 0 0 0,0 0-16 0,2 5-3 16,6-1-1-16,-3-1 0 0,6-1 0 0,0-2 0 16,2-2 0-16,0-3 0 0,6 3 7 0,-1-1 2 15,1-1 0-15,-1 1-680 16,1-1-136-16</inkml:trace>
  <inkml:trace contextRef="#ctx0" brushRef="#br0" timeOffset="204922.38">13470 10068 1594 0,'3'10'35'0,"2"-1"7"0,-2 5 2 0,2 0 1 0,-3 0-36 0,1 1-9 0,-3-1 0 0,0 2 0 15,3-4 47-15,-3-3 7 0,0-2 2 0,-3 0 0 16,3 0 6-16,0-7 2 0,0 0 0 0,0 0 0 15,0 0 4-15,0 0 2 0,0 0 0 0,0 0 0 16,0 0-2-16,0 0-1 0,-5-4 0 0,2-1 0 16,1-4-26-16,-1-1-5 0,0 1 0 0,1-3-1 15,2-2-12-15,0 0-3 0,0-3 0 0,2 1 0 16,1-1-20-16,0 1 0 0,4-3 0 0,1 3 0 16,3-3 0-16,0 0 0 0,2 0 0 0,0 3 0 15,3 2 0-15,0-3 0 0,0 1 0 0,0 4 0 16,-3 0 0-16,0 5 0 0,3-2 0 0,-3 4 0 15,0 0-124-15,-2 3-28 16,-1 2-7-16,1 0-550 0,0 0-111 0</inkml:trace>
  <inkml:trace contextRef="#ctx0" brushRef="#br0" timeOffset="205440.2">13965 9887 1911 0,'0'0'84'0,"2"-2"19"0,1 0-83 0,2-3-20 16,-2 2 0-16,2 1 0 0,-2 0 30 0,-3 2 2 16,0 0 0-16,0 0 0 0,0 0-8 0,0 0-2 15,0 0 0-15,3 9 0 0,-6 3-6 0,3 2 0 0,-3 0-1 0,1 3 0 16,-4-1 9-16,1 5 3 0,0-2 0 0,-1 5 0 16,1-1-27-16,-3 1 0 15,0 1 0-15,3-1 0 0,-3-3 0 0,3 0-9 0,-1-7 9 0,4 1 0 16,-1-6 0-16,1 0 0 0,-4-2 0 0,4-2 0 15,2-5 14-15,0 0-3 0,0 0-1 0,0 0 0 16,0 0 36-16,0 0 7 0,-3-2 2 0,0-1 0 16,1-4-23-16,-1 0-4 0,3-4 0 0,0-1-1 15,3 0 7-15,-3-2 2 0,2-5 0 0,4 3 0 16,-4-3-36-16,4 0 0 0,-1-2 0 0,3-5 0 16,0 0 8-16,0 0-8 0,0 0 0 0,-1 1 0 15,7-4 0-15,-1 1 0 0,-2-3 0 0,2 3 0 16,0 2 0-16,0 3-16 0,0 2 2 0,1 2 0 0,-6 5 14 0,2 0 0 15,-5 2 0-15,3 5-9 0,-2 2 9 16,-1 3 0-16,0-1-9 0,-2 6 9 16,2 2-9-16,-2 2 9 0,0 4-12 0,-1 3 12 0,1 3-8 0,-1 4 8 15,-2 3 0-15,0 4 0 16,0 0-9-16,0 5 9 0,-2 0 0 0,2 0-9 0,0-3-9 0,2-4-2 16,1-2 0-16,0-5 0 0,-1-5-1 0,1 0-1 15,0-2 0-15,-3-3 0 16,2 0-21-16,-2-4-4 0,0 2-1 0,0-2 0 15,0-5-172-15,0 0-34 0,0 0-7 0</inkml:trace>
  <inkml:trace contextRef="#ctx0" brushRef="#br0" timeOffset="205588.3">14049 10026 1594 0,'-8'-5'71'0,"8"5"14"0,-2-2-68 0,-3 0-17 0,2-3 0 0,0 0 0 16,1 3 118-16,2 2 20 0,-3-5 4 0,3 5 1 15,0 0-63-15,0 0-12 0,0-5-2 0,3 3-1 16,-3 2-37-16,5-5-7 0,0 1-1 0,3-1-1 15,3 3-19-15,-1-1 0 0,3-1 0 0,3 1 0 16,0 1-83-16,0-1-20 0,0 1-4 0,3 0-1 16</inkml:trace>
  <inkml:trace contextRef="#ctx0" brushRef="#br0" timeOffset="205754.84">14436 10115 2052 0,'0'12'45'0,"2"-7"10"0,-2 2 1 0,3 2 1 0,0 1-45 0,-3 1-12 0,0 1 0 0,-3 2 0 0,0 0 51 0,1 1 8 16,-4-1 1-16,-2 2 1 0,1 3-34 0,-1 0-7 16,-3-3-2-16,0 1 0 0,1-6-18 0,-3 4 0 15,-1-4 8-15,1-1-8 0,-3 1 9 0,3-3-1 16,2-1-8-16,-2 0 12 0,0-5-12 0,0 3 0 16,-3-3 8-16,3 0-8 15,-3-2-94-15,3-2-22 0,-1 0-4 0,4-5-511 16,-1 0-102-16</inkml:trace>
  <inkml:trace contextRef="#ctx0" brushRef="#br0" timeOffset="205890.87">14219 9652 1958 0,'0'-12'87'0,"2"5"17"0,-2 0-83 0,6 0-21 15,-4-2 0-15,4 2 0 0,-4 0 70 0,1 0 10 0,0-1 1 0,-1 4-710 16,1-3-143-16</inkml:trace>
  <inkml:trace contextRef="#ctx0" brushRef="#br0" timeOffset="206233.05">14401 9417 1670 0,'0'0'148'0,"0"0"-118"0,0 0-30 0,0 0 0 16,3 5 96-16,0 4 14 0,-1-2 2 0,-2 5 1 0,0-3-86 0,0 3-18 15,0 2-9-15,0 5 10 16,0 2 9-16,-2 0 1 0,2 5 1 0,0 2 0 0,0-2-9 16,-3 2-1-16,3 3-1 0,0-3 0 0,3-2-10 0,-3-2 0 15,2-6 0-15,-2-3 0 16,3-4-40-16,0-1-3 0,-3-1-1 0,0-4 0 16,0-5-137-16,0 0-28 0,0 0-6 0,0 0-1 15,0 0 112-15,-3-7 23 0,-2 0 4 0,-1-3 1 16,4 1 0-16,-4-3 0 0,1 0 0 0,-3 1 0 0,3-6 156 15,0 3 32-15,-3-2 7 0,2-1 1 0,1 3 12 0,0 0 2 16,2 0 1-16,-2 2 0 0,5 3-41 0,-3-1-8 16,3 1-2-16,3 2 0 0,-3 0-40 0,5 2-9 15,-2 0-2-15,2 1 0 0,0-1-22 0,3 2-11 16,3 1 10-16,-1 0-10 0,6-1 0 0,0 3 0 0,0 0-13 16,3 0-598-16,2 0-119 0</inkml:trace>
  <inkml:trace contextRef="#ctx0" brushRef="#br0" timeOffset="206657.2">14796 9716 1825 0,'0'0'40'0,"2"9"8"0,-2 0 1 0,0 3 3 0,0 2-41 0,0 0-11 0,0 5 0 0,-5 0 0 16,2 0 23-16,-2 0 2 0,-3 4 1 0,-3 3 0 16,-2 2 3-16,3 0 1 0,-6 3 0 0,2 0 0 15,7-6-30-15,-4 1 0 0,3-5 0 0,0-4 0 16,0-1 27-16,3-6-1 0,0-3 0 0,-1 0 0 15,4-2 18-15,2-5 3 0,-6 2 1 0,6-2 0 16,0 0-12-16,-2-7-1 0,-1 0-1 0,0-5 0 16,6-2-3-16,-3-2-1 0,0-3 0 0,0 0 0 0,3 0-18 15,2-4-4-15,-2-1-8 0,5-2 12 0,-3 3-12 0,0-3 0 16,0-2 0-16,3-1 0 0,0-1 0 0,3 2 0 16,2-1 0-16,0 3 0 0,1-2 0 0,-1 5 0 15,0-1 0-15,0 3 0 0,1 0 0 16,-1 4 0-16,-3 3 8 0,1 3-8 0,-1 1 0 0,-4 3 0 15,-1 5 0-15,3-1-10 0,-3 6 10 0,1-1 0 16,-1 5 0-16,0 3 0 0,0 1 0 0,1 6 0 16,-1 2 0-16,0 4-8 0,-2 3 8 0,2 5 0 15,-2 4 0-15,0 2 0 0,-1 1 0 0,1 2 0 16,2 2 0-16,0 1 0 0,1-3 0 0,-1-3 0 16,0-4 0-16,1-5 0 0,2-6-13 0,-3-4-1 0,0-1 0 0,0-8 0 31,-2 3-11-31,2-5-3 0,-5-2 0 0,0 0 0 15,0-5-108-15,0 0-23 0,0 0-4 0,-2-7-1 0</inkml:trace>
  <inkml:trace contextRef="#ctx0" brushRef="#br0" timeOffset="206805.97">14803 9977 864 0,'-5'-10'38'0,"3"8"8"0,-4-3-37 0,1 3-9 0,0-3 0 0,2 3 0 16,0-1 283-16,3 3 54 0,0 0 11 0,0 0 3 15,0 0-244-15,0 0-49 0,0 0-10 0,0 0-1 16,0 0-24-16,0 0-5 0,11 0-1 0,-3 0 0 15,2 0-17-15,4 3 0 0,-1-1 0 0,0 5 0 0,-2-5-13 0,-1 6 3 16,4-4 1-16,-4 3-1024 16</inkml:trace>
  <inkml:trace contextRef="#ctx0" brushRef="#br0" timeOffset="206999.54">15129 10221 864 0,'8'10'38'0,"-6"-3"8"0,1 2-37 0,2 0-9 15,3 1 0-15,-2 2 0 0,-1-3 260 0,0 3 51 16,-5 2 9-16,0-2 3 0,0-1-229 0,-5 4-46 16,2 1-8-16,-2-2-3 0,0-2-8 0,-1 2-1 15,-2-2-1-15,1-3 0 0,-1 1-10 0,0-3-1 16,-3 0-1-16,3 0 0 0,-5-3-1 0,2 1 0 16,-2-3 0-16,0 1 0 15,0-3-82-15,-1-3-17 0,-1 1-3 0,1-5-873 0</inkml:trace>
  <inkml:trace contextRef="#ctx0" brushRef="#br0" timeOffset="207155.18">15057 9885 2293 0,'6'-7'101'0,"-4"2"22"0,4 0-99 0,-1 1-24 0,0-1 0 0,1 3 0 16,-1-3 22-16,-3 3-1 0,4-1 0 0,-1 1 0 15,-5 2-21-15,8 5 0 0,-8-5 0 0,8 4 0 16,0 6-165-16,0-1-38 0,0-2-7 0,5 3-2 0</inkml:trace>
  <inkml:trace contextRef="#ctx0" brushRef="#br0" timeOffset="207600.3">15737 10496 1882 0,'0'17'84'15,"3"-8"16"-15,0 1-80 0,-3 4-20 0,2 0 0 0,1 2 0 0,-3-2 16 0,0-2 0 16,-5 2-1-16,5-4 0 0,-3-3-1 0,3-7 0 16,-3 4 0-16,-2-4 0 0,0 0 46 0,0-2 10 15,-3-5 2-15,0 0 0 0,0-5 7 0,-3 0 1 16,1-2 1-16,-1-2 0 0,-2-3-15 0,2-2-3 16,-2 0-1-16,0 0 0 0,-1-3-34 0,1 1-6 0,0-3-2 0,2 0 0 15,1-2 10-15,-1-1 2 0,3 1 0 0,0 0 0 16,3-5-32-16,0 2 0 15,0-1 0-15,2-1-10 0,3-3 10 0,5 1 0 16,-2 0 8-16,2 2-8 0,0 2 12 0,6 3-3 0,0 0 0 16,2 4 0-16,-3 3-9 0,6 0-11 0,-3 4 3 0,1 1 0 15,-1 2 8-15,-2 2 0 0,2 3 0 0,0-1 0 16,0 6-10-16,0 1 10 0,-2 1-12 0,2 2 12 16,-2 2-9-16,-1 5 9 0,-2 0 0 0,0 3-9 15,-2 2 9-15,-4 2 0 0,4 2 0 0,-6 1-8 16,0 1 8-16,-6 1 11 0,1 0-3 0,0 0 0 15,-1-3 4-15,-2 3 0 0,3-5 0 0,-3 3 0 16,-2-3-4-16,2-2 0 0,0-1 0 0,-3-1 0 16,1 2-8-16,-4-3-12 0,4-2 2 0,-3 2 1 15,-1-4-168-15,-4 2-34 16</inkml:trace>
  <inkml:trace contextRef="#ctx0" brushRef="#br0" timeOffset="208219.88">10319 11428 1825 0,'0'0'40'0,"0"0"8"0,0 0 1 0,0 0 3 0,0 0-41 16,0 0-11-16,0-5 0 0,0 5 0 0,0 0 92 0,0 0 17 16,0 0 3-16,0 0 1 0,0 0-27 0,0 0-6 15,2-5 0-15,4 1-1 0,2-1-31 0,-3 3-5 0,3-1-2 0,0 1 0 16,2-3-26-16,4 5-6 0,-1 0-1 0,0-2 0 15,3 2-8-15,2-3 0 0,-2 1 0 0,6-3 0 16,-4 5 0-16,3-2 0 0,-2 0 0 0,-1-1 0 31,1 1-41-31,-1 2-14 0,3-2-2 0,-2 2-1 16,-3-3-152-16,2 1-30 0</inkml:trace>
  <inkml:trace contextRef="#ctx0" brushRef="#br0" timeOffset="208472.18">10642 11574 748 0,'-16'16'33'0,"13"-7"7"16,-2-2-32-16,2 5-8 0,-2 0 0 0,-3 0 0 16,-3-1 241-16,6-1 47 0,0-1 8 0,-1 1 3 0,4-1-188 0,-1-2-38 15,3 0-7-15,0 0-2 0,3-2-6 0,-1 0-2 16,4-3 0-16,-1 3 0 0,3-3-19 0,0-2-4 16,0 0-1-16,2-2 0 0,4-1 8 0,1-1 2 15,4-1 0-15,2-2 0 0,-2 0-23 0,2 0-5 16,-3 0-1-16,1 0 0 0,-3-3-21 0,5 3-5 15,-3-2-1-15,-2 2 0 16,0 0-86-16,3 0-16 0,-1 2-4 0,-2-2-880 0</inkml:trace>
  <inkml:trace contextRef="#ctx0" brushRef="#br0" timeOffset="210042.86">11636 11404 1267 0,'0'0'112'0,"0"0"-89"0,0-5-23 0,0 5 0 16,0 0 101-16,0 0 16 0,0 0 3 0,0 0 1 16,-2-2-27-16,2 2-6 0,-3-5 0 0,3 5-1 15,0 0-45-15,0 0-9 0,0 0-1 0,0 0-1 16,0 0-5-16,0 0-1 0,-5 0 0 0,5 0 0 16,-3 7-25-16,1 1 0 0,-1-1 8 0,0 0-8 15,-2 2 0-15,5 0 0 0,-3 3 0 0,1 2 8 16,-4 3-8-16,4 2 10 0,-1-1-10 0,0 4 10 0,-2 1-10 15,0 1 0-15,2-1 9 0,-2 3-9 0,0 0 0 0,2-3 0 16,0 3 0-16,1 0 0 16,2 0 10-16,-3 0-2 0,3 0-8 0,0-5 12 0,0 2-12 15,3-4-8-15,-1 2 8 0,1-4-13 0,2-3 13 0,1-2 0 16,-4-3 0-16,3-2 0 0,3 0 0 0,0-4 12 16,0-1-3-16,0-4 0 0,0-1 2 0,3-1 0 15,-3-3 0-15,2-1 0 0,1-3-21 0,-3-1-4 16,2-2-1-16,-2 0-666 15,0 0-134-15</inkml:trace>
  <inkml:trace contextRef="#ctx0" brushRef="#br0" timeOffset="210288.09">11568 11623 979 0,'-19'7'87'0,"11"-5"-70"0,-2 1-17 0,-4-3 0 15,4 2 148-15,-3-2 27 0,2 2 5 0,0-2 0 16,1 0-100-16,2 0-21 0,3 0-4 0,-1 3-1 15,4-3-26-15,-4 0-6 0,4 2-1 0,2-2 0 16,0 0 32-16,0 0 7 0,0 0 0 0,0 0 1 16,10 0-18-16,1-2-4 0,-3 2-1 0,5-3 0 15,3-1-23-15,2-1-5 0,1 0-1 0,-1 1 0 16,4-1-9-16,-1-2 8 0,0 2-8 0,-3-2 8 16,1 2-8-16,-1 1 0 0,4-3-12 0,-1 2 12 15,-5-2-65-15,2 2-6 0,1-2-1 0,-3 5 0 16,-6-3-95-16,1 0-19 0,-1 3-4 15,-2 0-1-15</inkml:trace>
  <inkml:trace contextRef="#ctx0" brushRef="#br0" timeOffset="211249.57">12076 11595 1814 0,'0'0'40'0,"0"0"8"0,0 0 1 0,0 7 3 16,-3-3-42-16,0 3-10 0,1 3 0 0,2-3 0 16,0 5 0-16,0-3 0 0,0 3 0 0,-3 2 8 15,3 0-8-15,0 3 10 0,0 1-10 0,-3 1 10 16,1 0-10-16,2 0 12 0,-3-3-12 0,3-2 12 0,-3 1 1 0,1-4 1 15,-1-1 0-15,0-3 0 0,3 0 24 0,0-3 5 16,0-4 1-16,0 0 0 16,0 0 4-16,0 0 0 0,0 0 1 0,0 0 0 0,0 0 15 0,0 0 2 15,0 0 1-15,-5-7 0 0,3 3-35 0,2-8-6 16,0 0-2-16,0-2 0 0,-3-2-6 0,6-3-2 16,-3-2 0-16,2-3 0 0,3 3-16 0,1-3 8 15,-1-1-8-15,6 1 0 0,-1 1 0 0,1-3 0 16,-1 2 0-16,4 1 0 0,2-1 0 0,-3 3 0 15,0 7 0-15,0 0 0 0,0 2 0 0,-2 0 0 16,0 5 8-16,-1 0-8 0,1 5 0 0,-6-1 0 16,-2 1 0-16,-3 2 0 15,5 2-28-15,3 3-5 0,0 0-2 0,-3 2 0 16,0-2-104-16,1 2-21 0,2 4-4 0,2 1-789 0</inkml:trace>
  <inkml:trace contextRef="#ctx0" brushRef="#br0" timeOffset="211600.44">12750 11178 1558 0,'0'0'34'0,"0"0"7"0,-2 3 2 0,-4 1 1 0,1 4-35 0,0-1-9 0,-3 0 0 0,0 2 0 0,0 0 0 0,3 3 0 16,-3 2 0-16,0 3 8 0,2 2 19 0,-1 2 3 15,-1 0 1-15,0 5 0 16,2 0 85-16,-2 2 16 0,6 0 4 0,-3 5 1 16,2 2-137-16,0 3-17 0,3 2-9 0,0 0-2 0,0-2 28 0,0-1 0 15,3-4 9-15,2-2-9 0,0-8 16 0,3-2-3 16,0-4-1-16,3-3 0 0,-1-2 13 0,1-3 3 15,0-2 0-15,-1 0 0 0,1-2-8 0,-1-3-2 16,1 1 0-16,-3-6 0 0,0 1-18 0,0 0 0 16,0-1 8-16,0 1-8 0,-3-3 0 0,-5 5 0 15,5-5-8-15,1 1 8 0,-4-3-21 0,1 2 1 0,-1-2 1 16,1 2 0 0,0-2-92-16,-3 2-18 0,2 1-4 0</inkml:trace>
  <inkml:trace contextRef="#ctx0" brushRef="#br0" timeOffset="213553.97">13404 11183 633 0,'0'0'56'0,"0"0"-44"0,2-5-12 15,1 1 0-15,0 1 168 0,-3 3 31 16,2-4 6-16,-2 4 2 0,0 0-89 0,0 0-18 15,0 0-3-15,0 0-1 0,0 0-18 0,0 0-4 16,0 0-1-16,0 0 0 0,0 0-27 0,-5 2-6 0,0 0 0 0,0 3-1 16,-3 0-21-16,0 2-4 0,-3 0-1 0,-2 0 0 15,0 0 7-15,-1 2 2 0,-2 1 0 0,1 2 0 16,-4-3-22-16,1 3 8 0,-1-1-8 0,-2 1 0 16,0-2 33-16,0 1 3 0,-1 1 0 0,4-2 0 15,-3-1-2-15,5 0 0 0,5 1 0 0,-2-3 0 16,2 0-22-16,3-2-12 0,1-1 12 0,-1-1-12 15,5 1 12-15,3-4-12 0,0 0 12 0,0 0-12 16,0 0 0-16,0 0 0 0,0 0 0 0,8 0 0 0,2 0 0 16,4 0 0-16,2 0 0 0,2-2 0 15,1 0 0-15,2-3 0 0,-3 3 0 0,3-1 0 16,1 1 0-16,-6 0 0 0,2-1 0 0,-5 3 0 16,1 0 0-16,-4 0 0 0,-2 0 0 0,0 3 0 15,-5 1 0-15,-1 1 0 0,1 0 0 0,-3 4 0 0,-3-2 0 0,1 5 0 16,-6 0 0-16,0 2 0 0,-3 0 0 0,1 5 10 15,-1-3-10-15,-2 5 8 0,-3-2-8 16,0 0 10-16,0 0-10 0,0 2 10 0,3-2-10 0,-3 0 12 16,3-3-12-16,0 0 12 0,2 1-12 0,1-1 0 15,2-4 0-15,0 0 0 0,0 0 0 0,2-5 0 16,4 0 0-16,2 0 0 0,0-7 0 0,0 0 0 16,0 0 0-16,5 5 0 0,0-3 24 0,3 0 7 0,-8-2 1 15,8 0 0-15,3-2-32 0,2 0 0 0,-2-3 0 16,-1 2 0-16,1-4-9 0,2 3-8 15,-5-1-2-15,3 0 0 16,-4 3-160-16,1-3-32 0,3 1-6 0</inkml:trace>
  <inkml:trace contextRef="#ctx0" brushRef="#br0" timeOffset="213775.73">13168 11969 2026 0,'0'4'44'15,"-2"6"10"-15,-1-3 2 0,0 5 1 0,1-3-45 0,2 3-12 0,0-1 0 0,0 1 0 0,0 0 53 0,0 0 9 16,2 0 2-16,1-1 0 16,-3 3-22-16,0 0-4 0,3 3-1 0,-3-1 0 15,-3 1-14-15,3-1-3 0,-3 1-1 0,1-5 0 0,-6-1-19 0,5 1 10 16,-2-3-10-16,0 1 8 0,-1-1-8 0,-2-2 0 16,3 3 9-16,0-3-9 0,-1-2-12 0,-1-1-6 15,-1-1-2-15,0-1 0 16,0 0-194-16,2-2-39 0,6 0-8 0,-8-11-2 0</inkml:trace>
  <inkml:trace contextRef="#ctx0" brushRef="#br0" timeOffset="213928.31">13182 11872 1843 0,'0'0'81'0,"0"0"18"0,0 0-79 0,0 0-20 15,0 0 0-15,5-2 0 0,-5 2 122 0,10-3 21 16,-2 1 4-16,0 0 1 0,-2-1-112 0,2 3-23 0,-3 0-4 0,3 0-1 15,-8 0-8-15,8 3-14 0,-3 1 3 0,3-1 1 32,-3 2-160-32,3-1-32 0</inkml:trace>
  <inkml:trace contextRef="#ctx0" brushRef="#br0" timeOffset="214166.61">13420 11978 2120 0,'0'0'94'0,"0"0"19"0,0 0-90 0,0 0-23 0,0 0 0 0,0 0 0 16,0 0 30-16,0 0 2 0,0 0 0 0,0 0 0 16,0 0 4-16,0 0 0 0,0 0 1 0,5-2 0 15,3-1 16-15,-3 1 3 0,3-3 1 0,0-2 0 0,-3 3-14 0,3-6-3 16,3 1-1-16,-1-3 0 0,4 3-31 16,-4-1-8-16,1 1 0 0,-1 2 0 15,1 2-24-15,-3 0-5 0,3-2-2 0,-6 2 0 16,3 1-61-16,0 1-12 0,-8 3-2 0,5 0-1 15,-5 0-97-15,0 0-19 0,0 0-4 0,0 0-1 0</inkml:trace>
  <inkml:trace contextRef="#ctx0" brushRef="#br0" timeOffset="214359.49">13346 12169 1814 0,'-14'16'80'0,"9"-9"17"0,0 0-77 0,2 0-20 16,0 0 0-16,-2-2 0 0,5 0 54 0,0-5 7 0,0 0 2 0,0 0 0 15,0 0-13-15,0 0-2 16,0 0-1-16,5 4 0 0,1-4-11 0,2-2-1 0,0-3-1 0,2 1 0 16,3-3-11-16,1-1-3 0,-1-1 0 0,0-3 0 31,6 1-50-31,-6-1-10 0,0 0-3 0,6-2-644 0,-3 0-129 16</inkml:trace>
  <inkml:trace contextRef="#ctx0" brushRef="#br0" timeOffset="214557.62">13862 11851 1440 0,'-3'5'128'0,"3"-5"-103"0,0 0-25 0,0 0 0 15,0 0 206-15,0 0 36 0,0 0 7 0,0 0 2 16,0 9-195-16,0 1-38 0,-3-1-8 0,3 3-2 0,0-1 27 0,0 4 5 16,-2 1 0-16,-1 5 1 0,-2-2 11 0,-1 0 1 15,1 4 1-15,0 1 0 0,-3-3-37 0,3 0-7 16,-1-2-2-16,1 0 0 0,2-3-8 0,3-2 0 15,-2-4 9-15,2-1-9 16,0-2-48-16,-3 0-13 0,3-7-3 0,0 0-713 16,0 0-143-16</inkml:trace>
  <inkml:trace contextRef="#ctx0" brushRef="#br0" timeOffset="-214007.56">13139 10969 1890 0,'0'0'84'0,"0"0"16"0,0 0-80 0,0 0-20 0,0 0 0 0,0 0 0 15,0 0 17-15,0 0-1 0,3 7 0 0,-3 0 0 16,0 3-4-16,0 1 0 0,0 3-1 0,-3 3 0 15,3-1-3-15,-2 3-8 0,-4 2 12 0,4 1-4 16,-4-1 4-16,4 0 0 0,2-2 0 0,0-3 0 16,-3-2-12-16,3-4-12 0,0-1 2 0,0-2 1 0,0 0 9 0,0-7 0 15,0 0 0-15,0 0 8 0,0 0 26 0,0 0 6 16,0 0 0-16,8-5 1 0,-3-4 3 16,3 0 1-16,-5-1 0 0,2-1 0 15,-2-4-30-15,-1 1-7 0,4 0 0 0,-1 0-8 16,-2 0 8-16,2 0-8 0,-2 0 0 0,2 0 0 0,-2-3 0 0,2 3 0 15,0 2 0-15,0 1 0 0,-2-1 0 0,2 5 0 16,-2 0 0-16,0 4 0 0,-3 3 0 0,0 0 0 16,0 0 0-16,0 0 0 0,0 0 0 0,0 0-9 15,5 5 9-15,-2 4 0 0,-1 3 0 0,1-2-10 16,-3-1 10-16,0 3 0 0,0 0 0 0,0-1 0 16,0 1 0-16,3-3 0 0,-3 1 0 0,2-5 0 15,-2-5 0-15,0 7 0 0,0-7 0 0,0 0 0 16,0 0 0-16,0 0 0 0,0 0 0 0,0 0 0 15,5 2 0-15,-5-2 0 0,0 0 8 0,0 0-8 16,6-2 11-16,-6 2-11 0,5-5 31 0,-5 5-1 0,0 0 0 16,5-2 0-16,1-3-30 0,-6 5-13 0,0 0 1 15,0 0 0-15,0 0-5 0,0 0-1 0,5 5 0 0,-2-1 0 32,-3-4-35-32,5 10-7 0,0-3-2 0,0 2-605 0,1-2-121 0</inkml:trace>
  <inkml:trace contextRef="#ctx0" brushRef="#br0" timeOffset="-213245.42">13838 11376 864 0,'0'0'76'0,"0"0"-60"0,2-2-16 0,-2 2 0 16,6-5 208-16,-6 5 40 0,2-2 7 0,-2 2 1 16,0 0-191-16,0 0-38 0,0 0-8 0,0 0-2 15,3 7-1-15,2 0 0 0,-5 2 0 0,3 3 0 16,-3 2 13-16,0 2 3 0,-3 1 0 0,3 2 0 16,-2-1-32-16,-1 6 8 0,-2 2-8 0,-1-3 0 15,4 3 0-15,-1-2 0 0,0-3 0 0,1-5 0 16,-4-4 0-16,6-2 9 0,-2-3-9 0,2-7 8 15,0 0 7-15,0 0 1 0,0 0 0 0,0 0 0 0,0 0 30 0,0-7 6 16,-3 0 2-16,1-3 0 0,2-4-2 0,2 0-1 16,1-3 0-16,-1-1 0 0,1-4-35 0,2 1-6 15,-2-2-2-15,2-3 0 0,1-2 8 0,-4-3 0 16,1 1 1-16,2-1 0 0,3 0-7 0,0 3-2 16,0 2 0-16,0 0 0 0,3 3-8 0,-1 2 0 15,1 2 0-15,-3 5 8 0,0 0-8 0,0 4 0 16,-1 1 0-16,-1 2 0 0,2 2 0 0,-8 5 0 0,0 0 0 0,5 2 0 15,3 3 0-15,0 5 0 16,0-1 0-16,-3 3-11 0,0 0 11 0,3 4 0 16,0 3 0-16,-2 2 0 0,-4 5 0 0,4 0 0 15,-1 4 0-15,0 1 0 0,0 2-12 0,1 2 4 16,-4-4 0-16,1 2 0 16,2-5-24-16,-2-5-5 0,-3-2-1 0,3-4 0 15,-1-3-17-15,-2-5-3 0,0-2-1 0,0-2-622 0,-2 2-125 0</inkml:trace>
  <inkml:trace contextRef="#ctx0" brushRef="#br0" timeOffset="-213073.08">13862 11566 1555 0,'0'0'138'0,"0"0"-110"0,0 0-28 0,0 0 0 16,0 0 167-16,0 0 28 0,7-2 5 0,1-5 2 0,-2 0-163 0,4 2-39 15,1-2 0-15,-1 5 0 0,4-3 0 16,-1-2-12-16,3 2 3 0,-3 3 0 0,3 0 9 0,0-1 0 15,0-1 0-15,0 4-670 16,-3-5-127-16</inkml:trace>
  <inkml:trace contextRef="#ctx0" brushRef="#br0" timeOffset="-212864.8">14370 11569 2246 0,'0'0'49'0,"2"7"11"0,-2 0 1 15,0 2 3-15,5 1-52 0,-2 1-12 0,-3-1 0 0,0 2 0 0,0 2 12 0,-3 0-1 16,-2 2 0-16,0 1 0 0,-3 2-11 0,0-3 8 0,0-2-8 16,-3 3 8-16,1-1 11 0,-1-2 1 0,1-2 1 15,-1 0 0-15,-2-3-5 0,0-2 0 16,-3 0-1-16,3-2 0 0,-1 0 0 0,1-3 0 16,0-2 0-16,0 2 0 15,2-2-38-15,1-2-7 0,-4 0-2 0,4-3 0 16,-1 0-101-16,3-4-21 0,-2-5-4 0</inkml:trace>
  <inkml:trace contextRef="#ctx0" brushRef="#br0" timeOffset="-212716.72">14245 11157 2361 0,'0'0'104'0,"0"0"23"16,3-4-102-16,-3-1-25 0,0 5 0 0,-3-5 0 15,3 0 32-15,0 5 2 0,0 0 0 0,0-4 0 16,0 4-100-16,0 0-20 0,0 0-4 0,0 0-591 15,0 0-119-15</inkml:trace>
  <inkml:trace contextRef="#ctx0" brushRef="#br0" timeOffset="-212499.55">14319 11000 2098 0,'0'0'93'0,"0"0"19"0,0 0-89 0,0 0-23 15,0 0 0-15,0 0 0 0,0 0 40 0,0 0 3 16,0 0 1-16,6 7 0 0,-4 0-36 0,3 2-8 15,1 1 0-15,-1 1 0 0,-2 6 16 0,-1-1 0 16,1 5 1-16,0 1 0 0,-1 3-1 0,-2 1-1 0,3 3 0 0,0-4 0 16,-1 4-15-16,-2-6-16 15,0-4 3-15,0-3 1 16,3-4-58-16,-3 0-11 0,0-3-3 0,-3-2 0 16,3-2-128-16,0-5-25 0,0 0-6 0,-5 0-413 0</inkml:trace>
  <inkml:trace contextRef="#ctx0" brushRef="#br0" timeOffset="-212371.35">14303 11303 172 0,'-8'-5'16'0,"3"1"-16"0,5-3 0 0,-5 2 0 15,2-2 287-15,-2-3 54 0,2 3 11 0,1 0 3 16,2 3-160-16,-3-3-32 0,3 2-7 0,3 0 0 16,-3 0-85-16,2 1-17 0,4-3-3 0,-4 2-1 15,4 0-38-15,-1 1-12 0,0-1 0 0,6-2 0 16,2 2 19-16,3 0-3 0,0-2-1 0,2 5 0 16,1-3-55-16,2 3-12 0,3-3-1 0,-3 1-893 15</inkml:trace>
  <inkml:trace contextRef="#ctx0" brushRef="#br0" timeOffset="-211954.68">14846 11169 2149 0,'0'0'47'0,"0"0"9"0,2 9 3 0,-2 1 2 0,-2 2-49 0,-1-1-12 16,0 3 0-16,-2 3 0 0,0 2 33 0,-3 2 4 16,-3 0 1-16,3 3 0 0,-2 1-21 0,-1 4-4 15,1-3-1-15,-1-1 0 0,3 1-1 0,0-5-1 16,0-2 0-16,3-2 0 0,0-3 19 0,-1-2 4 15,1-5 1-15,2 0 0 0,3-7-8 0,0 0-2 16,0 0 0-16,0 0 0 0,0 0 17 0,0 0 3 16,-2-5 1-16,-1 0 0 0,3-4-11 0,0 2-2 15,0-5-1-15,0 3 0 0,0-5-19 0,5-3-3 0,-2 1-1 0,2-6 0 16,-2 1-8-16,2-2-17 16,1-3 4-16,2 0 1 0,0 0 12 0,-1-2 0 15,1 0 0-15,3-1 0 0,0 4 0 0,-1-4 0 16,1 6 0-16,-3 2 0 0,2 4 0 0,-2 1 0 15,3 4 0-15,-3 0 0 0,-3 3 0 0,3 2 15 0,-5 2-3 0,2 3-1 16,-5 2-11-16,0 0 0 0,5 4 0 0,3 1 0 16,-3 0 0-16,1 2-9 0,-1 2 9 0,0 3-10 15,1 5 10-15,-1 1 0 0,0 4 0 0,0 1 0 16,1 1 0-16,-1 4 0 0,3 0 0 0,-3-2 0 16,3 0 0-16,-3-3 0 0,3-4 0 0,0-2 0 15,0-6 0-15,-2 1-12 0,-1-3 4 0,0-1 0 16,0-1-37-16,-5-3-7 15,0-4-2-15,0 0 0 0,0 0-142 0,0 0-29 0,0 0-6 0,-5 0-706 16</inkml:trace>
  <inkml:trace contextRef="#ctx0" brushRef="#br0" timeOffset="-211806.42">14862 11348 1792 0,'-11'0'80'0,"8"2"16"0,1-2-77 0,-1 0-19 16,-2 0 0-16,5 0 0 0,-3 0 90 0,3 0 14 15,0 0 4-15,0 0 0 0,0 0-54 0,0 0-10 16,0 0-3-16,0 0 0 0,0 0-19 0,8 5-4 15,0-1-1-15,3-1 0 0,2 2-17 0,-3-3 0 0,6-2 8 16,-2 2-8 0,1-2-132-16,1 0-29 0</inkml:trace>
  <inkml:trace contextRef="#ctx0" brushRef="#br0" timeOffset="-211580.95">15266 11486 2188 0,'0'0'48'0,"6"5"11"0,-4 0 1 0,6 0 1 0,-5 4-49 0,2 0-12 0,1 1 0 16,-4 2 0-16,4-1 28 0,-4 1 4 0,1 2 0 0,-3 3 0 16,2-3 15-16,-4 2 3 0,-1 1 1 0,1 2 0 15,-4-1-22-15,1 1-4 0,-3 2-1 0,3 0 0 16,-6-2-24-16,3 0 0 0,0-2 0 0,0-3 0 16,-2-3 12-16,2 1-4 0,0-2 0 0,-3-3 0 15,3-3-8-15,-2-1 0 0,2 1 0 0,-3-4 0 16,1 0-26-16,-1-4-4 0,0-3-1 0,1 0-721 15,-1-5-144-15</inkml:trace>
  <inkml:trace contextRef="#ctx0" brushRef="#br0" timeOffset="-211412.22">15124 11291 2156 0,'0'0'96'0,"2"-4"19"0,1-1-92 0,0 3-23 15,-1-3 0-15,1 0 0 0,2 5 49 0,-5 0 6 16,3-5 1-16,-3 5 0 0,2-2-56 0,-2 2 0 15,0 0-11-15,0 0 2 16,6-2-197-16,-6 2-39 0,0 0-8 0,8-12-2 0</inkml:trace>
  <inkml:trace contextRef="#ctx0" brushRef="#br0" timeOffset="-211162.44">15229 11014 2152 0,'0'0'48'0,"0"0"9"0,0 0 3 0,0 0 0 0,0 0-48 0,0 0-12 0,0 0 0 0,0 0 0 15,8 0 8-15,-5 2 0 0,2 3 0 0,1 0 0 16,-1 2 16-16,0 0 2 0,0 2 1 0,3 3 0 16,3 2 6-16,0 0 2 0,-1 2 0 0,3 3 0 15,-2 2-3-15,5 1-1 0,0-1 0 0,0 5 0 16,-1 0-31-16,4 2 0 0,-3 0 0 0,0-2 0 16,0 2 0-16,-8-4 8 0,-3-6-8 0,0-1 0 15,3 2 0-15,-3-5 8 0,-2 0-8 0,0-2 0 16,-3-1 15-16,2-4-3 0,1 3-1 0,-3-1 0 15,-3-2 24-15,1 3 5 0,2-3 0 0,-6-2 1 0,1 2-27 16,0 0-6-16,-1-5 0 0,1 3-8 16,-3-1-35-16,3 1-13 0,0 0-4 0,-1-3 0 15,-2 3-159-15,6-3-32 0</inkml:trace>
  <inkml:trace contextRef="#ctx0" brushRef="#br0" timeOffset="-210590.85">15772 11931 1443 0,'0'0'32'0,"8"7"6"0,-3 5 2 0,3 0 0 0,-3 2-32 0,3-3-8 0,-2 1 0 16,-1 2 0-16,0-2 58 0,-2 0 10 0,-1-3 1 0,1 1 1 15,-3-3 26-15,3 0 6 0,-3-3 1 0,0-4 0 16,0 0-18-16,0 0-3 0,0 0-1 15,0 0 0-15,0 0 13 0,-3-4 2 0,-2-1 1 0,-1-2 0 16,1-2-51-16,0-1-10 0,-3-2-3 0,0 1 0 16,3-3 2-16,-3-3 0 0,-3-2 0 0,3 0 0 15,3-2-6-15,0 0-1 0,-3-2 0 0,2-3 0 16,1-2-28-16,0-1 8 0,2-1-8 0,1 1 0 16,-1-1 28-16,0-3 2 0,3 0 1 0,0 0 0 15,3-2-31-15,0 4 8 0,-1-2-8 0,3 0 0 16,1 5 0-16,2 0-16 0,0 0 3 0,0 2 1 15,0 0 12-15,2 3 0 0,1 1 0 0,-1 4-9 16,1 1 9-16,-1 1 0 0,1 4 0 0,-3 0 0 16,5 3 0-16,-5 2 0 0,3 0 0 0,-3 2 0 0,2 3 0 0,-2 2-10 15,3 2 10-15,2 0 0 0,0 1-8 16,3 1 8-16,-3 3 0 0,3 3 0 0,0-1-8 16,0 1 8-16,0-1 0 0,0 3 0 0,-3-3 0 0,0 3 0 15,-2 0 0-15,-3-1 0 0,0-1-15 16,0-1 4-16,-6 1 1 0,3 1 0 0,-5-1 10 0,0-1 0 15,-2 1 0-15,-1-1 0 0,-2 0 8 0,-3-2-8 16,3 1 10-16,-6 1-10 0,3-2 0 0,-2 0 0 16,-4-5 0-16,4 3-10 0,-3 0 10 0,-3 0 14 15,2-1-3-15,-1 1-1 0,-1-3-10 0,0 1 0 16,3-3 0-16,-3 2 0 0,0-2 0 0,3 0 0 16,-1 0 0-16,1-2 0 0,3 2-10 0,-1-3-4 0,3-1-1 15,0 1 0 1,0 1-63-16,0 0-13 0,3-1-2 0,0 1-753 15,2-3-150-15</inkml:trace>
  <inkml:trace contextRef="#ctx0" brushRef="#br0" timeOffset="-208089.32">4651 8518 345 0,'-2'0'31'0,"-4"-2"-31"16,1 0 0-16,0 2 0 15</inkml:trace>
  <inkml:trace contextRef="#ctx0" brushRef="#br0" timeOffset="-207081.19">2667 8293 518 0,'0'-5'46'0,"0"3"-37"0,0-3-9 0,0 0 0 0,0 5 219 0,0 0 41 16,0 0 9-16,0 0 2 0,0-2-177 0,0 2-35 0,0 0-7 15,0 0-2-15,0 0-39 0,0 0-11 16,0 7 0-16,3 2 0 0,-1 1 8 0,4 1-8 16,-6-1 8-16,0 2-8 0,0-1 31 0,0 4 1 15,0 1 1-15,0 3 0 0,2 2 11 0,-2-2 3 16,0 2 0-16,0 0 0 0,0 3-22 0,0-1-4 16,0-2-1-16,0 0 0 0,6-4-12 0,-6-1-8 15,2-1 10-15,3-1-10 0,-5 0 9 0,3-2-9 16,5-3 8-16,-8 0-8 0,8-2 0 0,-5 0 0 0,-1-2 0 0,4 0 0 31,-6 0-59-31,8 2-17 0,-8-3-3 0,2 1-767 0</inkml:trace>
  <inkml:trace contextRef="#ctx0" brushRef="#br0" timeOffset="-206874.43">3072 8462 2073 0,'5'-5'184'0,"0"1"-147"0,-5-3-29 0,8 2-8 0,-5 0 45 0,5 0 8 16,0 1 2-16,2-1 0 0,6 0-26 0,-5 1-5 16,5-1 0-16,-3 0-1 0,3 3-32 0,0 0-7 15,2-3 0-15,1 2-1 16,-1 3-45-16,-4-2-9 0,1 2-1 0,4-2-1 16,-3 2 2-16,-6 0 1 0,6 0 0 0,-5 4-490 15,-1-1-97-15</inkml:trace>
  <inkml:trace contextRef="#ctx0" brushRef="#br0" timeOffset="-206655.39">3217 8697 2250 0,'-8'0'100'0,"8"0"20"0,0 0-96 0,0 0-24 0,0 0 0 0,0 0 0 16,0 0 44-16,0 0 4 0,0 0 0 0,0 0 1 15,8 0-36-15,6-2-13 0,1-1 9 0,1 1-9 16,3-3 8-16,-1 1-8 0,4-1 8 0,-1-2-8 15,-3 2 12-15,1 1-2 0,-1 1-1 0,1 1 0 16,-3 0-29 0,2-1-7-16,-5 6-1 0,1-1 0 0,-1 0-119 0,-3 1-24 0</inkml:trace>
  <inkml:trace contextRef="#ctx0" brushRef="#br0" timeOffset="-198816.98">5757 12161 1382 0,'-2'0'123'0,"2"3"-99"0,-3-3-24 0,3 2 0 16,0 1 97-16,0-3 15 15,0 4 2-15,3 1 1 0,-3 0-87 0,0 4-16 0,0 0-4 0,0 1-8 16,2-1 59-16,-2 3 5 0,-2 0 0 0,-1 4 1 15,6 3-10-15,-3 2-3 16,0 0 0-16,-3 5 0 0,6 0-21 0,-3 2-5 0,2 5-1 0,1 3 0 16,-3 4-16-16,0-5-9 0,0 2 10 0,5-4-10 15,-5 3 0-15,0-8 8 0,0 0-8 0,0-4 0 16,0-3 0-16,3-2 0 0,-6-1 0 0,3-6 0 16,0 0 12-16,0-3-3 0,0-2-1 0,0-2 0 15,0-5 20-15,0 0 3 0,0 0 1 0,0 0 0 16,0 0 22-16,0 0 5 0,0 0 1 0,0 0 0 15,-8-5-31-15,6-2-5 0,2-2-2 0,0-3 0 16,0 0-13-16,0 1-9 0,2-6 12 0,1-2-12 16,2 3 0-16,3-3 0 0,0 3 0 0,3-1 0 15,-6-2 0-15,3 3 0 0,0-1 0 0,2 3 0 16,4 3 0-16,-6 1 0 0,2 1-15 0,-4 2 5 0,1 2 10 0,1 3-12 16,3 2 12-16,2 2-12 0,-7 3 3 0,1 2 0 15,7 2 0-15,-9 3 0 0,3 0-3 0,0 4 0 16,2 3 0-16,-4 2 0 0,2 0-3 0,0 0-1 15,2 1 0-15,-2-1 0 16,0 0-79-16,3-2-16 0,2-3-3 0,-3-4-597 16,1-3-119-16</inkml:trace>
  <inkml:trace contextRef="#ctx0" brushRef="#br0" timeOffset="-198536.32">6265 12578 2246 0,'0'0'100'0,"0"0"20"0,0 0-96 0,0 0-24 0,0 0 0 0,0 0 0 15,-5 2 21-15,-6 3 0 0,4 0 0 0,-1 2 0 16,-3 4-21-16,3 1-8 16,-5 5 0-16,5-1 0 0,3 3 8 0,-6 0 9 0,3 2-1 0,0-2-8 15,3-1 28-15,2-1 0 0,1-5-1 0,-1-1 0 16,3 1-19-16,3-2-8 0,-1-3 8 0,4 0-8 16,-1-3 0-16,5-1 0 0,-2-3 0 0,6-3-11 15,-4-1 11-15,3-3-8 0,1-3 8 0,-4-4-8 16,1 0 8-16,2 0 0 0,0-3 0 0,-2 1 0 15,-3 0 0-15,0 1 0 0,0-1 0 0,0 4 0 16,-6-2 8-16,-2 0-8 0,0 2 8 0,-2 0-8 16,-6-9 8-16,2 12-8 0,1-1 0 15,-3 1-71-15,3 0-18 0,-3-3-4 0,3 0-570 16,-9 0-113-16</inkml:trace>
  <inkml:trace contextRef="#ctx0" brushRef="#br0" timeOffset="-198338.45">6369 12180 691 0,'0'0'61'0,"0"0"-49"16,0 0-12-16,0 0 0 0,7 3 320 0,-1-1 60 16,2 0 13-16,0 3 3 0,0 2-285 0,0 3-57 15,2-1-11-15,-2 5-3 0,-3 5-24 0,3 0-4 16,0 7-2-16,-3 2 0 0,3 2-2 0,-2 6-8 16,-1-1 12-16,0 5-4 0,1 0-8 0,-1 2 0 0,5-2 0 0,-4 2 8 31,4-2-82-31,-2-2-17 0,0-7-3 0,0-3-1 15,0-5-117-15,-3-8-23 0,1 6-5 0,2-14 0 0</inkml:trace>
  <inkml:trace contextRef="#ctx0" brushRef="#br0" timeOffset="-197943.18">6839 12535 288 0,'0'0'12'0,"-2"0"4"0,-3 0-16 0,-1 0 0 0,4 3 0 0,-4-1 0 16,6-2 492-16,-2 5 96 0,-4 2 20 0,1 2 3 15,-3 5-515-15,0 3-96 0,0 2-32 0,0 2 0 16,-2 0 20-16,-1 0 3 0,3 0 1 0,3 1 0 16,0-4 8-16,-1-1 14 0,6-3-3 0,0-2-1 0,0-1-10 0,0-1 0 15,6-1 0-15,-4-2 0 16,6-2-21-16,-2 0-7 0,1-5 0 0,1 0-1 16,3-3-5-16,2-4-1 0,-2-2 0 0,-1-3 0 0,4-2 16 0,-1-2 3 15,-3-3 1-15,1 0 0 0,0-5 15 0,-1 1 0 16,1-5 0-16,-3 2 10 0,-3-2 3 0,0 2 1 15,1-3 0-15,-4 1 0 0,-2 2 39 16,0 1 8-16,0-1 2 0,0 2 0 0,-2-2-5 0,-4 0-1 16,1 3 0-16,0 2 0 0,-1 0-21 0,1 4-5 15,-3 1-1-15,6 4 0 0,-4 0-20 0,1 3-10 16,2 4 10-16,1 0-10 0,2 5 0 0,0 0 0 16,0 0 0-16,0 0-10 0,-3 10-5 0,3 4-1 15,0 0 0-15,-3 5 0 0,3 2 8 0,3 5 8 0,-3 0-13 16,3 7 5-16,-3 2 0 0,2 0 0 0,4 5 0 15,2 0 0 1,-3 2-124-16,3-2-24 0,0-4-4 0,2-8-2 0</inkml:trace>
  <inkml:trace contextRef="#ctx0" brushRef="#br0" timeOffset="-197670.74">7101 12463 2505 0,'0'0'111'0,"0"0"23"0,0 0-107 0,0 0-27 0,0 0 0 0,0 0 0 15,0 0 24-15,0 0-1 0,-5 2 0 0,-3 3 0 16,3 4-23-16,-3 0-10 0,0 5 1 0,3 1 0 16,-1 1 9-16,4-2 0 0,-1 3 0 0,3-1 0 15,3 1 0-15,-1-3 0 0,4 0 12 0,2-2-4 16,0-1-8-16,2-1 0 0,1-3 0 0,2 2 0 0,-2-4 0 0,2 0 0 16,3-1 0-16,-6-1 0 0,1-1 0 0,-1-2 9 15,4 2-9-15,-9-2 10 0,0 5-10 16,1-3 0-16,-6-2 9 0,2 5-9 0,1 2 0 0,-3 0 0 15,-3 0 0-15,1 0-8 16,-4 3 8-16,1-1 0 0,0 3 0 0,-6-3 0 16,6-2-71-16,-3 3-9 0,0-3-1 15,3 0-637-15,-3 0-127 0</inkml:trace>
  <inkml:trace contextRef="#ctx0" brushRef="#br0" timeOffset="-197255.34">7803 12620 1324 0,'0'0'118'0,"0"0"-94"0,0 0-24 0,10 2 0 15,9 3 208-15,-3-5 38 0,-6 0 7 0,3-2 2 32,3-3-235-32,0 0-46 0,-8 1-10 0,3-3-1 0,-3 0 20 0,0-3 4 0,-1-2 1 0,1-2 0 15,-2-2 33-15,2-1 7 0,2-1 2 0,-2-4 0 16,-5-1-14-16,5-1-2 0,0-4-1 0,-3 2 0 15,-2-2-13-15,-1 0 11 0,1 0-11 0,0-1 10 16,-3 1 11-16,0-2 3 0,-6 1 0 0,4 1 0 16,4 2-1-16,-4 0 0 0,-6 3 0 0,5 4 0 15,0 5-14-15,3 2-9 0,-5 3 12 0,2 4-12 16,1 3 8-16,2 2-8 0,0 0 0 0,-6 11 0 16,-1 6 0-16,1 2-16 0,6 7 2 0,-2 2 0 0,-6 5 14 15,2 7 0-15,4 4 0 0,2 3 0 0,0 5-9 16,-3 2 1-16,-5 5 0 0,3 2 0 0,0 0 8 0,-1 3 0 15,-2 2 0-15,6-3-8 16,2-2-16-16,-6-7-2 0,-2-4-1 0,6-8 0 16,2-4 0-16,-3-8 0 0,-2-6 0 0,2-5 0 15,3-5 0-15,-2-7 0 0,2 0 0 0,0-7 0 16,0 0-5-16,5-9 0 0,3-6-1 0,0-3 0 16,-6-6-86-16,9-4-17 0,5-3-3 0,0-2-350 15,-6-2-71-15</inkml:trace>
  <inkml:trace contextRef="#ctx0" brushRef="#br0" timeOffset="-196973.64">8112 12681 403 0,'11'-23'17'0,"-1"13"5"0,9-1-22 0,-6-1 0 0,-5 2 0 0,-3 1 0 0,1 0 279 0,-1 4 51 16,-2 0 10-16,2 0 3 0,0 3-190 0,-5 2-37 16,0 0-8-16,0 0-2 0,-3 7-61 0,3 5-12 0,-2 4-2 0,-3 1-1 15,-9-1-12-15,4 3-2 0,4 5-1 0,-4-1 0 16,-3-2 12-16,2 3 2 0,6-5 1 0,-1 2 0 16,1-5 3-16,0-2 1 0,2 1 0 0,3-4 0 15,3-1-26-15,-1-3-8 0,-4-3 0 0,2-4 0 16,10 3-10-16,-2-3-6 0,-2-3 0 0,4-4-1 15,3 0 17-15,1-4 9 0,-4-4-1 0,4-1 0 16,-7 0-8-16,7-3 0 0,-4 0 0 0,1-2 0 16,-6 0 18-16,0-1 11 0,6 1 3 0,-6 0 0 15,-5 0 3-15,0 2 1 0,3-2 0 0,-3 2 0 16,-3 0 9-16,-2 3 3 0,0-1 0 0,-1 3 0 0,6 2-36 16,-2 1-12-16,-4 1 9 0,1 3-9 0,5 0-14 0,-2 3-8 15,-6 1-2-15,5 1 0 16,3 2-219-16,0 0-44 15,0 0-9-15,0 0-1 0</inkml:trace>
  <inkml:trace contextRef="#ctx0" brushRef="#br0" timeOffset="-196713.4">8498 12698 2286 0,'-15'11'101'0,"15"-3"21"0,2 1-98 0,3 0-24 16,-5 1 0-16,3 1 0 0,5-1 55 0,-3 2 5 15,-5-5 2-15,3 0 0 0,-3-7-48 0,0 0-14 16,0 9 0-16,0-9 8 0,0 0-8 0,0 0 0 15,0 0 0-15,0 0 8 0,-5-2 27 0,2-3 5 0,3-2 2 0,3-2 0 16,-6-5-17-16,3-1-3 0,5-3-1 0,-2-1 0 16,0 0-21-16,-1 0 8 0,-2-2-8 0,6 0 0 15,4 0 0-15,-2 2 0 0,-3 0 0 0,6 3 0 16,0-1-10-16,-1 5 0 0,-2 3 0 0,-5 0 0 31,-1 1-36-31,4 4-7 0,7-1-2 0,-5 5 0 16,2 0-164-16,1 5-33 0,18-1-6 0,-8 4-2 0</inkml:trace>
  <inkml:trace contextRef="#ctx0" brushRef="#br0" timeOffset="-196328.73">9043 12599 2574 0,'0'0'56'0,"0"0"12"0,0 0 3 0,0 0 1 0,0 0-57 0,0 0-15 16,-2 0 0-16,-6 0 0 15,3 0 0-15,-1 2 0 0,-2-2 0 0,0 3 0 0,-2 1-14 0,-3 6-2 16,-1-1-1-16,1 3 0 0,0 0 17 0,0 2 11 15,-3 0-2-15,5 2 0 0,-2 1 8 0,2-1 2 16,3 1 0-16,1-3 0 0,1-2-19 0,1-1 8 16,2-4-8-16,3 0 0 0,0-7 0 0,0 0-16 15,0 0 2-15,8 3 0 0,3-6-5 0,-1-1-1 16,4-6 0-16,-1 1 0 0,3-5 20 0,0-3 0 16,0 1 0-16,-3-3 0 0,0 3 12 0,0-1 4 15,-2-2 0-15,-3 3 0 0,-3-3 20 0,3 0 5 16,0 3 1-16,-3-1 0 0,0 3-4 0,1 0-1 15,-1 2 0-15,-2 3 0 0,-1 0-7 0,1 4-2 16,-3 5 0-16,0 0 0 0,0 0-28 0,0 0-20 16,0 0 4-16,0 0 0 0,0 0 0 0,5 5 1 15,-2 4 0-15,0 0 0 0,2 3 15 0,0 0 0 0,0 0 0 0,1 4 0 16,2 1 0-16,-3 1 0 0,3-1 0 0,-3 2 0 31,3-1-80-31,-3 1-12 0,3-5-4 0,0-7 0 16,0 3-84-16,0-5-18 0,0-3-3 0</inkml:trace>
  <inkml:trace contextRef="#ctx0" brushRef="#br0" timeOffset="-196155.19">9374 12237 2548 0,'0'0'56'0,"0"0"12"0,0 0 3 0,0 0 0 0,0 0-57 0,0 0-14 0,0 0 0 0,0 0 0 0,0 7 0 0,-2 0-15 16,2 5 3-16,0 4 1 0,-3 1 11 0,3 4 0 15,-3 0 0-15,3 5 0 0,-2 0 33 0,-4 2 3 16,4 0 0-16,-1 7 0 16,0-2-13-16,1 3-3 0,2 1 0 0,-3-4 0 15,0 2-109-15,3 1-23 0,-2-6-4 0,2-2 0 16,0-6-79-16,-3-4-15 0,3-6-3 0</inkml:trace>
  <inkml:trace contextRef="#ctx0" brushRef="#br0" timeOffset="-195928.98">9525 12060 2718 0,'0'0'120'0,"0"0"25"0,0 0-116 0,0 0-29 0,0 0 0 0,0 5 0 16,3 4 10-16,-3 3-10 0,0 2 10 0,0 5-10 16,0 2 8-16,0 3-8 0,-3 4 0 0,3-2 0 15,-3 4 0-15,3 1 0 0,-2 4 0 0,2-2 0 16,0 5 9-16,2 0-9 0,1-1 8 0,0 3-8 31,-1 0-175-31,4 0-40 0</inkml:trace>
  <inkml:trace contextRef="#ctx0" brushRef="#br0" timeOffset="-195516.03">9940 13257 1324 0,'0'0'59'0,"0"0"12"16,0 0-57-16,0 0-14 0,0 0 0 0,0 0 0 0,0 0 168 0,0 0 32 15,0 0 5-15,-2-2 2 0,-4-3-73 0,4-2-14 16,-6 0-4-16,0-4 0 0,0 1-41 0,0-4-9 16,0 0-2-16,-2 0 0 0,-1-5-28 0,3 2-5 15,3-1-2-15,-1-3 0 0,-4-1 20 0,2-1 4 16,0-3 1-16,0-2 0 0,0 0-8 0,3-3-2 15,0 0 0-15,-1-2 0 0,1-2-44 0,5 0-13 16,0 0-1-16,0 2 0 0,3 4 14 0,2 4-12 16,3-1 12-16,0 7-12 0,0 0 4 0,0 3 8 0,0 2-13 0,0 4 5 15,-1 1 8-15,4 2-10 0,0 4 10 16,4 1-10-16,-1 2 10 0,2 5 0 0,-3-3-9 0,0 5 9 16,3 2-13-16,0 1 1 0,-6 2 1 0,1-1 0 15,0 1 2-15,-4 2 0 0,1 0 0 0,-5 0 0 16,2 1 9-16,-5 1 0 0,0-2 0 0,0 3 0 15,-5-3 0-15,-3 2 0 0,0-4 0 0,0 2 0 16,-2 0 0-16,-1-2 0 0,-2 0 0 0,-3-3 0 16,0 3 0-16,0-3 0 0,-2 1 0 0,2-1 0 15,3 0-10-15,-1 1 0 0,-1-3 0 0,4 0 0 16,3-2-144-16,5-1-29 16</inkml:trace>
  <inkml:trace contextRef="#ctx0" brushRef="#br0" timeOffset="-195030.48">11541 12667 2718 0,'-10'-5'60'0,"4"3"12"16,1 0 2-16,0-1 2 0,5 3-60 0,0 0-16 0,0 0 0 0,0 0 0 0,0 0-23 0,0 7-7 0,-3 5-2 0,0 2 0 15,1 5 20-15,-1 0 3 0,0 2 1 0,1 3 0 0,-3-1 8 16,5-2 0-16,0 3 0 0,-3-3 0 0,3 0 0 0,0-4-12 16,0-3 12-16,3 0-12 15,-1-7-104-15,1 2-20 0,-1-4-5 0,-2-5-851 0</inkml:trace>
  <inkml:trace contextRef="#ctx0" brushRef="#br0" timeOffset="-194338.19">11774 12463 1670 0,'0'0'74'0,"0"0"15"0,0 0-71 0,0 0-18 16,0 0 0-16,0 0 0 0,0 0 184 0,0 0 34 15,0 0 6-15,0 0 2 16,3 7-226-16,-1 0-60 0,-2 2-5 0,6 0-1 16,-4 3-31-16,1-2-7 0,2 1 0 0,-2 1-1 15,5 0-102-15,0 0-20 0,-3-3-4 0,3 0-1 16,0 1 53-16,5-1 11 0,0-2 1 0,1 3 1 0,-1-6 152 0,0 3 30 0,0 1 7 0,3-4 1 15,0 1 135-15,-3 0 27 16,3-1 6-16,-3-1 0 0,3-1-76 0,-3-2-15 0,3-2-3 0,-3 2-1 16,1-3-63-16,-1-1-13 0,0-3-2 0,0 0-1 15,-2-3 15-15,0-2 3 0,-1 1 1 0,-2-1 0 16,0-2 29-16,-3 0 6 0,1 2 0 0,-1-5 1 16,-2 1 3-16,-1 2 0 0,-2-3 0 0,0 3 0 15,-2-2 0-15,-1 2 0 0,-2 0 0 0,-1-3 0 0,-2 3-22 16,3 0-4-16,-3 0-1 0,0 2 0 0,0 0-37 15,0 3-12-15,0 2 8 0,3 2-8 16,0 0 0-16,0 5 0 0,-3 0 0 0,2 5 0 16,-2 0 0-16,3 7-16 0,0 2 4 0,-1 2 0 15,1 3 12-15,0 4 0 0,0 3 0 0,-1 7 0 0,1 3 0 16,0 6 0-16,-3 3 0 0,5 2 0 0,-2 2 0 16,0 3 0-16,2-1 0 0,0 1 0 15,1 0-38-15,-1-5-5 0,3-9-1 16,0-5 0-16,0-3-10 0,0-6-2 0,0-3-1 0,0-7 0 0,-3-2 41 0,3-3 16 15,0-2-11-15,-2 0 11 0,2-7 0 0,0 0 0 16,0 0 11-16,0 0-3 0,-3-7 31 0,0-2 6 16,1-1 2-16,2 1 0 0,-3-3-34 0,3-4-13 15,3 2 11-15,-3-5-11 0,5 0 0 0,3 2-8 0,-3-4-1 16,3 0 0-16,3 0-9 0,-1 0-2 0,4-3 0 0,-1 1 0 16,0-1 0-16,3-2 0 0,2-2 0 15,1 0 0-15,2 0 20 0,0 2 16 16,3-5-4-16,-3 3 0 0,-2-3-12 0,-1 3 0 15,1 2 0-15,-3 3 0 0,0 2 19 0,-6 2 1 0,1 5 0 0,-1 2 0 16,-4 5-7-16,2 2-1 16,-3 1 0-16,-5 4 0 0,0 0 4 0,3 7 0 0,-3 2 0 15,2 5 0-15,-2 5-16 0,-2 2 0 0,2 3 0 0,-3 4 0 16,3 2 0-16,-5 3 0 0,2 3 0 0,0 1 0 16,-2 3 0-16,0 5 0 0,-1 0 0 0,4 2 0 31,-4 0-102-31,4 0-23 0,-3-3-5 0,-1-6-1 15,1-5-62-15,2-7-13 0,-2-5-2 0,2-2-524 0</inkml:trace>
  <inkml:trace contextRef="#ctx0" brushRef="#br0" timeOffset="-194194.69">12237 13201 518 0,'-11'-12'46'0,"6"8"-37"0,0-6-9 0,-3 1 0 15,0-3 232-15,0 0 44 0,3-2 8 0,-1 2 3 0,-2-2-102 0,1 0-20 16,4 0-4-16,-2 2-1 0,2 0-45 0,3-2-10 16,0 3-1-16,3 1-1 0,2-2-70 0,0 3-13 15,3 2-4-15,3 0 0 0,5 0-16 0,-1 2 0 16,-1 0-8-16,4 1 8 15,3-1-62 1,1 3-6-16,4-1-2 0</inkml:trace>
  <inkml:trace contextRef="#ctx0" brushRef="#br0" timeOffset="-192012.57">15211 12430 172 0,'0'0'8'0,"5"-5"1"0,0 0-9 0,1 0 0 0,-1 3 0 0,0-3 0 0,-5 5 491 0,3-4 96 15,-3 4 19-15,0 0 4 0,0 0-437 0,0 0-87 16,0 0-18-16,-5 0-3 0,-3 2-10 0,-3 3-3 15,-5-1 0-15,-2 4 0 0,-1 1-39 0,1 0-13 16,-3 3 8-16,-1 0-8 0,1 2 0 0,0 0 0 16,0-2 0-16,0 2 0 0,2 0 11 0,1-2-2 15,2 2 0-15,0-2 0 0,0-1-9 0,3-1 0 16,2-1 0-16,3-2 0 0,0 3 0 0,3-3 0 16,0-3 0-16,2 4 0 0,3-8 0 0,0 0 0 0,0 0 0 15,0 0 0-15,8 2 0 0,-3 0 0 0,3 1 0 16,3-3 0-16,2-3 0 0,0 1 0 0,-2 0 0 15,5-1 0-15,-3 1 0 0,0-1 0 0,-5 1 0 16,3 2 0-16,-1 0 0 0,1 0 0 0,-6 0 0 0,-5 0 0 16,0 0 0-16,0 0 0 0,0 0 0 0,0 0 0 15,-5 10 0-15,2-3 0 0,-2 0 0 0,-3 4 0 16,0-1 27-16,-2 2 3 0,4-3 1 16,-2 3 0-16,0-3-20 0,0 1-11 0,1 1 12 15,-1 1-12-15,0 0 0 0,0 0 0 0,0-1 0 0,3 1 0 16,-3 0 9-16,2 0-9 0,1-1 0 0,0-1 9 15,2-3-9-15,0 2 0 0,1-2 9 0,-1-2-9 16,3-5 8-16,0 0-8 0,5 7 8 0,-5-7-8 16,3 2 9-16,5 1-9 0,0-3 12 0,0 0-12 0,-3-3 0 15,6 3 0-15,-1-4 0 0,-2 1 0 16,-2 1-72-16,1 0-14 0,-1-3-3 16,-1 3-1-16,0 2-128 0,-5 0-26 0,0 0-4 0</inkml:trace>
  <inkml:trace contextRef="#ctx0" brushRef="#br0" timeOffset="-191781.02">14962 12978 1220 0,'0'11'54'0,"0"-4"11"0,-2 3-52 0,2-1-13 16,0 3 0-16,2 0 0 0,-2-1 98 0,3 4 17 15,-1-1 3-15,1 2 1 0,2 1-20 0,-2-1-4 16,0 1-1-16,2 1 0 0,0-1 5 0,-2 2 1 16,0-1 0-16,2 1 0 0,-2 0-38 0,2 2-7 15,-5 0-2-15,0-2 0 0,0 2-33 0,-3-2-8 0,-2-2 0 0,2-3-1 16,-2 0-1-16,2-2 0 0,-5-3 0 0,3-2 0 15,-3-2 15-15,3 0 3 16,-3-1 1-16,0-4 0 16,0 0-83-16,-3 0-17 0,4-4-3 0,-4-4-686 0,0 1-138 0</inkml:trace>
  <inkml:trace contextRef="#ctx0" brushRef="#br0" timeOffset="-191623.35">14909 12945 2624 0,'0'0'116'0,"0"0"24"0,6 0-112 0,2-5-28 0,-1 5 0 0,4-2 0 16,2-1 9-16,0 1-9 0,1 0 8 0,-1 2-8 31,0 0-103-31,0 0-25 0,-2 0-6 0,0 2-1 0,-1 0-16 0,1 3-3 0,-3-5-1 0,2 0-647 16</inkml:trace>
  <inkml:trace contextRef="#ctx0" brushRef="#br0" timeOffset="-191434.11">15190 13010 2790 0,'0'0'61'0,"0"0"13"0,0 0 2 0,0 0 3 0,0 0-63 0,0 0-16 16,0 0 0-16,0 0 0 0,0 0 0 0,0 0-10 16,0 0 2-16,2 5 0 0,-2-5 16 0,6 5 3 15,2 0 1-15,0-3 0 0,-1 0 21 0,1-2 5 16,6 0 1-16,-1 0 0 0,-3-2-21 0,6 0-4 0,-2-3-1 0,1 0 0 15,-1 0-13-15,-1 3 0 16,-3-3-9-16,4 3 9 16,-4-3-103-16,1 1-14 0,-3 1-3 0,0-1-688 0,-3-1-138 0</inkml:trace>
  <inkml:trace contextRef="#ctx0" brushRef="#br0" timeOffset="-188299.21">15555 12644 2260 0,'-8'2'100'0,"8"-2"21"0,0 0-97 0,0 0-24 16,0 0 0-16,0 0 0 0,0 0 24 15,0 0 0-15,0 0 0 0,0 0 0 0,0 0-7 0,0 0-1 0,0 0-1 0,5 7 0 16,-5-7 17-16,8 5 4 0,0-1 1 0,-3 1 0 16,3-3 3-16,0 1 1 0,0-1 0 0,3 1 0 15,-3-1-1-15,0-2-1 0,0 0 0 0,2 0 0 16,1-2-21-16,-1 2-4 15,-2-3-1-15,0 3 0 0,3-2-13 0,-3-1 0 16,0 1 8-16,0 2-8 16,2-2-81-16,-5 2-19 0,1 0-4 0,-6 0-1 15,5 0-151-15,-5 0-29 0</inkml:trace>
  <inkml:trace contextRef="#ctx0" brushRef="#br0" timeOffset="-188083.15">15663 12789 1209 0,'-13'10'53'0,"8"-3"12"16,-3 0-52-16,3 0-13 0,-3 2 0 0,0-2 0 15,2 3 200-15,1-1 36 0,-3-2 8 0,3 0 2 0,0 0-122 0,2 0-24 16,0 1-4-16,1-4-2 0,2 1-33 0,0-5-6 16,0 0-2-16,0 0 0 0,0 5-17 0,0-5-4 15,5 4-1-15,-5-4 0 0,0 0-6 0,5 5-1 16,-5-5 0-16,8 2 0 0,-8-2-12 0,8 0-2 16,0 3-1-16,0-3 0 0,0 0-9 0,-3 0 0 15,3-3 0-15,-3 1 8 16,1-3-80-16,2 1-16 15,-6 1-3-15,4-1-1 0,-1-1-116 0,0-2-23 0,3 0-5 16</inkml:trace>
  <inkml:trace contextRef="#ctx0" brushRef="#br0" timeOffset="-187467.47">15695 12481 115 0,'0'0'0'16,"0"0"10"-16,0 0-10 0,0-4 0 0,0-1 0 0,0 5 0 15,3-5 488-15,-3 1 96 0,5-1 20 0,-5 5 3 16,0 0-445-16,0 0-89 0,0 0-17 0,0 0-4 15,0 0-14-15,0 0-2 0,0 0-1 0,0 0 0 16,3 7-35-16,-3 5 0 0,2 2 0 0,-4 2 0 16,2 3 0-16,-3 2 0 0,-2 3 0 0,-1 2 0 0,1-1 0 0,0 4 8 15,-3-1-8-15,0-5 0 16,3 3 8-16,-3-5-8 0,0 1 0 0,3-6 0 0,-1 1 0 16,1-6 0-16,0 1 0 0,-1-3 0 15,4-4 9-15,-1 0-9 0,3-5 0 0,0 0 9 0,-3 5-9 0,3-5 12 16,0 0-12-16,0 0 12 0,0 0 16 0,0 0 3 15,0 0 1-15,0-7 0 0,0-1 4 16,3-1 0-16,-3-3 1 0,3 1 0 0,-3-1-15 16,2-5-3-16,-2 1-1 0,0-3 0 0,6 0-2 15,-4 0-1-15,1-2 0 0,2 0 0 0,1 0-3 0,-1-3 0 16,0 1 0-16,3-1 0 0,-3 1-12 16,6 2 0-16,-3 2 8 0,0 2-8 0,0 1 0 0,2 2 0 15,-2 4 0-15,3 1 0 0,-6 2 0 0,3 0 0 16,-3 2 0-16,3 3 0 0,-2-1 0 0,2 6 0 15,-6-3 0-15,6 5-10 0,0 2 10 0,0 2 0 0,-3 3-9 0,3 4 9 16,3 5 0-16,-3 3 0 0,0 2-9 16,-3 4 9-16,3 3 0 0,-3 0 0 15,6 0 0-15,-6-2 0 0,3-3-8 0,-3-2 8 0,1-7 0 0,2-1 0 16,-3-1 0-16,0-3-8 0,-2-2 8 0,-1-3 0 16,1 1-22-16,-3-3-1 0,0-7 0 15,0 4 0 1,0-4-129-16,-5 3-25 0,2 1-6 0,-2-4-580 0,0 3-116 0</inkml:trace>
  <inkml:trace contextRef="#ctx0" brushRef="#br0" timeOffset="-187290.18">15727 12818 1094 0,'-11'-5'48'0,"9"3"11"0,-4-1-47 0,4 1-12 0,2 2 0 0,-3-2 0 16,-2-1 321-16,5 3 63 0,0 0 12 0,0 0 2 0,0 0-266 0,5-7-54 16,-2 5-10-16,-3 2-3 0,5-3-37 0,3-1-7 15,0 1-1-15,2 1-1 0,1 0-19 0,2-3 10 16,-2 3-10-16,5-1 8 0,-3 1-8 0,3 2 0 15,-3-2 0-15,3-1 0 16,-3 1-166-16,3-3-29 0,-3 3-5 0,0-1-2 0</inkml:trace>
  <inkml:trace contextRef="#ctx0" brushRef="#br0" timeOffset="-187074.24">16100 12726 2332 0,'0'0'52'0,"0"0"10"0,0 0 2 0,5 5 1 0,3-1-52 0,0 3-13 0,-3 0 0 0,1 3 0 15,2-1 21-15,0 5 2 0,-1-2 0 0,1 5 0 16,0 1 23-16,-2 1 5 0,-1 5 1 0,-2 2 0 16,-1-1-31-16,-2 4-5 0,3-1-2 0,-3-5 0 15,-3 1-6-15,1-1-8 0,2-6 11 0,0 2-11 16,-6-3 16-16,1 1-3 0,2-3-1 0,-2 0 0 16,0-5 0-16,-3 1-1 0,3-1 0 0,-1 1 0 15,1-6-3-15,0 1-8 0,-3-3 12 0,2 1-4 16,-2-3-20-16,3 0-5 0,-5-5-1 0,2 0 0 31,2 1-181-31,-2-8-36 0</inkml:trace>
  <inkml:trace contextRef="#ctx0" brushRef="#br0" timeOffset="-186902.35">16140 12587 2538 0,'0'0'112'0,"8"-7"24"0,-1 0-109 0,1-2-27 0,-2-1 0 0,-1 3 0 0,6 0 31 0,-3 0 1 16,-3 2 0-16,0 1 0 0,0-1-24 0,1 3-8 15,-1-1 0-15,-5 3 9 16,0 0-128-16,3-2-25 0,5 0-6 0,-1 2-883 0</inkml:trace>
  <inkml:trace contextRef="#ctx0" brushRef="#br0" timeOffset="-186653.91">16245 12274 1785 0,'-13'-4'159'0,"11"1"-127"0,-4-4-32 0,4 0 0 16,-1 0 137-16,3 0 22 0,-3 2 4 0,6-2 1 15,0 5-72-15,-1-3-13 0,-2 1-3 0,0 4-1 16,0 0-12-16,0 0-3 0,0 0 0 16,0 0 0-16,0 0-44 0,3 4-16 0,2 3 9 0,-2 5-9 15,-1-3 0-15,1 3 0 0,2 2 0 0,-2 3 0 16,-3-1 0-16,3 5 0 0,2-2 0 0,0 5 0 15,-5-1 0-15,3 1 0 0,0 2 0 0,-1-3 0 16,1-2-61-16,0-4-18 0,-3-1-3 0,2-4-1 16,1 2-77-16,-3-4-16 0,-3-6-4 0,3-4 0 0</inkml:trace>
  <inkml:trace contextRef="#ctx0" brushRef="#br0" timeOffset="-186480.32">16140 12383 518 0,'0'0'23'0,"-3"0"5"0,-2-3-28 0,2 1 0 15,0-3 0-15,3 5 0 0,0 0 476 0,0 0 91 16,0 0 17-16,0 0 4 0,0 0-448 0,0 0-91 16,0 0-17-16,11-2-4 0,0-1-16 0,4 1-4 15,1 2 0-15,3 2 0 0,2-2-8 0,0 3 0 16,3-3 9-16,0 2-9 16,-6-2-32-16,3 2-12 0,9 1-1 0,-7-1-1143 0</inkml:trace>
  <inkml:trace contextRef="#ctx0" brushRef="#br0" timeOffset="-186084.52">16719 12406 1209 0,'0'0'53'0,"-3"5"12"0,1-1-52 0,-1 4-13 0,3 1 0 0,-3 0 0 15,-4 3 278-15,1 2 53 0,6 5 10 0,-2 0 3 16,-6 4-269-16,0 3-54 0,2 2-10 0,-2 5-3 16,-2-2-8-16,-1 2 0 0,3 0 0 0,-2-3 0 15,4-1 0-15,-1-6 0 0,-1-4 9 0,2-3-9 16,1 1 10-16,0-5-2 0,-3-5-8 0,0 0 12 15,5 0 3-15,1-5 0 0,-1 3 0 0,-2-3 0 16,2-4 24-16,3 2 5 0,-3-5 0 0,1 0 1 16,-4-2 3-16,6-2 0 0,3-3 0 0,-3 0 0 15,-3-2-18-15,3-2-3 0,0-1-1 0,3-1 0 16,-3-4-3-16,3-1-1 0,-1 2 0 0,1-3 0 0,0-2-4 0,2-2-1 16,-2 2 0-16,2 0 0 0,3-2-5 15,0 2 0-15,-3 0-1 0,3 1 0 0,3 3-11 0,-1 1 0 16,-5 2 0-16,3 3 8 15,0 2-8-15,0 2 0 0,0 3 0 0,-3-1 0 0,1 6 0 16,-4-3 0-16,9 4 0 0,-6 3 0 0,-5 0 0 0,0 0 0 16,8 5-11-16,-2 2 11 0,-1 2 0 15,0 3-10-15,3 2 10 0,0 3 0 0,3-1-8 0,-1 5 8 16,-2 0 0-16,3 5 0 0,-1-2 0 0,-2-1 0 16,-3 1 0-16,3-1 0 0,0-4-11 0,0-2 11 0,-2-3-10 15,-4-2 10-15,4-1-24 0,-4-4 2 16,1 3 0-16,-3-3 0 15,-3 0-27-15,1-2-6 0,2-5-1 0,0 0 0 16,-6 4-136-16,1-1-28 0,5-3-6 0</inkml:trace>
  <inkml:trace contextRef="#ctx0" brushRef="#br0" timeOffset="-185901.31">16690 12644 1612 0,'-19'2'72'0,"19"-2"14"0,0 0-69 0,0 0-17 0,0 0 0 0,-2 0 0 15,-4 0 231-15,6 0 42 0,0 0 9 0,0 0 2 16,0 0-190-16,0 0-38 0,6 2-7 0,2 1-1 15,-8-3-8-15,8 0 0 0,2 2-1 0,1 0 0 16,-1 1-39-16,1-1 0 0,0 0 0 0,-1 1 0 16,1-3-32-16,-1 2-12 0,-10-2-1 0,11 0-799 15,2 0-159-15</inkml:trace>
  <inkml:trace contextRef="#ctx0" brushRef="#br0" timeOffset="-185686.4">17068 12714 1785 0,'0'0'159'0,"6"5"-127"0,-1 0-32 0,0 2 0 0,6 4 166 0,-3 1 27 16,-6 0 6-16,4 4 1 0,2-2-107 0,-1 3-21 16,-4-1-4-16,0 3 0 0,-1 0-10 0,1 5-2 15,-6-1 0-15,1 3 0 0,-1 2-40 0,0-2-16 16,3-2 11-16,-5-1-11 0,-3-2 10 0,3-4-10 16,2 2 10-16,-2-3-10 0,-8-2 9 0,5 0-9 15,3-2 8-15,-1-3-8 0,-2 1 8 0,0-3-8 16,-2-2 0-16,5-1 8 0,-1 1-8 0,-2-3-12 0,-2-4 2 0,2 2 1 31,0-5-98-31,0 1-19 0,-5-4-4 0,2-3-1 16,1-3-149-16,2-3-29 0,-14-20-7 0,9-1 0 0</inkml:trace>
  <inkml:trace contextRef="#ctx0" brushRef="#br0" timeOffset="-185502.06">16886 12679 1861 0,'16'-28'82'0,"-14"16"18"0,4 0-80 0,-1-2-20 0,5 0 0 0,-2 5 0 15,0-1 194-15,-2 3 35 0,-1 0 7 0,0 2 2 16,3 1-117-16,0 1-23 0,-8 3-5 0,5-2-1 15,3 2-44-15,-2 0-10 0,-6 0-2 0,0 0 0 32,5 0-76-32,3 0-15 0,-3 2-3 0,-5-2-1 0,0 0-169 0,5 0-35 0,9-2-6 15,-14 2-2-15</inkml:trace>
  <inkml:trace contextRef="#ctx0" brushRef="#br0" timeOffset="-184532.32">15335 13095 1267 0,'0'0'112'0,"0"0"-89"0,-2-2-23 0,2 2 0 16,0 0 179-16,0 0 31 0,0 0 6 0,-6 0 2 16,6 0-174-16,0 0-36 0,-2-3-8 0,2 3 0 15,-6 0 10-15,6 0 0 0,0 0 0 0,0 0 0 16,0 0-10-16,0 0 0 0,0 0 0 0,0 0 8 0,0 0-8 0,0 0 8 15,0 0-8-15,-2-4 8 0,2-1 16 0,0 5 2 16,0 0 1-16,0 0 0 16,0 0 19-16,-3-5 4 0,0 1 1 0,3 4 0 0,0 0 3 0,0 0 1 15,-2-5 0-15,2 5 0 0,0 0-12 0,0 0-3 16,0 0 0-16,0 0 0 0,0 0-16 0,0 0-3 16,0 0-1-16,0 0 0 0,0 0-20 0,0 0 0 15,0 0 0-15,5 0 8 0,3 0-8 0,0 0 0 16,0 2 0-16,2 1 0 0,4-3 0 0,-4 2 0 0,4-2 0 15,1 0 0-15,1 0 0 0,0-2 8 16,-5-1-8-16,-1 1 8 0,6 0 21 0,-5-1 5 16,-1 3 1-16,-2-2 0 15,0 2-51-15,0-2-9 16,-8 2-3-16,0 0 0 0,0 0-142 0,0 0-29 0,0 0-5 0</inkml:trace>
  <inkml:trace contextRef="#ctx0" brushRef="#br0" timeOffset="-184327.13">15166 13403 1900 0,'-8'7'84'0,"5"-7"18"0,-2 3-82 0,5-3-20 0,0 0 0 0,0 0 0 15,0 0 186-15,0 0 33 0,8-3 6 0,0-1 2 16,3-1-149-16,-1 0-30 0,3-2-5 0,3 0-2 16,-3-2-22-16,3-1-5 0,0 1-1 0,0-1 0 31,0-1-140-31,2-1-28 0,1-2-5 0,-1 0-972 0</inkml:trace>
  <inkml:trace contextRef="#ctx0" brushRef="#br0" timeOffset="-184145.92">15653 13032 1958 0,'0'0'87'0,"0"0"17"0,0 0-83 16,0 0-21-16,0 7 0 0,2-3 0 0,1 3 190 0,-3 1 34 16,0 3 6-16,0 1 2 0,0 5-159 0,0-3-31 15,0 2-6-15,-3 3-2 0,3 0-6 0,-2 2 0 16,-1 2-1-16,0-1 0 0,-2 1-18 15,3-2-9-15,-4-2 10 0,4 0-10 0,-1-5 0 0,0 0 8 16,3-2-8-16,-2-3 0 16,-1-2-82-16,3-2-19 0,0-5-4 0,0 0-731 0,0 0-145 0</inkml:trace>
  <inkml:trace contextRef="#ctx0" brushRef="#br0" timeOffset="-183191.3">14962 12305 748 0,'0'0'67'0,"0"-2"-54"0,-2-5-13 0,2 2 0 16,0 0 279-16,0 0 53 0,0 5 10 0,0-4 2 16,0-1-211-16,0 5-42 0,0 0-9 0,0 0-2 15,0 0 11-15,0 0 1 0,0-5 1 0,0 5 0 16,0 0-41-16,0 0-9 0,0 0-2 0,0 0 0 16,0 0-27-16,0 0-6 0,0 0 0 0,0 5-8 15,-3 4 0-15,0 6 0 0,-2 6 0 0,2 0 0 16,-2-2 0-16,2 2 0 0,1 0 0 0,-1-2 0 15,3 0 0-15,0-3 0 0,-3-2 0 0,3-2 0 16,0-3 0-16,3-2 0 0,-3 0 0 0,0-7 0 16,0 0 0-16,0 0 0 0,0 0 0 0,0 0 0 15,3-4 11-15,2-3-11 0,0-3 10 0,-2-1-10 0,2-4 11 0,-2-1-11 16,2 0 12-16,0-1-12 0,1-4 8 0,-1 2-8 16,-2 0 0-16,2-2 0 0,0 2 13 0,1 0-4 15,-1 1-1-15,3 1 0 0,-3 1-8 0,0 2-11 16,3 2 3-16,-5 5 0 0,2 0 8 0,-2 2 0 15,0 0 0-15,-3 5 0 0,0 0 0 0,0 0 14 16,5 3-2-16,-2 4 0 0,-3 0-20 0,2 5-5 0,-2-3-1 16,0 3 0-16,0-3 14 0,0 3 0 0,0 0 0 15,0-1 0-15,0-4 9 0,0 1-1 16,0-4-8-16,0-4 12 0,0 0-12 0,0 0 9 16,0 7-9-16,0-7 8 0,0 0-8 0,0 0 0 0,0 0 0 15,0 0 8-15,0 0-8 0,0 0 0 0,3-4 0 0,-1-3 0 16,1-1 0-16,0-1 0 0,2 0 0 0,-2-1 0 15,-1-4 18-15,1 2 2 0,2-2 0 0,-2-2 0 16,0 2-10-16,2 0-2 0,0-1 0 0,0 4 0 16,3-1 7-16,0 3 1 0,-2-1 0 0,2 3 0 15,-3 0-16-15,3 5 0 0,-8 2 0 0,8 0 0 16,0 2 0-16,0 5 0 0,0 2 0 0,-3 3 0 16,3 2 0-16,-3 3 0 0,0 4 0 0,-2 0 0 15,2 0 0-15,-2-2 0 0,0 2 0 0,2-4 0 16,-3-3 0-16,1 0-8 0,2-5 8 0,1 1-899 15,-4-3-175-15</inkml:trace>
  <inkml:trace contextRef="#ctx0" brushRef="#br0" timeOffset="-181343.68">17648 12430 2088 0,'0'0'92'0,"0"0"20"0,0 0-90 0,0 0-22 16,0 0 0-16,0 0 0 0,0 0 60 0,0 0 7 0,0 0 1 0,0 0 1 16,0 0-9-16,5 2-3 0,0 0 0 15,3 1 0-15,-2 1-29 0,4 1-7 0,1 0-1 0,2-1 0 16,-2 1 8-16,2 0 0 0,3 0 1 0,-1-1 0 16,1 1-29-16,0-3 0 0,0 3 0 0,0-3 0 15,0-2 0-15,0 3 0 0,-6-1 0 0,4-2 0 31,-7 0-88-31,1 2-24 0,3-2-5 0,-3 0-973 0</inkml:trace>
  <inkml:trace contextRef="#ctx0" brushRef="#br0" timeOffset="-181133.67">17624 12768 2300 0,'0'0'51'0,"0"0"10"0,0 0 3 0,0 0 0 0,0 0-52 0,0 0-12 16,0 0 0-16,0 0 0 0,8 3 54 0,2-1 8 15,4-4 2-15,2 2 0 0,-1-3 0 0,4-1 0 16,-1-1 0-16,6-2 0 0,-3 2-36 0,3-2-6 16,3-2-2-16,-6 2 0 0,0-3-20 0,0 3-15 15,0 0 3-15,1 0 0 16,-1 0-130-16,0-2-26 0,-3-1-4 0,1 1-894 0</inkml:trace>
  <inkml:trace contextRef="#ctx0" brushRef="#br0" timeOffset="-180887.88">18391 12366 2361 0,'0'0'104'0,"0"0"23"0,0 0-102 0,0 0-25 15,0 0 0-15,0 0 0 0,0 0 49 0,0 0 5 0,5 7 1 0,-2 0 0 16,0 3-35-16,-3-1-6 0,2 5-2 0,-2 3 0 16,-2-1 7-16,-1 5 1 0,0 3 0 0,1 2 0 15,-3 2-1-15,-1 2 0 0,1 3 0 0,-3 3 0 16,3-1-19-16,-3-2-9 0,3 0 1 0,-1 0 0 15,1-5 8-15,0-2 0 0,2-3 0 0,0-6 0 16,1-1-14-16,-1-6-7 0,3-3-2 0,0 0 0 16,0-7-16-16,0 0-3 0,0 0-1 0,0 0-713 15,-5-7-142-15</inkml:trace>
  <inkml:trace contextRef="#ctx0" brushRef="#br0" timeOffset="-180679.93">18087 12404 1785 0,'-3'-3'159'0,"-2"-1"-127"16,2 1-32-16,1-1 0 0,2 4 178 0,0 0 30 16,0 0 5-16,0 0 2 0,0 0-127 0,0-5-24 15,2 0-6-15,4 3-1 0,-1-3-11 0,3 3-2 16,0-3-1-16,5 3 0 0,0-3-22 0,3 3-4 16,3-1-1-16,2-1 0 0,3-1-16 0,-3 3 0 15,3-3 0-15,-1 0 0 0,7 0 0 0,-4 3 0 16,-2-3 0-16,2 1 0 0,-2 1 0 0,-3 1 0 0,0 0 0 15,-2-1 0 1,-1 1-37-16,-4 0-11 0,-1 2-3 0,0-3 0 16,-2 3-104-16,-3 3-21 0,0 1-4 0,-3 1-539 0,-2 0-108 15</inkml:trace>
  <inkml:trace contextRef="#ctx0" brushRef="#br0" timeOffset="-180470.84">18280 12742 1612 0,'-8'10'144'0,"0"-1"-116"0,0-2-28 0,3 3 0 15,0-1 168-15,-1 0 28 0,6-1 6 0,-2 1 1 16,2-4-95-16,0 2-18 0,2-3-4 0,1 3-1 16,2-4-13-16,3 2-4 0,3-1 0 0,2 1 0 15,0-3-17-15,6 1-4 0,-1-1-1 0,4-2 0 0,-1 2-13 16,-3 1-2-16,1-1-1 0,2-2 0 0,0 2-22 16,-2 1-8-16,-1-1 0 0,-2 0 0 15,2-2-20-15,-2 5-11 0,0-5-1 0,3 2-889 16,-1-2-178-16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17T20:29:25.42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1603 717 1209 0,'0'0'26'0,"0"0"6"0,0 0 0 16,0 0 4-16,0 0-36 0,0 0 0 0,-5 0 0 0,2-4 0 0,-2 1 115 0,5 3 16 0,0 0 3 0,0 0 1 16,0 0-58-16,0 0-11 0,0 0-2 15,-2 3-1-15,2-3-40 0,0 0-8 0,0 0-2 0,0 0 0 16,0 0-13-16,0 9 0 0,-6-2 0 0,6 5 0 16,-2-3 9-16,2 3 6 0,-8 2 1 0,5 7 0 15,-5-2 39-15,-3 2 8 0,4 3 1 0,-4-1 1 16,-2 3-9-16,-1 0-1 0,1 0-1 0,0 2 0 15,-3-7-22-15,6 5-5 0,-1 2-1 16,-2-6 0-16,2 1-14 0,3 1-2 0,0-6-1 0,3 1 0 16,-3 2-9-16,8-4 0 0,-5-3 0 0,2 2 0 15,3-6 0-15,3 2 0 0,2-1 0 0,-5-4 0 16,8-2 0-16,-3 2 0 0,3-7 0 0,5 5 0 16,-2-5 0-16,0 0 12 0,5-5-12 0,2-2 12 0,1-5-4 15,2 3-8-15,3 2 12 0,2-5-4 0,-5-4-8 0,3-1 0 16,2 3 0-16,-4-2 0 15,1-1-78-15,-4-2-11 16,2 3-3-16,3-1-627 0,-6 3-125 0</inkml:trace>
  <inkml:trace contextRef="#ctx0" brushRef="#br0" timeOffset="214.34">1474 741 1681 0,'0'0'36'0,"0"0"8"0,0 0 2 0,-3-5 2 0,3 3-38 0,0 2-10 15,-3-5 0-15,3 5 0 0,0 0 88 0,0 0 15 16,3-7 3-16,5 2 1 0,0 1-75 0,-3 1-16 0,8-1-2 0,-2-3-1 16,5 2-5-16,-3 5 0 15,6-7-8-15,5 2 12 0,2-2-12 0,0-2 0 0,4 2 0 0,-4 2 0 16,3-2 0-16,-2-3 8 0,2 3-8 0,2 3 0 31,-9 1-120-31,1-1-26 0,-4-1-6 0,-1 3 0 0</inkml:trace>
  <inkml:trace contextRef="#ctx0" brushRef="#br0" timeOffset="391.48">1659 903 806 0,'-8'5'36'0,"0"-5"7"15,5 2-35-15,-5 8-8 0,1-6 0 0,4-1 0 0,-2 1 181 0,2 1 35 16,3-5 6-16,0 0 2 0,0 0-132 0,0 0-27 16,8 0-5-16,-3 2 0 0,8-2-37 0,-2 0-7 15,5 0-2-15,-3 0 0 0,3-2-14 0,0 2 0 16,2 0-12-16,1 0 12 0</inkml:trace>
  <inkml:trace contextRef="#ctx0" brushRef="#br0" timeOffset="833.45">2074 913 1854 0,'0'0'82'0,"-2"2"17"0,-4 3-79 0,6-5-20 0,0 0 0 0,-2 4 0 15,-6-4 15-15,3 7-1 16,-1-2 0-16,6-3 0 0,-5 8 18 0,2-3 4 16,3-2 1-16,0 2 0 0,0 0-27 0,0 2-10 15,3-2 0-15,2-2 9 0,-2 2-9 0,5-2 0 16,0-1 0-16,2-1 8 0,1 1-8 0,0-4 0 0,-4 0 0 0,1 0 0 15,0 0 0-15,0 0 0 0,-5 0 0 0,5-7 0 16,-8 7 10-16,0 0 0 0,0-4 0 0,0-3 0 16,-3 2 26-16,3 0 6 0,-5-2 1 0,2 2 0 15,-5-2-19-15,8 3-3 0,0 4-1 0,0 0 0 16,0 0-20-16,0 0 0 0,0 0 0 0,0 0 8 0,0 0-8 16,-2 7-15-16,2 2 4 0,0 3 1 15,2 4 10-15,1-2 0 0,2 8 0 0,3-4 0 0,-5 4 0 0,7 1 0 16,1 1 0-16,2 2 11 15,-2-1-2-15,-3-6 0 0,2 5 0 0,-2-3 0 0,0-2 2 16,3-3 0-16,-3 3 0 0,-8-7 0 0,2 4 23 16,4-4 5-16,-6 0 1 0,-6-1 0 0,4 1-23 15,-6-5-4-15,0 3-1 0,5-3 0 16,-5 0-12-16,-2 2 8 0,-4-4-8 0,9 2 0 0,-8-7 0 0,2 2 8 16,1 1-8-16,2-1 0 15,5-4-90-15,-5-1-21 0,0 1-4 0,6-3-913 16</inkml:trace>
  <inkml:trace contextRef="#ctx0" brushRef="#br0" timeOffset="972">2527 1030 2376 0,'0'0'52'0,"0"0"12"0,0 0 1 0,0 0 1 0,0 0-53 0,0 0-13 0,0 0 0 0,0 0 0 15,0 0 24-15,0 0 3 0,0 0 0 0,5 5 0 16,-5 2-12-16,0-2-3 0,0 2 0 0,0 0 0 31,0 2-103-31,0-2-21 0,-5 0-4 0,2 3-885 0</inkml:trace>
  <inkml:trace contextRef="#ctx0" brushRef="#br0" timeOffset="1315.15">1498 1501 2106 0,'-8'0'46'0,"-3"0"10"0,3 4 1 0,-2-4 3 0,2 0-48 0,2 0-12 0,1 0 0 0,5 0 0 0,0 0 61 0,0 0 11 16,0 0 1-16,5 0 1 0,9-4-54 0,4 4-10 16,1-5-2-16,10 2-8 0,2-1 26 0,1-1-2 15,5-2 0-15,6 2 0 0,4-2-24 0,3 0 0 16,3-2 8-16,3 2-8 0,-3 0-8 0,5 2-4 15,0-4-1-15,0 2 0 0,3-1 21 0,0 4 4 16,-5-3 0-16,-1 2 1 0,1 0-13 0,2 3 0 16,-10-3 0-16,-1-2 0 0,4 7 0 0,-14-5 0 0,2 5 0 15,-4 0 0-15,-4 0 0 0,-7 0 0 0,0 0 0 16,-3 0 0-16,-5 0 0 0,0 5 0 0,-5-5-9 0,-1 3 9 16,3 1 0-16,-7-4 0 0,2 5 0 0,-3-5 0 31,0 2-47-31,0 3-13 0,-5-5-2 0,8 0-978 0</inkml:trace>
  <inkml:trace contextRef="#ctx0" brushRef="#br0" timeOffset="2416.83">4157 908 288 0,'0'0'25'0,"0"0"-25"16,0 0 0-16,0 0 0 0,-3-5 187 0,3 5 32 16,0 0 6-16,0-5 2 0,-5 3-121 0,5-3-24 15,-6 1-5-15,6 1-1 0,0-1-4 0,0 4-2 16,0 0 0-16,-5-5 0 0,5 5-14 0,-3-2-2 15,-2-3-1-15,0 5 0 0,5 0-37 0,0 0-8 0,0 0-8 0,-5 0 11 16,-3 0-11-16,5 0 10 0,-5 5-10 0,5-5 10 16,-5 2-10-16,-2 3 0 0,5-1 0 0,-3 3 0 15,0 5 0-15,-3-7 0 0,3 2 0 0,-2 2 0 16,2 3 8-16,-3 0 5 0,3-5 2 0,0 5 0 16,-2-1 13-16,7 1 2 0,-5 5 1 0,-3-6 0 15,6 1-15-15,3 0-2 0,-4 0-1 0,4-1 0 16,-1-6-3-16,3 2-1 0,3 0 0 0,-1-2 0 0,-2-5 7 0,0 0 0 15,8 5 1-15,-3-1 0 16,6-4 7-16,0 0 2 0,-1-4 0 16,3 4 0-16,-2-7-26 0,0 2 0 0,-1-5 0 0,3 3 0 0,-2 0 0 0,-3-2 12 15,-3 2-4-15,3-5 0 16,-3 5-8-16,3-5 0 0,-8 3 0 0,6 2 0 0,-1-5 8 0,-5 3-8 16,0 2 8-16,0 0-8 0,0-3 9 0,0 3-9 15,0 7 10-15,-5-5-10 0,5 5 0 0,0 0 0 16,0 0 0-16,0 0 0 0,0 0 0 0,0 0-10 15,0 0 10-15,-3 10-12 0,0-3 12 0,3-2 0 16,0 6 0-16,0-4 0 0,3 0 0 0,0 3 0 16,2 2 0-16,-2-8-8 0,5 8 8 0,0-5 0 15,-1-2 0-15,1 2 0 0,-2-2 0 0,2-3 0 0,-8-2 0 0,8 9 8 16,-1-6-8-16,1 1-12 0,-8-4 4 0,0 0 0 31,8 5-193-31,-8-5-39 0,0 0-7 0,0 0-1 0</inkml:trace>
  <inkml:trace contextRef="#ctx0" brushRef="#br0" timeOffset="2667.53">4130 722 1324 0,'0'0'59'0,"5"0"12"0,-2 0-57 0,2 0-14 0,1 2 0 15,2 3 0-15,0 0 24 0,2 2 1 0,3-2 1 0,1 6 0 0,-1-4 54 0,5 10 10 16,-4-5 2-16,4 4 1 15,-5 1-9-15,6 1-1 0,-6 6-1 0,-2-1 0 16,2 6-46-16,-5-6-8 0,-3 5-3 0,0-4 0 16,-2-1-25-16,2 1 0 0,-5-1 0 0,0-6 0 0,-5 6 8 0,0-6 2 15,2 2 1-15,-2-8 0 0,0 6-11 0,2-5 0 16,-2-1 9-16,2-4-9 0,0 3 0 0,1 2 0 16,-1-5-12-16,0-3-952 0</inkml:trace>
  <inkml:trace contextRef="#ctx0" brushRef="#br0" timeOffset="5269.01">6035 1310 115 0,'0'0'10'16,"0"0"-10"-16,0 0 0 0,0 0 0 16,0 0 165-16,0 0 31 0,0 9 7 0,0-9 1 15,0 0-128-15,5 3-24 0,-2 6-6 0,-3-9-1 16,3 3-7-16,-1 1-2 0,1 3 0 0,-3-2 0 16,0-5 16-16,5 5 2 0,-2-1 1 0,-3-4 0 0,0 0 11 0,0 0 2 15,0 0 1-15,0 0 0 0,3 7-3 0,-3-7-1 16,5 0 0-16,-5 0 0 0,0 0-8 0,0 0-1 15,0 0-1-15,5 0 0 0,3 0-15 0,-8 0-4 16,0-7 0-16,3 3 0 0,2-6 3 0,-2 1 0 16,-3-1 0-16,0-1 0 0,0-1-6 0,2 0-1 15,-2-7 0-15,-2 3 0 0,-1 4-7 0,-2-9-1 16,2 7-1-16,-2-7 0 0,0 2-3 0,-3 2 0 16,5-6 0-16,-2-1 0 0,-3 1-4 0,2 2 0 15,1-3-1-15,-3-2 0 0,3 0-6 0,-3 3-1 16,0-3 0-16,3 3 0 0,-1 1 11 0,4-1 1 15,-1 4 1-15,3 3 0 16,3-1-42-16,-1 5-9 0,1-4-2 0,2 9 0 0,3-5 32 0,0 5 0 16,3 2 13-16,-1-2-4 0,4 3-9 0,2-1 0 15,-1 5 0-15,4-7 0 0,-3 7 0 0,2-5-9 0,-2 5 9 16,3 0 0-16,-1 0-9 0,1 0 9 0,-3 5 0 16,-3-5-9-16,0 7 9 0,-2-2 0 0,-1-1 0 15,-2-1 0-15,-5 6 0 0,0-2 0 0,-3 5 0 0,0-5 0 16,-6 2-8-16,-4 3 0 0,-1 0 0 0,-2 0 0 15,0 4 8-15,-1-4 0 0,-2 2 0 16,3 2 0-16,-3-4 0 0,1 5 0 0,-4-6 0 0,3 1 0 16,-2 5 0-16,2-6 0 0,0 1 0 0,3 0-8 15,-1 4-21 1,4-4-4-16,7-5-1 0,-5 5 0 0,3 0-83 0,5-8-17 0,-3 3-3 0,3-7-504 16,6 5-101-16</inkml:trace>
  <inkml:trace contextRef="#ctx0" brushRef="#br0" timeOffset="5519.72">6697 774 1911 0,'0'0'42'0,"0"0"9"0,8 0 1 0,-3 0 2 0,0 2-43 0,0 3-11 0,3 0 0 0,-2-5 0 0,-1 7 28 0,0-3 3 16,1 8 1-16,1-5 0 0,-1 0-20 0,4 7-3 15,-4-2-1-15,2 2 0 0,-6 3 4 0,4-1 0 16,-1 8 0-16,0-8 0 0,-2 8-4 0,2-6 0 16,-5-1 0-16,3-5 0 0,2 4-8 0,-2-4 0 0,-1 0 0 0,-2-5-11 31,3-3-52-31,-3-4-10 0,0 7-3 0,0-7-787 0</inkml:trace>
  <inkml:trace contextRef="#ctx0" brushRef="#br0" timeOffset="5736.32">6755 903 1638 0,'0'0'72'0,"0"0"16"0,0 0-71 0,0 0-17 0,0 0 0 0,8-7 0 15,2 7 12-15,-2 0 0 0,3 0-1 0,2 0 0 16,3 0 27-16,0 0 6 0,8 0 0 0,-3 0 1 16,5 0-17-16,1 0-3 0,4 0-1 0,-1 0 0 15,4 0 10-15,0 0 2 0,1 0 0 0,-1-5 0 0,1 5-20 0,-1-4-3 16,3 1-1-16,3-1 0 15,-3-1-12-15,-3 3 0 0,6-3 0 0,-3 5 0 0,-3-7 0 0,1 7 0 16,-4-5 0-16,-4 5 0 16,-3-7-100-16,-1 7-24 0,1 0-4 0,-5 0 0 0</inkml:trace>
  <inkml:trace contextRef="#ctx0" brushRef="#br0" timeOffset="6018.89">7506 706 1926 0,'0'0'42'0,"0"0"9"0,-8 0 1 0,8 0 3 0,0 0-44 0,0 0-11 16,0 0 0-16,0 0 0 0,0 0 8 0,0 0 0 15,0 0 0-15,8 0 0 0,3 4 10 0,5-1 2 16,2 1 0-16,6 1 0 0,0 2-10 0,5-2-2 16,-3 2 0-16,6-2 0 0,5 2 4 0,-2 2 0 0,-6-2 0 0,0 5 0 15,0-7 3-15,0 6 1 0,0-4 0 0,-2 5 0 16,-6-5-16-16,-3 3 0 0,1 1 0 0,-3-6-10 15,-6 7 39-15,-2-5 8 16,0 5 2-16,-3-5 0 0,-5 2-21 0,-2 3-4 0,-4 0-1 0,1-5 0 16,-5 4-13-16,-1 1 9 0,-5 0-9 15,-2 0 8-15,-1-1-8 0,1 4 0 0,-6-4 0 0,5 3 0 16,6-2-121-16,-3 0-27 16,-5 0-4-16</inkml:trace>
  <inkml:trace contextRef="#ctx0" brushRef="#br0" timeOffset="6633.81">9499 600 1594 0,'0'0'71'0,"0"0"14"0,0 0-68 0,0 0-17 0,0 0 0 0,0 0 0 15,0 0 23-15,0 0 1 0,0 2 0 0,0 3 0 16,0 2 16-16,0 2 3 0,0 3 1 0,0 0 0 0,0 0-16 16,0 4-4-16,2 3 0 0,-2-3 0 15,3-2 13-15,2 8 3 0,0-6 0 0,1 8 0 16,2-1-26-16,0-6-5 0,2 1-1 0,-2-1 0 15,3-3 4-15,2 2 0 0,-2-9 0 0,-1 3 0 0,3 2 22 0,1-8 5 16,1-1 1-16,-1 1 0 0,2-4-21 0,-1 0-4 16,1 0-1-16,0-4 0 0,3 1 0 0,-3-6 0 15,5 2 0-15,-3-5 0 0,-5 3-6 0,3-3 0 16,-2-2-8-16,1-3 12 0,-1 6 8 0,-4-6 0 16,3-2 1-16,-5 3 0 0,3-3-10 0,-3-2-3 15,0-3 0-15,-3 1 0 0,-2-1 7 0,2 1 1 16,-2-1 0-16,-1-4 0 0,-2 5-7 0,0-1-1 15,0 1 0-15,0 1 0 0,-2 4 4 0,-1 1 0 16,0 1 0-16,3 4 0 0,-2 5-12 16,-1-5-17-16,1 7 4 0,2 3 1 0,0 2-8 0,0 0-2 15,0 0 0-15,0 0 0 16,0 0-144-16,0 0-29 0,7 0-5 0,1 7-2 0</inkml:trace>
  <inkml:trace contextRef="#ctx0" brushRef="#br0" timeOffset="7192.2">10425 1145 1098 0,'0'7'24'0,"0"1"4"0,0 6 2 0,-3-3 2 0,3 1-32 0,0 0 0 0,0 0 0 0,0-1 0 0,0-4 65 0,0 3 7 16,3-1 2-16,-3 1 0 16,0-6-14-16,0 3-4 0,0-7 0 0,0 0 0 15,0 0 16-15,0 0 4 0,0 0 0 0,0 0 0 0,0 0 38 0,0 0 8 16,0 0 2-16,0 0 0 0,2-7-48 0,1 3-10 16,-3-3-2-16,3 2 0 0,-3-7-32 0,0 0-6 15,-3 1-2-15,3-1 0 0,-3-5 7 0,1-1 1 16,-1 1 0-16,0-6 0 0,1-1-10 0,-1-4-2 15,-2 0 0-15,2-1 0 0,0-1-6 0,1 2-2 16,-1-8 0-16,3 3 0 0,3 3 16 16,-3-1 4-16,-3 5 0 0,3 1 0 0,0-4-32 0,0 8 0 0,3 2 0 15,-1 1 0-15,1 1 0 0,2 5 0 16,-2 1 0-16,2 1 0 16,3 3-20-16,0 0-9 0,0 2-3 0,3-2 0 0,2 7 32 0,0 0 0 15,0-4 0-15,3 4 0 0,0 0 0 0,0 4-9 0,-3-1 9 0,3 6 0 16,0-9 0-16,-3 7 0 0,0 5 0 0,-2-3 0 15,2-2 0-15,-5 5-12 0,-3 0 4 0,1 4 0 16,-1-4 8-16,-5 0-8 0,0 0 8 0,-5 4-8 16,-1-4 0-16,-1 2 0 0,-1-2 0 0,-3 4 0 15,-2-6 8-15,0 1-8 0,-3 3 8 0,0-4-8 16,0 2 8-16,0-5 0 0,-2 4 0 0,-1-6 0 16,3 2-8-16,-2 0 0 0,2 3 0 0,0-6 0 31,0-1-39-31,3 1-7 0,2 1-2 0,1-3 0 0,2 3-160 15,2-5-32-15,-4 0-6 0,10 0-2 0</inkml:trace>
  <inkml:trace contextRef="#ctx0" brushRef="#br0" timeOffset="7700.63">11113 536 345 0,'0'0'31'0,"0"0"-31"15,0 0 0-15,0 0 0 0,0 0 364 0,0 0 68 16,0 0 12-16,0 0 4 0,0 0-359 0,0 0-71 16,2 7-18-16,1-2 0 0,-3 7 0 0,0-5 0 15,-3 5 0-15,1 4 0 0,-1-4 46 0,0 4 6 16,-2 3 0-16,0 2 1 0,-1 3-33 0,-2-5-8 0,3 9 0 0,0-5-1 16,0 1 13-16,2-1 2 15,-2-1 1-15,5 1 0 0,-3-4-27 0,3-7 0 16,0 4 0-16,3-4 0 0,-3 0-21 0,2-8-3 15,1 3-1-15,2 0 0 0,0-2 71 0,1 0 14 0,-1-3 4 16,0 3 0-16,3-5-64 0,-2 5 0 0,2-5-9 0,-1 0 0 16,4 0 9-16,-3-5 12 15,0 5-2-15,2-7-1 0,-2 2-9 0,3-7 0 0,2 5 0 0,-2-4 0 16,-1 1 0-16,1-6 0 0,0 2 0 0,-1 2 0 16,-2-5 53-16,3 1 9 0,-1-3 2 15,-2 3 0-15,0-1-52 0,0 3-12 0,-3-7 0 0,3 2 0 0,-2 3 0 0,-1-1 0 16,-2-2 0-16,2 3 0 15,-3-3 0-15,1 7 0 0,0-4 0 0,-1 4 0 0,-2 0 0 16,3 5 0-16,-3 3 0 0,0-1 0 0,3-2 0 0,-3 2 0 16,0 5-9-16,0 0 9 0,2-5 0 0,1 3 0 15,2 2 0-15,1 0 0 0,2-5 0 0,-1 5-9 16,7 0-1-16,-1 5 0 0,3-5 10 16,0 0 16-16,0 0-4 0,2 0-1 0,1 2-11 15,2-2 0-15,-3 0 0 0,-2 5 0 16,-3-5-152-16,1 0-32 0,-4 0-6 15,1 0-795-15</inkml:trace>
  <inkml:trace contextRef="#ctx0" brushRef="#br0" timeOffset="7953.51">10845 520 1555 0,'0'0'138'0,"0"0"-110"0,0 0-28 0,0 0 0 15,0 0 36-15,6-5 3 0,2 3 0 0,-1-3 0 16,4 5 5-16,2-5 2 0,0 3 0 0,1-3 0 16,4 5-29-16,1 0-5 0,-1-4-2 0,3 1 0 15,3 3-10-15,0 0 0 0,0 0 0 0,0 0 8 16,-3 0-8-16,-3 3 10 0,1 1-10 0,-1-4-847 15</inkml:trace>
  <inkml:trace contextRef="#ctx0" brushRef="#br0" timeOffset="9238.49">11824 386 864 0,'0'0'76'0,"0"0"-60"0,0 0-16 0,0 0 0 15,0 0 107-15,0 0 18 0,0 0 4 0,0 0 1 16,0 0-24-16,0 0-5 0,0 0-1 0,0 0 0 16,0 0-57-16,0 0-12 0,0 0-3 0,0 0 0 15,0 0-28-15,0 0 0 0,0 0 0 0,0 0 0 16,0 0 0-16,0 0 0 0,0 0 0 0,0 0 0 0,0 0 13 0,0 0-3 15,0 0-1-15,0 0 0 0,0 0 15 0,0 0 4 16,0 0 0-16,0 0 0 16,0 0 0-16,0 0 0 0,0 0 0 0,0 0 0 15,0 0-28-15,0 0 0 0,0 0 0 0,0 0 0 0,0 0 0 0,0 0 0 16,0 0 0-16,0 0 0 0,0 0 0 0,0 0 0 16,6 2 0-16,-6-2 0 15,0 0 0-15,0 0 0 0,0 0 0 0,0 0 0 0,0 0 0 0,0 0 0 16,0 0 0-16,0 0 0 0,0 0 0 0,0 0 0 15,0 0 0-15,0 0 0 0,0 0 0 0,0 0 0 16,0 0 0-16,0 0 0 0,0 0 0 0,0 0 0 16,0 0 0-16,0 0 0 0,0 0 0 0,0 0 0 15,0 0 0-15,0 0 0 0,0 0 0 0,0 0 0 16,0 0 0-16,0 0 0 0,0 0 0 0,0 0 0 16,0 0 0-16,0 0 0 0,0 0 0 0,0 0 0 15,0 0 0-15,0 0 0 0,0 0 0 0,0 0 0 16,0 0 0-16,0 0 0 0,0 0 0 0,0 0 0 15,0 0 0-15,0 0 0 0,5 5 0 0,-5-5 0 16,0 0 0-16,0 0 0 0,0 0 0 0,0 0 0 16,0 0 0-16,0 0 0 0,0 0 0 0,0 0 0 0,0 0 0 0,0 0 0 15,0 0 0-15,0 0 0 0,0 0 0 0,0 0 0 16,0 0 9-16,0 0 0 0,0 0 0 0,0 0 0 16,0 0-9-16,0 0 0 0,0 0 0 0,0 0 0 15,0 0 0-15,0 0 0 0,0 0 0 0,0 0 0 16,0 0 0-16,0 0 0 0,0 0 0 0,0 0 0 15,0 0 0-15,0 0 0 0,0 0 0 0,0 0 0 0,0 0 0 0,0 0 0 16,0 0 0-16,0 0 0 16,0 0 0-16,5 5 0 0,0-1 0 0,1-1 0 15,-6-3 0-15,2 4 0 0,4 1 0 0,-1 2 0 0,-2 0 0 16,-1 2 0-16,1 3 0 0,2-5 0 0,-2 5 0 0,2 0-9 16,0 0 9-16,3 4-10 0,-2-4 10 15,2 0 0-15,-1-1 0 0,4 1 8 0,-3-5-8 0,0 3 0 16,3-3 8-16,-4 2-8 15,4-2-17-15,-3-2-8 0,0-3-2 16,-8-2 0-16,0 0 27 0,8 5 0 0,-8-5 0 0,0 0 0 16,0 0-88-16,0 0-12 0,0 0-2 0,0 0-1 0</inkml:trace>
  <inkml:trace contextRef="#ctx0" brushRef="#br0" timeOffset="9670.23">12039 393 1267 0,'0'0'28'0,"0"0"5"16,0 0 2-16,0 0 1 0,0 0-36 0,0 0 0 0,0 0 0 0,0 0 0 15,0 0 40-15,0 0 0 0,0 0 1 0,0 0 0 0,0 0-19 0,0 0-4 16,-3 9-1-16,-2-2 0 0,-1-7-9 0,1 5-8 15,0 2 12-15,-3 0-12 0,3-2 0 0,-3 7 0 16,0-8 0-16,0 3 0 0,-3 5 38 0,1-5 1 16,-4 3 0-16,6-3 0 0,-2 2-22 0,2-2-4 15,-3-2-1-15,3 2 0 0,3-2-12 0,0-3 8 16,5-2-8-16,-6 5 0 0,1-1 0 0,0-1-18 16,0 1 2-16,2-4 1 0</inkml:trace>
  <inkml:trace contextRef="#ctx0" brushRef="#br0" timeOffset="9920.24">11732 496 1450 0,'0'0'64'0,"0"0"14"0,0 0-62 0,0 0-16 0,0 0 0 0,0 0 0 16,5 0 99-16,-2-7 17 15,2 7 3-15,0 0 1 0,-2-4-45 0,5 4-9 0,-3 0-2 0,3-5 0 16,3 5-46-16,-1 0-10 0,3 0-8 0,1 0 12 15,1 0 17-15,1 0 4 0,0 0 1 0,0 5 0 16,3-5-42-16,-4 0-9 0,1 4-2 0,0-4 0 16,-3 0 19-16,-2 3 0 0,2 1 0 0,-2-4 0 15,-3 5 0-15,0-5 0 0,0 2 0 0,-3 3 0 16,-5-5-17-16,3 0 0 0,-3 0 0 0,0 0 0 16,0 0-135-16,2 5-26 0,-4 2-6 0,2-2 0 0</inkml:trace>
  <inkml:trace contextRef="#ctx0" brushRef="#br0" timeOffset="10417.95">11938 327 921 0,'0'0'82'0,"0"0"-66"0,0 0-16 0,0 0 0 0,0 0 107 16,0 0 17-16,0 0 4 0,0 0 1 0,3 7-47 0,-3-2-10 16,2 2-1-16,1-3-1 0,0 4-36 15,-1-1-7-15,-2 9-2 0,3-4 0 16,-3 4 31-16,0-4 7 0,0 12 1 0,-3-8 0 0,1 8-52 0,-1-1-12 15,-2 1 0-15,-3-1 0 0,5-2 24 0,-5 3 1 16,3-1 1-16,0-4 0 0,-1 2-26 0,-2-7 0 16,3-2 8-16,2 0-8 15,1 0-20-15,-1-3-5 0,-2-2-2 0,2 0 0 0,-2-2 39 0,5 0 7 16,-3-1 1-16,3-4-612 16,-2 3-124-16</inkml:trace>
  <inkml:trace contextRef="#ctx0" brushRef="#br0" timeOffset="10625.41">11779 520 1911 0,'3'-12'42'0,"-3"5"9"0,3 2 1 0,-3-2 2 0,2 3-43 0,3-6-11 0,1 3 0 0,2 2 0 16,-3-2 83-16,3 0 14 0,3 3 3 0,-1 4 1 16,1-5-61-16,-1 2-13 0,6 3-3 15,3 0 0-15,-1 0 8 0,1 0 2 0,5 3 0 16,-1 2 0-16,-1-5-4 0,1 0-1 0,-2 4 0 0,1-4 0 15,-1 0-9-15,-3 3-3 0,-2 1 0 0,0-4 0 16,-3 5-17-16,-2-5-11 0,-1 0 2 0,-2 2 0 16,0 3 1-16,-2-5 0 0,-4 5 0 0,-2-5 0 15,0 0-134-15,0 0-26 0,-2 7-6 0,-1-2-1 0</inkml:trace>
  <inkml:trace contextRef="#ctx0" brushRef="#br0" timeOffset="11599.15">15100 560 1324 0,'0'0'59'0,"2"-5"12"0,4 5-57 0,-6 0-14 0,0 0 0 16,0 0 0 0,0 0 65-16,0 0 11 0,0 0 1 0,0 0 1 0,0 0-35 0,0 0-7 0,0 0-2 0,0 0 0 15,0 7-34-15,0 3 0 0,-3 1 0 0,3 1 0 16,0 0 11-16,0 0 8 0,-3 4 1 0,1 3 1 16,-4-3 11-16,4 3 1 0,2 2 1 0,-5-2 0 15,2 2-2-15,0-2-1 16,1 5 0-16,2-8 0 0,0 1-19 0,2 1-3 0,1-1-1 0,2-3 0 15,3-2-27 1,3-1-5-16,-1-1-2 0,1 2 0 0,2-8 76 0,3 3 15 0,3-2 3 0,-1-5 1 16,3 2-37-16,-2-4-7 0,2 2-1 0,0-5-1 15,-2-2-10-15,2 3-1 0,0-6-1 0,0-2 0 16,-2 5-11-16,2-9 10 0,-3 2-10 0,1-3 10 0,-3-1-2 16,-3 1-8-16,0 1 12 15,-2-3-4-15,-3 2 1 0,-3-6 0 0,0 6 0 0,1-6 0 0,-1 4 2 16,0-2 0-16,-5-3 0 0,0 6 0 0,3 1-11 15,-1-2-9-15,-2 3 9 0,3 4-13 0,0 3 26 0,-3 2 6 16,0 0 1-16,0 7 0 16,2-5-32-16,-2-2-7 0,0 7-1 0,6 0 0 0,-1 0 28 0,3 0 6 15,5-5 1-15,0 5 0 0,1 5-15 0,1-5 0 16,1 0 0-16,3 0 0 0,-1 0 0 0,1 0 0 16,-1 0 0-16,1 2 0 0,-3 3 0 0,2-5-20 15,-4 0 4-15,-1 5 0 16,-3-5-193-16,1 0-39 0</inkml:trace>
  <inkml:trace contextRef="#ctx0" brushRef="#br0" timeOffset="11753.64">14999 496 1566 0,'0'0'34'0,"-5"0"7"0,2 0 2 0,3 0 1 0,-5 0-35 0,5 0-9 0,0 0 0 0,0 0 0 16,0 0 79-16,8-7 13 0,3 3 4 0,2-1 0 16,5-2-61-16,3 2-12 0,3 0-3 0,0 3 0 15,5-3-20-15,0 5 0 0,3-7 0 0,2 7-882 16</inkml:trace>
  <inkml:trace contextRef="#ctx0" brushRef="#br0" timeOffset="12728.69">16338 252 691 0,'16'0'61'0,"-16"0"-49"16,0 0-12-16,0 0 0 0,0 0 18 0,0 0 1 0,0 0 0 0,0 0 0 16,-5 0-19-16,5 0-9 0,0 0 1 0,0 0 0 15,-6 7 8-15,6-7 0 0,0 0-9 0,0 0 9 16,-5 4 0-16,5-4 13 0,0 0-1 0,0 0-1 16,0 0 26-16,0 0 6 0,0 0 1 0,0 0 0 15,0 0 12-15,0 0 4 0,0 0 0 0,0 0 0 16,8 0-36-16,-8 0-6 0,0 0-2 0,0 0 0 15,0 0-16-15,0 0 0 0,0 0 0 0,0 0 0 0,0 0 0 0,0 0 0 16,0 0 0-16,0 8 0 0,-5-8 0 0,5 0 0 16,0 0 0-16,0 0 0 0,-6 7 0 0,6-3 0 15,0-4 0-15,0 0 0 0,-5 7 36 0,2 3 3 16,1-3 1-16,2 5 0 0,0-1-16 0,-3 6-4 16,-2-5 0-16,2 4 0 0,3-2 18 15,-2 3 3-15,-4 4 1 0,1-2 0 0,5-3-34 0,-3 3-8 16,-2-7 0-16,2 4 0 0,1-4 0 15,2 0 0-15,0-1 0 0,-3-6 8 0,-2 7 0 0,2-10 0 16,3-2 0-16,0 0 0 16,-2 5-30-16,2-5-6 0,0 0-2 0,0 0 0 0</inkml:trace>
  <inkml:trace contextRef="#ctx0" brushRef="#br0" timeOffset="12956.73">16171 461 1407 0,'-10'-5'31'0,"10"5"6"0,0 0 2 0,-3-4 1 0,-2 1-32 0,5 3-8 16,0-4 0-16,0 4 0 0,-3-8 61 0,3 8 11 0,0 0 3 0,0 0 0 16,0 0-18-16,0 0-3 0,0 0-1 0,0 0 0 15,3-4-7-15,-1 4-2 0,4-5 0 0,2 3 0 16,2-3-28-16,4 0-7 0,-1 3-1 0,3-3 0 16,2 5-8-16,3 0 8 0,0-4-8 0,-2 8 8 15,0-4-8-15,-1 0 0 0,3 0 0 0,0 0 0 16,-5 5-31-1,0-5-8-15,3 0-1 0,-3 7-549 0,-3-2-110 16</inkml:trace>
  <inkml:trace contextRef="#ctx0" brushRef="#br0" timeOffset="13403.34">16597 588 288 0,'0'0'12'0,"0"2"4"0,3 8-16 0,-3-3 0 16,0-2 0-16,3 2 0 0,-1-3 210 0,1 3 39 16,-3-2 8-16,-3 7 2 0,6-5-132 0,-3 2-27 15,-3 3-4-15,1 0-2 0,-1 0-58 0,0-1-11 16,3 8-2-16,-2-7-1 0,-4 4-9 0,4-4-1 0,2 5-1 0,-3-3 0 16,0 2 17-16,1-6 4 0,4 1 1 0,-2 1 0 15,0 0-33-15,0-5 0 0,3 0 0 0,2 2 0 16,1-2 23-16,-4-7-3 15,4 5 0-15,2-3 0 0,7 3 20 0,-1-5 3 0,-4 0 1 0,3 0 0 16,9-5-29-16,-9 3-6 0,-3-3-1 16,1 1 0-16,0 1 3 0,-1-6 0 0,1 7 0 0,-1-8 0 15,-4 3-11-15,-1 0 0 0,6-5 0 0,-6 3 0 16,-3-3 8-16,4 5-8 0,-4-5 12 0,4 1-4 16,-6-1-8-16,2 0 12 0,1 0-12 0,0 3 12 15,-1-3 13-15,1 0 3 0,-6 1 1 0,6 4 0 0,2-5-13 16,-2 7-2-16,-6-2-1 0,3 2 0 0,3 1-13 15,-3 4 0-15,3-3 0 0,-3 3 0 16,2-4-18-16,6 4-10 0,0-5-1 16,3 5-1-16,-1 0 75 0,6 0 15 0,0-5 4 0,2 5 0 15,-2-2-73-15,3 2-15 0,5 0-2 0,-3-5-1 16,-3 10-8-16,1-5-1 0,2-5-1 0,-2 5 0 16,-6 0-175-16,0 0-36 0,-13 0-6 0,13 0-2 0</inkml:trace>
  <inkml:trace contextRef="#ctx0" brushRef="#br0" timeOffset="13619.01">16547 623 1638 0,'-11'0'72'0,"11"0"16"0,0 0-71 0,0 0-17 0,0 0 0 0,0 0 0 16,0 0 90-16,6 0 14 15,2-4 4-15,0-1 0 0,0 3-71 0,5 2-13 0,5-5-4 0,-2 5 0 16,-3-7-20-16,3 7 0 0,3 0 0 0,2 0 0 16,0-5 0-16,0 5-8 0,-2 5 0 0,5-5-609 15,-1 0-122-15</inkml:trace>
  <inkml:trace contextRef="#ctx0" brushRef="#br0" timeOffset="13912.01">17338 722 1958 0,'0'0'87'0,"0"0"17"0,0 0-83 0,0 0-21 15,8-5 0-15,0 5 0 0,-3 0 66 0,3-4 9 16,0 1 1-16,5 3 1 0,-2-4-33 0,0 4-8 16,4 0 0-16,-1 0-1 0,-1 0-15 0,3 0-4 15,-3 0 0-15,3 0 0 0,-3 0-16 0,0 0 0 16,-2 0 0-16,2 4 0 16,3-1-48-16,-5 1-12 0,-1-4-4 0,-2 5 0 15,-3 2-153-15,-5-7-31 0</inkml:trace>
  <inkml:trace contextRef="#ctx0" brushRef="#br0" timeOffset="14092.57">17375 903 1267 0,'0'0'56'0,"0"0"12"0,-2 0-55 0,2 0-13 0,0 0 0 0,0 0 0 16,0 0 105-16,0 0 19 0,0 0 3 0,0 0 1 16,5 5-27-16,3-5-5 0,2 0 0 0,1 0-1 15,2 0-51-15,3 0-9 0,3 0-3 0,4-5 0 16,-4 0-24-16,7 3-8 0,1-3 0 0,-1 1 0 15,-7 1 0-15,2-1 0 0,3-1 0 0,0 3 0 16,-3-3-103-16,-5 0-24 16,0 3-5-16</inkml:trace>
  <inkml:trace contextRef="#ctx0" brushRef="#br0" timeOffset="14457.69">18248 572 1728 0,'0'0'38'0,"0"0"8"0,0 0 2 0,0 0 0 0,0 0-39 15,0 0-9-15,0 0 0 0,0 0 0 0,0 0 0 0,0 0 0 16,0 0 0-16,3 11-11 0,0-6 11 0,-3 7 0 0,0 0 0 0,2-1 8 16,-2 3 12-16,0 3 2 0,-2-1 1 0,-1 1 0 15,-5 6 15-15,3-4 3 0,5 2 1 0,-3 3 0 16,-5 2-34-16,3-5-8 0,8 2 0 16,-3-4 0-16,-8-2 0 0,5-1 0 0,8-4 0 0,-2 0 0 15,-3-8-13-15,-3 8-5 0,-5-10-1 0,6 3 0 31,2-5-130-31,0 0-27 0</inkml:trace>
  <inkml:trace contextRef="#ctx0" brushRef="#br0" timeOffset="14638.11">18053 572 1958 0,'0'0'43'0,"0"0"9"0,-3 0 1 0,3 0 3 0,0 0-45 0,0 0-11 16,3-5 0-16,-1-2 0 0,3 2 53 0,-5 5 9 15,8 0 2-15,0 0 0 0,6 0-52 0,-1 5-12 16,3-5 0-16,0 0 0 0,-6 7 0 0,9-7 0 16,4 5 0-16,-1-5 0 0,-6 4 0 0,-1 3 0 15,4-2 0-15,-3-3 0 16,0 3 0-16,0 2 0 0,2 3 0 0,-5-3-646 0,1 4-132 16</inkml:trace>
  <inkml:trace contextRef="#ctx0" brushRef="#br0" timeOffset="14844.7">17933 936 1555 0,'0'0'68'0,"-7"2"16"0,-1 3-68 0,0 0-16 0,0-5 0 0,0 2 0 15,8-2 42-15,-3 5 5 16,-2 0 1-16,5-5 0 0,0 0 60 0,5 0 13 0,0 7 3 0,9-3 0 16,-1-4-50-16,3 3-10 0,5-3-1 0,5 4-1 15,1-4-18-15,-1 0-4 0,6 0-1 0,-3 0 0 16,0 0-19-16,3 0-4 0,8 0-1 0,-9 0 0 15,-9 5-15-15,1-5 0 0,1 0 0 0,0 2 0 16,-3 3-78-16,-5-5-18 0,0 5-4 0,-3-5-952 16</inkml:trace>
  <inkml:trace contextRef="#ctx0" brushRef="#br0" timeOffset="15899.58">19852 717 1267 0,'-11'-7'56'0,"11"7"12"0,-3 0-55 16,1 3-13-16,2-3 0 0,0 0 0 0,0 0 44 0,0 0 7 16,0 0 1-16,0 0 0 0,0 0-32 0,2 4-7 15,1 1-1-15,-3 2 0 0,0 0 23 0,0 3 4 16,5-3 1-16,1 4 0 0,-4 6-13 0,1-1-3 15,2 3 0-15,1-2 0 0,-1-1 32 0,0-2 7 16,0 7 1-16,1-9 0 0,2 2-52 0,2 0-12 16,-2-2 0-16,5 0 0 0,1-5 47 0,-1 0 6 15,-3-2 2-15,4-1 0 0,2-1-37 0,-1 1-7 16,1-4-2-16,-2-4 0 0,1 1 35 0,1-1 6 16,-2-3 2-16,1 2 0 0,-4-2-32 0,0-3-7 15,2-1-1-15,-3-1 0 0,-2 0-12 0,0-4 0 16,3 2 0-16,-1 2 0 0,-4-5 0 0,-1 1 0 15,0 4 0-15,-2-4 0 0,0 2 0 0,-1-3 0 0,-2 5 0 0,-2-4 0 16,-1 9 0-16,3-5 0 0,-3 3 0 0,-2 2 0 16,2 0 0-16,3 2 0 0,-2 5 0 0,-4-5 0 31,1 5-202-31,-3 0-43 0,-2 5-9 0,10-5-2 0</inkml:trace>
  <inkml:trace contextRef="#ctx0" brushRef="#br0" timeOffset="16276.47">20360 786 1497 0,'0'0'32'0,"0"0"8"0,0 0 0 0,0 0 4 0,0 0-36 0,0 0-8 31,0 0 0-31,-6 2 0 0,1 3 53 0,5-5 9 0,5 4 2 0,-5 3 0 16,-8-2-52-16,6 2-12 0,4 3 0 0,-2 1 0 0,-2 1 0 0,-1 0 0 16,1 0 0-16,-1-1 0 15,0-4 0-15,1 5 0 0,-1-7 0 0,3-5 0 0,3 12 0 0,-3-12 0 16,0 0 0-16,0 0 0 0,0 0 54 0,0 0 8 15,0 0 2-15,0 0 0 16,2 0-9-16,4 0-2 0,-1 0 0 0,-3 0 0 0,4 0-33 0,-1-7-8 16,0 4 0-16,1 1-1 0,-1-10-11 0,3 7 0 15,0-6 0-15,-3 4 0 0,3-5 0 0,0 0 0 16,0 3 0-16,0 2 0 0,0-5 0 0,2 7 0 16,-2-2 0-16,0 2 0 0,0 1 0 0,0 1 0 15,-3 3 0-15,-5 0 0 0,6 0 0 16,-1 7 0-16,0-7 0 0,-2 7 0 0,2 3 0 0,-5-5 0 15,3 6 0-15,-3-4 0 0,0 5 0 0,3 0 0 0,-1-5 0 0,1 2 0 16,-1 3 0-16,1-5 0 0,-3-7 0 0,3 10 0 16,2-3 0-16,-2-3 0 0,2 3 0 0,0-2 0 15,1-5 0-15,-6 0 0 0,0 0 0 0,5 7 0 32,0-7-100-32,-5 0-23 0,0 0-4 0,0 0-445 0,8 0-88 0</inkml:trace>
  <inkml:trace contextRef="#ctx0" brushRef="#br0" timeOffset="16475.91">20725 699 1497 0,'0'0'32'0,"0"0"8"0,10-5 0 0,-10 5 4 15,0 0-36-15,0 0-8 0,0 0 0 0,11 5 0 16,-11-5 53-16,8 0 9 0,0 2 2 0,0 7 0 16,0-2-28-16,-3 5-6 0,-2 0-1 0,-1-3 0 0,-2 3-10 15,3 0-3-15,-3 2 0 0,0 2 0 16,0-4-8-16,0 5-8 0,0-1 12 0,0-2-12 0,0 3 17 0,0-6-3 15,0 1-1-15,3 0 0 16,-1-3-46-16,1-2-10 0,0-2-1 0,-1-3-509 16,-2-2-102-16</inkml:trace>
  <inkml:trace contextRef="#ctx0" brushRef="#br0" timeOffset="17171.31">20913 548 1580 0,'13'-12'70'0,"-8"8"14"16,0-1-67-16,-2 3-17 0,-3 2 0 0,3-5 0 0,2 5 58 0,-5 0 8 0,0 0 2 0,0 0 0 16,8 0-29-16,-8 0-6 0,5 0-1 0,3 7 0 15,0 2-23-15,0-2-9 0,-3 5 0 0,1 0 9 16,2-3 6-16,-3 3 1 0,-5 2 0 0,0 3 0 16,0 6 1-16,0-6 1 0,-3 1 0 0,1 4 0 15,-1 1-10-15,3-4-8 16,-3-3 9-16,3 1-9 0,-2-5 0 0,2 2 8 0,0-3-8 0,-3 1 0 15,3-2 0-15,0-3 0 0,-3 2 0 0,1-7 0 16,2 3-28-16,-3 0-8 0,-2-5-1 16,2 0-1-16,1 2 38 0,-1-2 0 0,-5 0 0 0,3-2 0 15,-3 2 0-15,2-5 0 0,1 5 0 0,-3-7 0 0,6 2 0 16,-4 1 0-16,4-3 0 0,-1 2 0 16,-2 0 20-16,5 3 12 0,-3-8 3 0,3 8 0 15,3-3-35-15,-3 1 0 0,5 1 0 0,-2-1 0 16,5 4-21-16,-1 0-11 0,4 0-3 0,0 0 0 15,2 0-23-15,0 0-5 0,3 0-1 0,0 0 0 0,2 0 52 0,6 0 12 16,0-5 0-16,-3 5 0 16,-2 0-54-16,2 0-8 0,-3 0-2 0,4 0 0 15,-7 0 52-15,-1 0 12 0,-6 0 0 0,2 0 0 0,-5 0 48 0,1 0 13 16,-6 0 3-16,0 0 0 0,0 0 0 0,0 0 0 16,0 0 0-16,0 0 0 0,-3 5-19 0,-2-5-3 15,-3 4-1-15,0-4 0 0,-3 7-14 0,1-2-3 16,-1 2-1-16,1-2 0 0,-4 7-39 0,4-5-7 15,-1 2-1-15,3 3-1 0,0 0 25 0,3-5 0 16,0 4 0-16,2-6 0 0,0 2 0 0,6 0 8 0,0 3 0 0,2-6 0 16,3-1 7-16,0 1 1 0,0-4 1 0,2 5 0 15,1-5-17-15,0 0 0 0,-1 0-8 16,1 0 8-16,-1-5 0 0,1 5 0 16,0-7 0-16,-4 3 10 0,1-6 1 0,0 3 0 0,-2 0 0 0,-1-5 0 15,0 1-11-15,-2-1-16 0,2 0 4 0,-2 0 1 16,-1-4 42-16,1 4 8 0,0 0 1 0,-1 1 1 15,-2 6-29-15,0 5-12 0,0 0 11 0,3-7-11 16,-3 7 20-16,0 0-1 0,0 0-1 0,0 0 0 16,-3 0-34-16,3 0-6 0,-2 7-2 0,2-2 0 15,-3 2 24-15,3 0 0 0,-3 2 0 0,3 3 0 16,3 4-9-16,-3-4 9 0,0 2 0 0,0 3 0 16,3-1-16-16,-1-4 3 0,1 4 1 0,2-4 0 15,-2 0-135-15,5 0-26 0,-3-1-6 0,3-4-653 16</inkml:trace>
  <inkml:trace contextRef="#ctx0" brushRef="#br0" timeOffset="17827.98">21415 931 1126 0,'3'-11'50'0,"0"4"10"0,-1 2-48 0,1 0-12 15,-3-2 0-15,0 7 0 16,0 0 136-16,0 0 25 0,3-5 5 0,-3 5 1 0,0 0-107 0,0 0-20 16,0 0-5-16,0 0-1 0,0 0-3 0,0 0-1 15,-3 5 0-15,3 2 0 0,-3-2-30 0,3 2 0 0,0-7-13 0,0 5 4 16,0 2 33-16,3-3 6 15,0 1 2-15,-1 2 0 0,4-7 6 0,-1 5 2 0,0-5 0 0,0 0 0 16,3 0 3-16,3-5 1 16,-3 5 0-16,0-5 0 0,0 3-20 0,2-3-4 0,1 1-1 0,0 1 0 15,-4-6-19-15,4 2 0 0,0 2 0 0,-1-7 0 16,-2 1 0-16,0-1 10 0,0 0-10 0,3 0 8 16,-3 1-8-16,-1-1 0 0,1 0 9 0,-2 3-9 15,-1 2 0-15,0 0 0 0,-2 2 0 0,0-2 8 16,-1 2-8-16,-2 5 0 0,0 0 0 0,0 0 0 15,0 0-14-15,0 0-1 16,0 0 0-16,-2 7 0 0,-1 3-5 0,3-3-2 0,0-3 0 0,0 3 0 16,5 5-9-16,-2-7-1 0,0 7-1 0,2-8 0 15,3 3 33-15,-3 0 0 0,3-2 0 0,-3 0 0 16,3 2-32-16,-3-7 1 16,1 5 0-16,-1-3 0 0,-2 3 31 0,2-5 0 0,-5 0 0 0,0 0 0 15,0 0-32-15,0 0-1 0,0 0 0 0,0 0 0 0,0 0 53 16,3 4 10-16,-3-4 2 0,0 0 1 15,0 0-33-15,0 0 0 0,0 0 0 0,0 0 0 0,0 0 8 0,0 0-8 16,0 0 0-16,2 7 0 0,1-2 30 16,-3-5-1-16,0 0 0 0,5 2 0 15,-2 3-44-15,0 0-9 0,-1 0-1 0,1 2-1 0,-1-3 26 0,4 3 0 16,-4-2 0-16,1 2 0 0,0-2 0 0,-1 2 0 16,1 5 0-16,0-1 0 0,-3 1 0 0,2 5 0 15,1-1 0-15,-3 3 0 0,3 0 18 0,-3 2 6 16,2 2 0-16,-2 6 1 0,0-6-35 0,0 1-7 0,0-1-2 15,-2-4 0-15,-1-3 19 0,3 1 0 16,-3-10 0-16,1 2 0 0,2-2 10 0,0-2 6 0,-6-2 0 0,-2-3 1 16,0 0 29-16,-2-3 6 0,-3 3 0 0,-9-12 1 15,1 3-35-15,-2 2-7 0,-1-5-2 0,3 3 0 16,-1-3-9-16,4 0 8 0,-6 0-8 0,6 1 8 16,4-1-8-16,-2 0 0 0,3 0 0 0,3-4 0 15,-1 2-62 1,3-7-14-16,0 2-4 0,3 2-915 0</inkml:trace>
  <inkml:trace contextRef="#ctx0" brushRef="#br0" timeOffset="18661.78">22368 833 860 0,'0'0'19'0,"0"0"4"0,0 0 1 0,0 0 0 16,0 0-24-16,0 0 0 0,0 0 0 0,0 0 0 0,0 0 56 0,0 0 6 15,0 0 2-15,0 0 0 0,0 0-12 0,0 0-3 16,0 0 0-16,0 0 0 0,0 0 12 0,0 0 3 0,0 0 0 0,5 0 0 16,-5 0 0-16,0 0 0 0,5 4 0 0,1 3 0 15,-4-2-52-15,1 2-12 0,-3 5 0 16,3 0 0-16,-1-1 0 0,-2 1 0 0,3-2 0 0,-3 1 0 15,3-4 0-15,2 5 0 0,0 0 0 0,1-7 0 16,-1 2 50-16,3 0 7 0,0-3 2 0,0 1 0 16,0 2-20-16,2-7-4 0,-2 0-1 0,5 5 0 15,-2-5-8-15,2 0-2 0,0-5 0 0,-2 5 0 16,2-5-5-16,0 3-2 0,1-3 0 0,-1-2 0 16,5 3-17-16,-4-3 0 0,1-5-11 0,-1 7 11 0,-1-7 35 15,-2 5 13-15,-1-7 4 0,1 2 0 0,-1 1-27 0,1-3-5 16,-3 2 0-16,0-5-1 0,2 6-7 15,-2-6 0-15,0 5-1 0,0 1 0 16,0-1-11-16,0 0 12 0,-3 0-12 0,3-4 12 0,-5 4-12 0,2 0 0 16,0 1 9-16,1-6-9 0,-1 5 34 0,0 5 2 15,-2-4 1-15,2-1 0 16,-2 2-58-16,2 3-12 0,-2 0-3 0,-1-2 0 16,4 7 58-16,-4-3 11 0,-2-2 3 0,6 2 0 15,-6 5-58-15,0 0-11 0,0 0-3 0,0 0 0 0,5-7 58 0,-5 7 11 16,3-5 3-16,-3 5 0 0,2 0-36 15,-2 0 0-15,0 0 0 0,6-4 0 16,-6 4-24-16,0 0-12 0,0 0-3 0,0 0 0 0,0 0 31 0,0 0 8 16,0 0 0-16,0 0 0 0,0 0 0 0,0 0 0 0,0 0 0 15,0 0 0-15,0 0-10 0,0 0 10 0,0 0 0 0,0 0-9 16,0 0 9-16,5 4 0 0,-2-4 0 0,2 5-8 16,-3-5-8-16,4 2-2 0,-6-2 0 0,5 5 0 15,0 0 18-15,1-5 0 0,-1 2 0 0,-5-2 0 16,5 5 0-16,1-5 0 0,-1 5 0 0,-3-5 0 15,4 0 0-15,2 0 0 0,-3 0 0 0,0 0 0 16,3 0 0-16,-3 0 0 0,3 0 0 0,0 0 0 16,0 0 0-16,0 0 0 0,3 0 0 0,-1 0 0 15,-2 0 0-15,0 0 0 0,0-5 0 0,0 5 0 16,-3 0-157-16,1 0-28 0,-6 0-6 0</inkml:trace>
  <inkml:trace contextRef="#ctx0" brushRef="#br0" timeOffset="19203.25">22331 508 864 0,'0'0'76'0,"-3"-7"-60"0,6 7-16 0,-1-5 0 16,-4-2 92-16,2 7 16 0,2-4 4 0,-2 4 0 15,0 0 12-15,0 0 4 0,0 0 0 0,0 0 0 16,0 0-103-16,0 0-25 15,0 0 0-15,0 0 0 0,0 0 0 0,3 7 0 0,-3 2 0 0,0-2 0 16,3 0 0-16,-3 5 0 0,2 4 0 0,-2 1 0 16,0-1 0-16,0 8 0 0,0 2 0 0,-2-3 0 15,2-2 0-15,0 3 0 0,0-1 0 0,0-4 0 16,0 2 0-16,0-2 0 0,2-2 0 0,-2-1 0 16,3-2 56-16,0 0 7 0,-3-2 1 15,5 0 0-15,-2-5-52 0,2 5-12 0,0-8 0 0,1 3 0 16,4-2 0-16,-2-3 0 0,3 3 0 0,2-5 0 15,-3 5 54-15,4-5 8 0,-1-5 2 0,0 5 0 0,3 0-52 0,-3-7-12 16,3 7 0-16,-3-5 0 0,1-2 0 16,1-2 0-16,1 2 0 0,-2 0 0 0,1-5 0 15,1 3 0-15,0-3 0 0,0 5 0 0,-3-5 0 16,-2 0 0-16,-1-4 0 0,1 4 0 0,-3 5 0 0,-3-5 0 16,-2 3 0-16,0-3 0 15,-3 5-100-15,-6-2-22 16,1 2-5-16</inkml:trace>
  <inkml:trace contextRef="#ctx0" brushRef="#br0" timeOffset="28094.12">4143 2284 115 0,'0'0'10'0,"0"0"-10"16,0 0 0-16,0 0 0 0,0 0 295 0,0 0 57 16,0 0 11-16,0 0 2 0,0-3-241 0,0 3-48 15,0 0-9-15,0 0-3 0,0 0-16 0,0 0-3 16,0 0-1-16,0 0 0 0,0 0-36 0,0 0-8 16,0 0 0-16,0 0 0 0,0 0 0 0,0 0 0 15,-5 7 8-15,5-2-8 0,5 5 20 0,-2-1-1 16,0 3-1-16,2-1 0 0,-2 6 14 0,2-3 4 0,0 7 0 15,-2 3 0-15,2-5-20 0,0 6-3 16,-5 1-1-16,3 2 0 0,2-4-12 16,-5 0 0-16,3-1 0 0,0-2 0 0,2 3 8 0,-5-10-8 15,0 2 11-15,0 1-11 0,0 2 8 0,0-5-8 16,0-3 0-16,0 4 0 0,0-6 10 0,0 0-10 0,-5 1 8 0,5-6-8 16,-3 4 20-16,0-4-2 0,3 1 0 0,0-5 0 15,0 0 13-15,0 0 2 0,0 0 1 0,0 2 0 16,-8-2 24-16,8 0 5 0,0 0 1 0,0-2 0 15,-5 0-36-15,0-1-6 0,0-1-2 0,2-4 0 16,-2 4 10-16,2-8 2 0,3 3 0 0,-5-1 0 16,-1-2-32-16,6 1 0 0,0-1 0 0,-5 3 0 15,5-3 0-15,-3 0 0 0,3 3 0 0,0-1 0 16,3 5 0-16,2-2 0 0,-5 3 0 0,0 4 0 0,0 0 0 16,0 0 0-16,3-7 0 0,5 4 0 15,-8 3 0-15,3-2 0 0,5 2 0 0,-3-5 0 0,5 5 0 0,-2 5 0 16,3-5 0-16,-3 2 0 0,0 1 0 0,2 4 0 15,-2-7 0-15,3 7 0 16,-3 0-13-16,0 2-3 0,-3-4 0 0,3 7 0 16,0-1 16-16,0 1 0 0,-5 0 0 0,2 0-9 0,-3-1 9 15,1 1 0-15,-6 0 0 0,1 4 0 0,2-4 0 0,-5 0 0 16,2 0 0-16,-2-5 0 0,-1 5 0 0,1-1 0 16,-3 1 0-16,0-3 0 0,-2 3 0 15,2 0 0-15,-3-5 0 0,-2 2-8 0,0-1-2 0,-1 3 0 16,6-8 0-16,-7 6 0 0,4-7 10 0,0 3 11 15,-2 0-3-15,3 0 0 0,-1-5-20 0,0 2-5 0,3-2-1 16,1-2 0 0,-1 2-152-16,5-5-30 0</inkml:trace>
  <inkml:trace contextRef="#ctx0" brushRef="#br0" timeOffset="28435.88">4276 2342 1785 0,'0'0'159'0,"0"0"-127"0,0 0-32 0,0 0 0 16,0 0 21-16,0 0-1 0,0 0-1 0,0 0 0 15,0 0-10-15,0 0-1 0,0 0-8 0,5 0 12 0,6 5-12 0,-6-5 0 16,5 5 0-16,1 0 0 16,0 2 0-16,2 4 0 0,-5-4 0 0,5 5 0 15,3 5 0-15,-3-1 0 0,3 1 0 0,0 1 0 16,-6 6 0-16,6-1 0 0,3-1 0 0,-6 1 0 15,0 1 0-15,1-1 8 0,-1 3-8 0,-3-2 0 16,-2-3 36-16,-5 0 2 0,2-2 0 0,-2-3 0 0,-3 3-18 0,0-3-3 16,-3-1-1-16,1-1 0 0,-4 5 10 0,-2-8 2 15,0 1 0-15,0 0 0 0,-2 0 0 0,-1-1 0 16,-5 1 0-16,6 0 0 0,-6-3-16 0,3 3-2 16,-3-5-1-16,3 5 0 0,-3-7-9 0,3-1 10 15,2 3-10-15,0-2 10 0,1-3-10 0,2 3 0 16,0-5 0-16,-3 2-690 15,6-2-140-15</inkml:trace>
  <inkml:trace contextRef="#ctx0" brushRef="#br0" timeOffset="59707.89">6376 3333 748 0,'0'0'33'0,"0"0"7"15,0 0-32-15,0 0-8 0,0 0 0 0,0 0 0 16,0 0 49-16,0 0 8 0,0 0 2 0,0 0 0 0,0 0 5 0,0 0 0 16,0 0 1-16,0 0 0 15,0 0-20-15,0 0-4 0,0 0-1 0,0 0 0 0,0-5-23 0,0 5-5 16,0 0 0-16,0 0-1 0,0 0-2 0,0 0 0 16,0 0 0-16,0 0 0 0,0 0 2 0,0 0 0 15,0 0 0-15,0 0 0 0,0 0 1 16,0 0 0-16,0 0 0 0,0 0 0 0,0 0 11 0,0 0 2 15,0-2 1-15,0 2 0 0,-2-5 7 0,2-2 2 16,0 7 0-16,0-5 0 0,0 0-15 0,0 1-2 16,0 4-1-16,0 0 0 0,-3-3-5 0,3-4-2 15,-2 3 0-15,2 4 0 0,0-5-10 0,0 0 0 16,0 5 9-16,0-5-9 0,0 3 0 0,0 2 9 16,-6-7-9-16,6 2 0 0,0-2 11 0,-2 3-11 15,-1-3 10-15,3 2-10 0,-3 0 12 0,3-2-3 16,0 0-1-16,0 2 0 0,0-2-8 0,-2 3 12 0,-1-1-12 0,3 0 12 15,0 0-12-15,0 5 10 0,0-2-10 16,0-5 10-16,0 7-10 0,0-5 12 16,0-2-12-16,-5 3 12 0,5-3-12 0,-3 2 12 0,3 5-12 15,0-7 12-15,-3-3-4 0,3 3-8 16,-2 0 12-16,2-2-4 0,-3 2 1 0,0-3 0 0,3 3 0 0,0 0 0 16,-2 3 1-16,-1-3 0 0,3 2 0 0,-2-5 0 15,2 3 2-15,-6 3 0 0,4-3 0 0,-1 0 0 16,0 2-4-16,1-2 0 15,-1 2 0-15,3-4 0 0,-5-1-8 0,-1 6 8 0,4-4-8 0,-3-1 8 16,2 2-8-16,-2-2 12 0,-1-1-12 0,4 6 12 16,-4-8-2-16,1 0 0 0,5 0 0 0,-8 0 0 15,3 1 0-15,2-3 0 0,-2-1 0 0,0-1 0 0,5-3 2 16,-8 3 1-16,5-1 0 0,0 6 0 0,-2-11-13 0,5 8 11 16,0-9-11-16,-5 6 10 0,5-2-10 15,0 3 0-15,-3 4 0 0,3-7 0 0,0 5 0 16,3 0 0-16,-3 2 0 0,5-2 0 0,-5 0 0 0,0 2 0 15,3 1 0-15,-1 1 0 0,1-1 0 0,2 3 0 16,1-3 0-16,-1 1 0 0,3 1 0 0,-3-1 0 16,3 3 0-16,-3 0 0 0,3 3-9 0,0-6 9 15,0 3 0-15,0 3 0 0,0 1 0 0,0-2-8 0,3 5 8 16,-4-4 0-16,1 1 0 0,3 6 0 16,-3 1-8-16,3-4 8 0,-1 5 0 0,1-2 0 15,2 6 0-15,-2-4 0 0,2 2 0 0,0 4 0 0,-5-4 0 16,2 3 0-16,4 2 0 0,-6-1 0 15,-6 4 0-15,4-1 9 0,-1 0-9 0,0 2-12 0,0-4 2 0,-10 4 1 16,5-1 9-16,-2-1 8 0,-1 4-8 0,-2-6 11 16,-3 0-11-16,2 4 0 0,1-4 0 0,0 0 0 15,-1 0 0-15,-4-1 0 0,2 1 0 0,0 0 0 16,0-5 0-16,0 2 0 0,-2 3 0 0,2-5 0 16,0 3 0-16,0-3-11 0,0 0 3 0,3 0 0 15,-6 2-3-15,6-9 0 0,2 3 0 0,-5-1 0 16,3 5-22-1,2-7-5-15,-2 0-1 0,5 0-591 0,0 0-118 0</inkml:trace>
  <inkml:trace contextRef="#ctx0" brushRef="#br0" timeOffset="60013.9">7112 2411 1324 0,'0'0'59'0,"0"0"12"0,0 0-57 0,0 0-14 16,0 0 0-16,0 0 0 0,0 0 0 0,0 0 0 0,0 0 8 0,0 0-8 16,5 4 24-16,-2 3 1 15,-3-2 1-15,3 2 0 0,-3 0-11 0,2 3-3 0,1 1 0 0,-3 1 0 16,0 0 14-16,0 4 2 15,0 1 1-15,0 2 0 0,0-5-4 0,0 7-1 16,0-5 0-16,0 8 0 0,0-5-16 0,0 2-8 16,0 2 8-16,0-6-8 0,0 2 8 0,0-5-8 15,0-2 0-15,0-1 8 16,0-1-35-16,0 2-7 0,0-8-2 0,0-4-676 0</inkml:trace>
  <inkml:trace contextRef="#ctx0" brushRef="#br0" timeOffset="60278.24">7096 2660 1422 0,'0'0'63'0,"0"0"13"0,0 0-61 0,0 0-15 0,0 0 0 0,0 0 0 15,0 0 35-15,0 0 4 0,0 0 1 0,0 0 0 0,11 2-40 16,-3 1 0-16,5-3 0 0,0 2 0 0,-2 3 12 0,5-5-1 16,2 0-1-16,1 0 0 0,2 4 18 15,0-4 3-15,0-4 1 0,6 4 0 0,-1-5-8 16,3 3 0-16,-2-3-1 0,4 5 0 0,-4-5-23 0,-1 1 0 15,3 1 0-15,-5-4 0 0,-3 2 0 0,3-2 0 16,-3 3 0-16,-2-1 0 0,-1 0 0 0,-2 3 8 16,0-5-8-16,0 5 0 15,-3-1-110-15,-2-2-26 0,7-2-6 16,-2 7-517-16</inkml:trace>
  <inkml:trace contextRef="#ctx0" brushRef="#br0" timeOffset="60576.53">7572 2455 1720 0,'0'0'38'0,"0"0"8"0,0 0 2 16,0 0 0-16,0 0-39 0,8 0-9 0,0-2 0 0,3 0 0 0,2 2 0 0,3 0-9 0,2-7 9 0,4 7-13 16,-1 0 13-16,3 0 0 0,2 0 0 0,-2 0 0 15,-3 0 0-15,3 2-9 0,5 3 9 0,0-5-8 16,-5 2 8-16,2 3 8 0,-2-1-8 0,0 1 11 15,-8 2 1-15,2-4 0 0,4 6 0 0,-4-2 0 16,-2 2-1-16,-3-2 0 0,-8 1 0 0,3 1 0 16,0 3 12-16,-2-1 2 0,-9 1 1 0,0 0 0 15,1 0 18-15,-6 4 3 0,-3-2 1 0,-2 0 0 16,-3 5-19-16,3-5-3 0,2 0-1 0,-5 1 0 0,-2-1 3 0,5-3 1 16,2 1 0-16,0-2 0 0,-4-1-21 15,1 3-8-15,6-8 0 0,0 4 9 16,1-4-24-16,1-4-5 0,1 5 0 0,5-5-636 15,0 0-128-15</inkml:trace>
  <inkml:trace contextRef="#ctx0" brushRef="#br0" timeOffset="65765.34">13229 2364 1378 0,'0'0'30'0,"0"0"6"15,0 0 2-15,0 0 2 0,0 0-32 0,0 0-8 0,0 0 0 0,0 0 0 0,0 0 52 0,0 0 8 16,0 0 3-16,0 0 0 0,0 0-8 0,3 7-2 16,2 0 0-16,-2 2 0 0,-1-4-33 0,1 2-6 15,0 5-2-15,2-1 0 0,-2 1 7 0,-3 5 1 0,2-1 0 0,-2 3 0 16,3-3-10-16,-3 8-2 15,-3-5 0-15,3 2 0 0,-2 2-8 0,2-4 0 0,-3 0 9 0,3 2-9 16,-3-9 0-16,3 4 9 16,-2-8-9-16,2 1 0 0,-3-2 0 0,3-2 0 0,0-5 0 0,-5 7 0 31,-1-7-172-31,1 2-31 0,-5-4-6 0,-1 2-2 0</inkml:trace>
  <inkml:trace contextRef="#ctx0" brushRef="#br0" timeOffset="65949.96">13073 2561 1789 0,'0'0'79'0,"0"0"17"0,0 0-77 16,0 0-19-16,0 0 0 0,0 0 0 15,0 0 21-15,0 0 1 0,0 0 0 0,8 0 0 0,5 0 18 0,0 0 3 16,1-4 1-16,4 1 0 16,3-2-29-16,1 5-6 0,-1-7-1 0,0 3 0 0,0-3-8 0,0 4 0 15,-2 1 0-15,2-3 0 16,-5 5-108-16,2 0-13 0,-2 5-3 0,0-5-1 0</inkml:trace>
  <inkml:trace contextRef="#ctx0" brushRef="#br0" timeOffset="66568.25">14629 2312 864 0,'0'0'76'0,"0"0"-60"0,0 0-16 0,0 0 0 16,2 7 214-16,1-2 40 0,-3-5 8 0,0 4 2 15,3 3-209-15,-3-2-42 0,0 2-13 0,0 5 8 16,0 0 6-16,-3 4 2 0,0-4 0 0,-2 4 0 16,0 3-16-16,0-2 11 0,-6 1-11 0,3 1 10 15,0 2 5-15,-2-4 1 0,-1-3 0 0,0 0 0 16,-2 0 3-16,3-2 1 0,-1 4 0 0,-5-6 0 16,0-1-1-16,0 3 0 0,0-3 0 0,-2-1 0 0,-1-1-6 0,1-3-1 15,-3 1 0-15,2 0 0 0,-2-3 7 0,5 3 1 16,0-10 0-16,3 5 0 15,0-2-9-15,0-1-2 0,-1 1 0 0,1-5 0 0,3 2 7 16,2-7 2-16,-6 3 0 0,9 0 0 0,-3-1-2 0,3-2 0 16,2 1 0-16,3-1 0 0,0 0-4 0,3 0-2 15,2 1 0-15,0-1 0 0,3 0-10 0,0 0 0 16,6-2 0-16,-4 3 0 0,1 1 0 0,-1 1-12 16,4 2 2-16,1-3 1 0,1 8 9 0,3-3 0 15,-3 5 0-15,2 0 0 0,1 0 0 0,-1 0 0 16,1 5 0-16,-1-3 0 0,1 3 0 0,-1 4 16 15,-2-2-4-15,3 5-1 0,-3-5-11 0,2 3 0 16,1 1 0-16,-6 1 0 0,0 2 0 0,0-2-17 16,3 0 4-16,0-3 1 0,-8 3 20 0,3 0 4 0,-6-8 0 0,0 3 1 15,3 3-4-15,-3-3-1 0,-2-2 0 16,2-3 0-16,-2 3 10 0,-3-5 2 0,3 4 0 0,-3-4 0 16,0 0-20-16,0 0 0 0,0 0 0 0,0 0 0 15,0 0 0-15,0 0 0 0,0 0 0 0,0 0 0 16,0 0 0-16,0 0-11 0,0 0 2 0,0 0-731 15,0 0-147-15</inkml:trace>
  <inkml:trace contextRef="#ctx0" brushRef="#br0" timeOffset="68894.69">16081 2063 900 0,'0'0'40'0,"0"0"8"16,0 0-39-16,0 0-9 0,0 0 0 0,0 0 0 15,0 0 34-15,-2 0 5 0,-4 0 1 0,6 0 0 0,-5 4 7 0,5-4 1 16,0 0 1-16,0 0 0 16,-5 0-13-16,5 0-4 0,-5 0 0 0,5 0 0 0,0 0-9 0,-3 7-3 15,-2-7 0-15,5 0 0 0,0 0-6 0,0 0-2 16,-6 5 0-16,4-3 0 0,2-2 15 0,0 0 2 16,-6 5 1-16,1 0 0 0,2-5-14 0,-2 5-4 15,0 2 0-15,0-7 0 0,-1 4-1 0,1 3-1 16,0-2 0-16,-1 2 0 0,-2-2 5 0,1 2 1 15,1 5 0-15,-2-5 0 0,3 2-7 0,-3 3-1 16,0 2 0-16,0 0 0 0,3 5 9 0,-3-3 2 16,0 8 0-16,3-8 0 0,-1 8-9 0,-1-1-2 15,-1 1 0-15,2 2 0 0,4 2 7 0,-1 0 1 0,0 0 0 16,1 1 0-16,2-3-6 0,2-1-1 0,-2-1 0 0,3 2 0 16,0-5 18-16,-1-2 3 0,4 2 1 15,2-2 0-15,-3-3-11 0,0-2-3 0,3-2 0 0,0 0 0 16,0-3-1-16,0 3 0 0,0-7 0 0,0 6 0 15,0-3 13-15,0-4 3 16,0-1 0-16,-3 1 0 0,0 1-32 0,0 0 0 0,-5-5 0 0,0 0 0 16,6 2 0-16,2 3 0 0,-8-5 0 0,0 0 0 15,5 2 0-15,-5-2-21 0,0 0 3 0,0 0 1 32,0 0-76-32,0 0-15 0,0 0-4 0</inkml:trace>
  <inkml:trace contextRef="#ctx0" brushRef="#br0" timeOffset="73945.08">16402 2091 759 0,'0'0'33'0,"0"0"8"0,0 0-33 0,0 0-8 16,0 0 0-16,0 0 0 16,0 0 44-16,0 0 6 0,-6 0 2 0,4 0 0 0,-4 0 3 0,6 0 1 15,0 0 0-15,0 0 0 0,-8 0-30 0,3 0-6 16,5 0 0-16,0 0-1 0,-11 2 17 0,4 1 4 16,7-3 1-16,-3 2 0 0,-2 3-13 0,-3-3-4 15,0 3 0-15,2 2 0 0,4 2 16 0,-3-2 4 16,-6 3 0-16,3 1 0 0,0 3-17 0,0 1-3 15,-2-1-1-15,4 2 0 0,4 1 3 0,-1-3 1 16,-2 2 0-16,2 1 0 0,0-3-15 0,6 0-2 16,0-2-1-16,2-1 0 0,-5-4 0 0,5 0 0 15,6 3 0-15,-3-5 0 0,-6 2 6 0,6-7 1 16,8 4 0-16,-3-4 0 0,3 0 19 0,-2-4 4 16,1-1 1-16,1 0 0 0,0-2-16 0,0 0-2 15,-3-5-1-15,-2 1 0 0,2-1-7 0,-2 0-2 0,-6 0 0 0,-2 3 0 16,5-3 8-16,-6 5 0 0,1-5 1 15,-6 1 0-15,3-1-3 0,-2 2-1 0,-1 3 0 0,0-4 0 16,-2-1-6-16,-3 7-2 0,3-7 0 0,-3 5 0 16,-3-2-9-16,3 2 0 0,0 0 0 0,0 2 0 15,0-2 0-15,3 5 0 0,0-1 0 0,2 3 0 16,3 0-15-16,0 0-8 0,-8 0-1 0,8 0-1 16,0 0-106-16,0 0-21 0,-5 5-4 0,5 4-418 15,3 1-84-15</inkml:trace>
  <inkml:trace contextRef="#ctx0" brushRef="#br0" timeOffset="74166.99">16804 2081 1638 0,'-6'-7'72'0,"6"7"16"0,0 0-71 0,0 0-17 15,0 0 0-15,0 0 0 0,0 0 39 0,0 0 4 16,0 0 1-16,0 0 0 0,0 0-16 0,0 0-4 15,6 5 0-15,-4 2 0 0,1 0-24 0,0 3 0 16,-1 1 0-16,4 1 0 0,-4 0 12 0,1 0-4 16,-3 4 0-16,3 1 0 0,2-3 0 0,0 4-8 15,-5-1 12-15,3 4-4 0,-1-7-8 0,4 0 0 16,-6 5 0-16,-3-7 0 0,0-7 0 0,3 6 0 0,3-4 0 0,0 0 0 31,-6 3-129-31,3-5-31 0,-3 2-7 0,-7 4-1 0</inkml:trace>
  <inkml:trace contextRef="#ctx0" brushRef="#br0" timeOffset="74638.53">16367 2627 1220 0,'0'0'27'0,"0"0"5"0,0 0 2 0,0 0 0 0,-8 2-34 0,3 1 0 0,5-3 0 0,-5 4 0 0,-6-1 50 0,6-1 3 16,5-2 1-16,-3 7 0 0,-5 0-37 0,3 0-7 15,2 3-2-15,1-3 0 0,7 2 35 0,-8 3 6 16,-2-5 2-16,2 2 0 0,6-2-4 0,0 5-1 15,-6-7 0-15,3 2 0 0,3 0-17 0,-1 2-3 16,1-6-1-16,0 2 0 0,2-1 12 0,5 1 3 16,1-3 0-16,0-2 0 0,-4-2-16 0,7 0-4 15,4-1 0-15,-5-6 0 0,-2 2 3 0,2-3 0 16,1 1 0-16,-4 0 0 0,1-6-12 0,-3 4-3 16,0 1 0-16,-1 3 0 0,1-5 0 0,-2 1-8 0,-6-1 12 15,2 0-4-15,1 3 1 0,-3 2 0 16,-3-5 0-16,1 5 0 0,2 2-1 0,0-4-8 0,-6 6 12 0,4-1-4 15,-1-1-8-15,3 5 0 16,0 0 0-16,-5-2 0 16,-6-1-53-16,6 3-3 0,5 0-1 0,0 0 0 15,-8 5-145-15,5 4-29 0,3-9-5 0,0 12-2 0</inkml:trace>
  <inkml:trace contextRef="#ctx0" brushRef="#br0" timeOffset="74949.03">16825 2636 172 0,'0'0'16'0,"0"0"-16"0,8 0 0 0,-3-7 0 16,-5 7 347-16,0 0 66 0,0 0 14 0,5 0 2 0,3 0-326 0,-8 0-66 15,0 0-13-15,0 0-2 16,0 0-8-16,0 7-2 0,-8 1 0 0,3 1 0 16,2 3 0-16,-2-1 0 0,0 1 0 0,-3 0 0 0,3 0 23 0,-1-1 4 15,4 1 1-15,-1-5 0 0,0 3-23 0,1 1-4 16,4-3-1-16,1-4 0 0,-3 3 7 0,0-7 1 15,8 5 0-15,0 0 0 0,0-5 16 0,5 0 3 16,0-5 1-16,1 0 0 0,1 1-19 0,-1-3-3 16,2-5-1-16,-3 2 0 0,3-1-7 0,-3 1-2 15,-5-2 0-15,0 1 0 0,5 1-8 0,-5 3 12 16,-3-5-12-16,-2 1 12 0,-1 1-12 0,1 3 8 16,-3-5-8-16,-3 3 8 0,1 2-8 0,-3 0 8 15,5 0-8-15,-6 2 8 0,-2 0-18 0,3 5-4 0,2-7-1 16,-2 7 0-1,0-4-93-15,-3-1-20 0,5 3-3 0,3 2-791 0</inkml:trace>
  <inkml:trace contextRef="#ctx0" brushRef="#br0" timeOffset="75202.28">17132 2154 1911 0,'8'0'42'0,"-8"0"9"0,0 0 1 0,0 0 2 0,13 3-43 0,0 1-11 0,-5-4 0 0,3 5 0 0,5 2 0 0,-3 3 0 16,-3-1 0-16,4 3 0 0,-1 2 0 15,0 5 0-15,0-3 0 0,1 3 0 0,-1 2 8 0,0 5 0 16,-2 2 0-16,-1 0 0 0,-2 1-8 0,0 1 0 16,0-2 0-16,-5 8 0 0,-1-8 0 0,1 0 0 15,-3-2 0-15,-3 0 0 0,1-3 0 0,-1-1 0 16,-2-8 0-16,2-3 0 15,3 1 0-15,0-7 0 0,-3 2 0 0,1-2-573 16,2-5-117-16</inkml:trace>
  <inkml:trace contextRef="#ctx0" brushRef="#br0" timeOffset="75680.24">17949 3088 1234 0,'0'0'27'0,"0"0"5"0,0 0 2 0,0 0 2 0,0 0-36 0,-2-2 0 0,-6-1 0 15,2-4 0-15,4 3 64 0,-3-3 7 0,-1-3 1 0,1 3 0 16,0-5 9-16,-1 3 3 0,1-3 0 0,-3 0 0 15,3-2-36-15,-3 0-6 0,3 0-2 0,-1-7 0 0,1 2 4 0,0 0 0 16,-1-2 0-16,4 2 0 16,-1-4-24-16,3-1-4 0,0 1 0 0,0-3-1 0,0 0-5 0,3-2-1 15,-1 0 0-15,4-3 0 0,-1 5 8 16,0 0 2-16,6 0 0 0,-3 3 0 0,0 2-19 16,0-1 0-16,0 4 0 0,0 1 0 0,2-2 0 15,3 5 0-15,-2 0 0 0,2 5 0 0,0 2 0 0,-2-3 0 16,0 8 0-16,-1-5 0 0,3 5 0 0,-2 4 0 15,-3 0 0-15,0 3 0 0,0 0 0 0,0 2 0 16,0 4 0-16,-6 1 0 0,4 0 0 0,-6 4 0 16,2-1 0-16,-4 6 0 0,-1-5 0 0,0 8 0 15,-2-1 0-15,0-4 0 0,-6 2 0 0,3-2 0 16,-2-3 0-16,-1 1 0 0,0-3 0 0,1 3 0 16,-1-10 0-16,1 4 0 0,2-1 0 0,0-6 0 0,-3 3 0 15,3-2 0 1,0 2-31-16,0-4-9 0,8-3-3 0,0 0-599 0,-2 2-120 0</inkml:trace>
  <inkml:trace contextRef="#ctx0" brushRef="#br0" timeOffset="76016.96">18465 2166 1450 0,'0'0'32'0,"0"0"6"0,0 0 2 0,0 0 1 0,0 0-33 0,0 0-8 0,-5 2 0 0,-3 8 0 15,0 2 26-15,-2-5 3 0,-1 9 1 0,3-2 0 16,-3 3-16-16,-2 4-3 0,0 2-1 0,0 1 0 0,2 4-10 0,1 0 0 16,-1 5 0-16,0 0 0 0,1 2 17 0,-1 1-1 15,6 1-1-15,0-1 0 0,2-1-7 0,0-7-8 16,6 3 11-16,-3-10-11 0,3-2 17 0,5-3-3 15,2-4-1-15,-2-5 0 16,0 5 25-16,-3-12 5 0,3 4 1 0,3-4 0 0,-3-4-3 0,2 4 0 16,-4 0 0-16,2-5 0 0,0 3-33 0,-3-3-8 15,0 0 0-15,-2-2 0 16,2 3-76-16,-2-1-16 0,-3-2-4 0,2 0-708 0</inkml:trace>
  <inkml:trace contextRef="#ctx0" brushRef="#br0" timeOffset="77258.17">18733 2138 518 0,'0'0'23'0,"0"0"5"16,0 0-28-16,0 0 0 0,0 0 0 0,0 0 0 0,0 0 142 15,0 0 23-15,0 0 5 0,-8 5 1 16,0 2-115-16,-3-3-22 0,3 8-5 0,0-5-1 0,3 3 0 0,-3 1 0 16,0 3 0-16,3-2 0 0,-1 0 28 0,4 0 4 15,-1 4 2-15,3-6 0 0,0 1-29 0,0-1-5 16,5 2-2-16,3-3 0 0,-2-4 18 0,4 2 3 15,3-3 1-15,1-4 0 0,-4 0-20 0,6 0-4 16,0-4-1-16,3-3 0 0,-1 2 14 0,1-7 3 16,-1 3 1-16,1-1 0 0,-6-1-26 0,0 1-6 15,0-2-1-15,1 1 0 0,-7-1 1 0,1 0 0 16,0 0 0-16,-5 1 0 0,0-1 7 0,-1 0 2 16,-4 0 0-16,-1 1 0 0,0 1 2 0,-2 3 1 15,-3-5 0-15,3 1 0 0,-3 4-21 0,0 2 0 16,-3 0 0-16,1-2 0 15,-1 7-29-15,3 0-4 0,-2-5-1 0,-4 10 0 16,4-5-21-16,-1 0-4 0,3 7-1 0,-2-2 0 16,2 0-80-16,3 2-17 0,-6 4-3 0,6 3-529 0</inkml:trace>
  <inkml:trace contextRef="#ctx0" brushRef="#br0" timeOffset="77585.58">19135 2119 1562 0,'0'0'34'0,"0"0"7"0,0 0 2 0,0 0 1 0,0 0-35 0,0 0-9 16,0 0 0-16,0 0 0 0,0 0 38 0,0 0 6 15,0 0 0-15,0 0 1 0,0 0-14 0,0 7-3 0,-6-2-1 0,-2 2 0 16,1 5-18-16,-4-1-9 0,3 1 10 0,3 5-10 0,-6-6 22 0,6 1-2 16,2 2 0-16,1 0 0 15,2-2-1-15,0 0-1 0,2-5 0 0,3 0 0 16,1 2 2-16,2-6 1 0,2-1 0 0,4-2 0 0,1 0 11 0,1-2 3 15,3-1 0 1,2-6 0-16,0 0-11 0,0-1-1 0,0-2-1 16,-2 1 0-16,-3-1-12 0,0-5-2 0,-3 6-8 0,-2-1 12 0,-4 0 1 15,1 0 0-15,-5 1 0 0,0-1 0 16,-3 0-1-16,0 0 0 0,-6 1 0 0,1-1 0 0,0 2-12 0,-6 3-10 16,1 3 2-16,-6 1 0 15,0 3-64-15,-3 0-13 0,-2 3-3 0,-3 6-553 16,1-7-111-16</inkml:trace>
  <inkml:trace contextRef="#ctx0" brushRef="#br0" timeOffset="77921.96">18685 2596 1936 0,'0'0'43'15,"0"0"9"-15,0 0 1 0,0 0 1 0,0 0-43 0,0 0-11 0,0 0 0 0,0 0 0 16,0 0 46-16,0 0 7 0,0 0 2 0,0 0 0 0,0 0-33 0,0 0-6 15,3 5-2-15,-1 7 0 0,1-7-14 0,2 6 0 16,-2 1 0-16,-1 0 0 0,-2 2 0 0,3 3 0 16,0-1 0-16,-1 0 0 0,-2-1 0 0,3 1-16 15,0-4 3-15,-3 0 1 0,2-5 12 0,1 2 16 16,-3-4-3-16,0-5-1 0,3 7-12 0,-3-7-16 16,0 0 3-16,0 0 1 15,8 0-129-15,-1 0-26 0,12-10-5 0,-3 8 0 0</inkml:trace>
  <inkml:trace contextRef="#ctx0" brushRef="#br0" timeOffset="78261.71">19188 2601 1825 0,'0'0'40'0,"0"0"8"0,0 0 1 0,0 0 3 0,0 0-41 0,0 0-11 0,0 0 0 0,-3 3 0 16,3 1 15-16,-5 1 1 0,-3 0 0 0,2 2 0 15,-2 0-2-15,3 2 0 0,0 1 0 0,2-1 0 16,-2-2-14-16,0 2 0 0,-1 3 8 0,4-5-8 16,2 0 22-16,0 3 2 0,0-6 0 0,0-4 0 15,2 7-10-15,1-4-2 0,2-1 0 0,3 5 0 16,0-7 13-16,3-4 3 0,-1-1 0 0,4 2 0 16,-1-6-4-16,0 0 0 0,-2-3 0 0,-1 7 0 0,3-7-12 15,-2 3-4-15,-3-3 0 0,0-2 0 0,-3 2-8 16,0-2 8-16,1 3-8 0,-4-4 8 0,-2 4 4 15,0-3 0-15,-2 2 0 0,-1 0 0 0,-2 0-4 16,2 3 0-16,-2-1 0 0,0 3 0 0,-1 3-8 0,1-3 0 16,-3 2 0-16,3 5 0 0,2-5-20 15,-2 3-2-15,0 0-1 0,5 2 0 16,0 0-142-16,0 0-29 0,0 0-6 0,0 0 0 0</inkml:trace>
  <inkml:trace contextRef="#ctx0" brushRef="#br0" timeOffset="78613.82">19637 2023 1821 0,'0'0'40'0,"0"0"8"0,0 0 1 0,0 0 3 0,0 0-41 0,0 0-11 0,0 0 0 0,0 0 0 15,0 0 16-15,6 4 0 0,-1 1 1 0,0 2 0 16,1-2-7-16,1 2-2 15,1 5 0-15,3-5 0 0,0 4-8 0,-1 4 8 0,3-1-8 16,1 2 8-16,2 8 16 0,-1-6 4 0,1 8 0 0,3 0 0 16,-3 2-28-16,0 5 0 0,-1-2 0 0,1 4 0 15,-2-2 0-15,1 2-20 0,-4-6 3 0,2 4 1 16,-5-5 25-16,0 0 6 16,-5 0 1-16,-3-4 0 0,-3-1-16 0,0-2 9 0,-2 1-9 0,-5-1 8 15,2-5 26-15,-6-4 5 0,4 0 1 0,-3-1 0 16,-1 1-11-16,1-7-1 0,3 2-1 0,-4 0-691 15,1-2-137-15</inkml:trace>
  <inkml:trace contextRef="#ctx0" brushRef="#br0" timeOffset="115148.65">8596 2204 864 0,'21'2'76'0,"-21"-2"-60"0,-7 0-16 0,-1 0 0 16,0 0 34-16,2 0 4 16,6 0 1-16,0 0 0 0,0 0 47 0,0 0 10 0,0 0 1 0,-5-2 1 15,-5 2-12-15,4 0-2 0,6 0-1 0,0 0 0 16,-8 2-30-16,3-2-5 0,5 0-2 0,0 7 0 16,-3-2-15-16,-2 2-3 0,2-5-1 0,1 3 0 15,2 4 0-15,-3-2 0 0,-2-2 0 0,2 7 0 16,6-5 5-16,-6 5 0 0,-2-1 1 0,0 6 0 15,2-1 1-15,-2 3 0 0,-1 2 0 0,-4 3 0 16,-1 6 4-16,3-1 1 0,-2-1 0 0,-1 7 0 0,3 0-5 0,-2 5-1 16,4 3 0-16,-2 1 0 15,-5 3-21-15,5 1-4 0,6-8 0 0,-1-1-8 16,-2 1 10-16,2-4-10 0,0-1 8 0,6-9-8 16,0 2 9-16,-3-2-9 0,0-5 10 0,5 0-10 0,5-2 17 15,-4-2-2-15,-4-6-1 0,4 1 0 0,10 0-14 16,-6-3 11-16,-5-2-11 0,1-2 10 0,-1 2 8 0,3-5 2 15,0 1 0-15,-8-3 0 0,0 0-20 0,5 0 0 16,3 0 8-16,-8 0-8 0,0 0 0 0,0 0 0 16,11 0 0-16,-11 0 0 0,0 0 12 0,0 0 0 15,0 0-1-15,0 0 0 0,2-3-11 0,-2 3 0 16,0 0-10-16,0 0 10 16,6-2-151-16,-6 2-24 0,0 0-5 0</inkml:trace>
  <inkml:trace contextRef="#ctx0" brushRef="#br0" timeOffset="116403.31">8871 2291 518 0,'0'0'23'0,"0"0"5"0,0 0-28 0,0 0 0 16,0 0 0-16,0 0 0 0,0 0 135 0,0 0 21 15,0 0 5-15,0 0 1 0,0 0-78 0,-2 2-15 16,-3-2-3-16,5 0-1 0,0 0-25 0,-3 0-6 16,-2 0-1-16,5 0 0 0,0 0 6 0,0 0 1 0,-6 7 0 0,6-7 0 15,-5 0-11-15,0 3-1 0,5-3-1 0,0 0 0 16,-3 2-7-16,-2 0-2 0,5-2 0 0,-3 5 0 16,-2-3-3-16,2 1-1 15,3-3 0-15,-2 7 0 0,2-7-2 0,-3 0-1 0,0 4 0 0,3-4 0 16,0 0-2-16,0 0 0 0,-5 3 0 0,5 1 0 15,-3 1 7-15,3-5 2 0,-2 2 0 0,-1 3 0 16,0 2-3-16,3 3-1 0,-2-6 0 0,-4 3 0 0,4 0 14 0,-3 1 2 16,5 1 1-16,-3 3 0 15,0-8-3-15,3 3 0 0,0 5 0 0,0-7 0 0,3 0-17 16,-3-5-11-16,0 7 12 0,3 0-12 0,-1 0 19 0,-2-7-3 16,3 4-1-16,-3-4 0 0,5 8-15 15,0-4 0-15,3 1 8 0,0-3-8 0,-2-2 9 0,2 3-1 16,-1-3 0-16,4 0 0 0,0-3 3 0,-1 1 0 15,1-3 0-15,-1 1 0 0,1-4-11 16,-3 1 0-16,0 0 9 0,2 3-9 0,-2-6 29 0,0 3 2 16,-2 0 0-16,2 2 0 0,-3-6-31 0,-3 4 0 15,4-3 0-15,-4 3 0 0,1-2 0 0,0 2 14 16,-1 0-4-16,-2 2-1 0,-2-2 3 0,2 2 0 16,-3-7 0-16,0 5 0 0,3 3-12 0,-5-6 0 15,0 8 0-15,2-7 0 0,-2 1 0 0,0 4 0 16,2 1 0-16,-2-4 0 0,-1 5 0 0,4 0 0 15,-4 2 0-15,4 0 0 0,-4-5 0 0,1 5 0 16,5 0-10-16,0 0 10 0,0 0-26 0,-2 0 1 16,-4 0 0-16,6 0 0 15,-5 5-22-15,2-3-4 0,-2 0-1 0,5-2 0 16,0 0-38-16,0 0-8 0,0 0-2 0,-3 7 0 16,1-4-94-16,-4 1-19 0,6-4-4 15</inkml:trace>
  <inkml:trace contextRef="#ctx0" brushRef="#br0" timeOffset="117135.19">8895 2288 172 0,'3'-7'16'0,"0"3"-16"0,-1-1 0 0,1 0 0 16,0-2 237-16,2 0 45 0,-3-2 9 0,1 2 1 16,0 0-136-16,-1 2-27 0,-2-7-5 0,3 5-2 0,0 2-34 0,-1-2-8 15,-4 3 0-15,2-3-1 16,-3 2 2-16,3 5 1 0,0 0 0 0,0 0 0 15,0 0-46-15,0 0-8 0,0 0-3 0,0 0 0 0,0 0-12 0,0 0-2 16,-3 5-1-16,1 4 0 0,-1 3-10 0,0-1 0 16,1 4 0-16,-3 3 0 0,2 1 13 0,-2 5 1 15,-1-3 0-15,1 2 0 0,0 6-1 0,-1-11 0 16,4 4 0-16,-4-4 0 0,4 1-2 0,2-5-1 16,-3-2 0-16,1-2 0 0,-1-1 4 0,3-4 1 15,0-5 0-15,0 0 0 0,0 0 9 0,0 0 3 0,0 0 0 16,0 0 0-16,0 0 7 0,0 0 2 15,0-5 0-15,0-4 0 0,3-3-20 0,-1 0-4 16,-2-2-1-16,3-3 0 0,-3 1-11 0,2-3 0 0,1 0 0 0,0-2 0 16,-3 2 0-16,2-6 8 0,4-1-8 15,-4 2 0-15,1-2 0 0,2 0 0 0,1 3 0 16,-1-5 0-16,0 6 0 0,0 1 0 0,1 0 0 16,-4 2 0-16,4 8 0 0,-4-1 0 0,-2 2 0 0,3 6 0 15,-3 1 0-15,0 3-11 0,0 0 3 0,0 0 0 16,0 0 0-16,0 7 0 0,0 10 0 0,-3-1 0 15,-2-2 8-15,0 8 0 0,-1 1 0 16,1 5-8-16,0-4 8 0,-3 6 0 0,0 3 0 0,3-4-8 16,-1 1 8-16,1-6-10 0,0-1 10 0,2-6-10 15,-2-6 10-15,2 4 0 0,-2-4-9 0,0-1 9 16,2-3 0-16,0 2 0 0,1-6 0 0,2-3 0 0,0 0 9 0,0 0 0 16,0 0 0-16,-3 0 0 15,-2-3 5-15,0 3 1 0,2-5 0 0,0-2 0 16,-2-2-2-16,0 2 0 0,2-5 0 0,0 0 0 0,-2 1-13 0,2-6 0 15,1 5 8-15,2-9-8 0,0 0 0 0,0 0 0 16,2 2 0-16,1-4 0 0,0 1 0 16,2 4 0-16,0-6 0 0,1 8 0 0,-1-1 0 0,0 3 0 15,-2 2 0-15,2 3 0 0,-2 2-8 0,-1 2 8 16,1 5 0-16,-3 0 0 0,0 0-13 0,3 5 4 16,2 0 1-16,-2 6 0 0,-1 3 8 0,1 3-10 15,-3-1 10-15,3 8-10 0,-3-1 10 0,0 1 0 16,0 4 0-16,0 0 0 0,0-2 0 0,0 2 0 15,0-4 0-15,0-3-8 0,2-2 8 0,1 0-8 16,-3-3 8-16,2-4-8 0,-2 4-6 0,6-9-1 16,-4 3 0-16,1-3 0 15,0-2-70-15,-3-5-15 0,5 7-2 0,0-7-1 16,3 0-123-16,0 0-25 0,8-12-5 0,-3 3 0 0</inkml:trace>
  <inkml:trace contextRef="#ctx0" brushRef="#br0" timeOffset="117502.62">9316 2166 1648 0,'0'0'73'0,"0"0"15"15,0 0-70-15,0 0-18 0,0 0 0 0,0 0 0 16,0 0 62-16,-3 0 9 0,-2 7 1 0,-3 3 1 16,0-1-7-16,0 3-2 0,0 4 0 0,0 5 0 15,-2-2-33-15,2 0-7 0,0 5-2 0,3 1 0 16,-3-1-2-16,2-1 0 0,4 3 0 0,2-5 0 0,0-4-20 0,2-5 0 15,4-1 0-15,2 1 8 0,0-7-8 0,2 2 11 16,1-7-11-16,5 0 12 0,-1-5 5 0,1-2 2 16,3 0 0-16,2-5 0 0,-2-2 6 15,-1 0 2-15,-2-2 0 0,0-1 0 0,0 1-11 0,-3 2-3 16,-2-8 0-16,-1 8 0 0,-2-2-5 0,0-5 0 16,-5 2-8-16,-3 0 12 0,0 3-1 0,-6-1-1 15,1 1 0-15,0 4 0 0,-6 0-10 0,1 5 0 16,2 0-12-16,-3 2 12 0,-5 10-27 0,0-3 3 0,-2 3 0 15,2 5 0 1,-3 4-134-16,-2 2-26 0</inkml:trace>
  <inkml:trace contextRef="#ctx0" brushRef="#br0" timeOffset="117888.8">8856 2985 1702 0,'-14'0'76'0,"12"2"15"0,-1 0-73 0,-2 1-18 0,-3 1 0 0,0-1 0 0,-3 1 52 0,3 3 6 15,0 3 2-15,-2-1 0 0,-1 3-16 0,3 2-2 16,-5 3-1-16,3-1 0 0,2 3-24 0,0-3-5 16,2-4 0-16,1 0-1 0,2 0-2 0,3-8 0 15,3 3 0-15,2-2 0 0,3-3 19 0,3-2 3 16,2-4 1-16,3 1 0 0,0-8-14 0,2-1-2 16,1-7-1-16,2 0 0 0,0-2 12 0,-5 0 2 15,0 2 1-15,0-4 0 0,0 1-8 0,-6 4-2 16,-2-6 0-16,0 5 0 0,-5-2 7 0,-3 2 1 15,0 3 0-15,-3-5 0 0,-5 6 6 0,0-1 2 16,0-3 0-16,0 3 0 0,-5 4-36 0,0 0 0 16,2 0 0-16,1 8 0 15,-1-3-16-15,1 2-11 0,-1 5-1 0,1 2-1 16,-1 3-82-16,0 4-16 0,3-1-3 0,0-1-566 0,3 7-112 16</inkml:trace>
  <inkml:trace contextRef="#ctx0" brushRef="#br0" timeOffset="118434.56">9165 3036 1324 0,'0'0'118'0,"0"0"-94"16,0 0-24-16,0 5 0 16,0-5 84-16,0 7 13 0,-2-2 3 0,-1 4 0 0,3 3-21 15,-3 2-4-15,1 0-1 0,2 0 0 16,0 5-42-16,0-5-8 0,0 7-1 0,2-4-1 0,-2-1-22 0,3 3 0 16,2-7 0-16,-2 0 0 0,-1-1 0 0,1-4 0 15,2-2 0-15,-5-5 8 0,0 0 9 0,8 0 3 16,0-9 0-16,0-1 0 0,3 1 26 0,-3-3 6 15,-3-2 0-15,3-2 1 0,0-1-22 0,-3 5-5 16,0-11-1-16,-2 4 0 0,0-2 8 0,-1 0 2 16,-2 0 0-16,-2-3 0 0,2 3-15 0,0-3-2 0,-6-4-1 15,4 2 0-15,-1 0-9 0,1 0-8 16,-4-2 12-16,4 2-12 0,-1 5 8 0,0 0-8 0,3 2 0 0,3 3 0 16,-6 4 0-16,6 0 0 0,0 0 0 15,-1 1 0-15,4 4 0 0,-4 2 0 0,1 5 0 0,2-5 0 16,3 5 0-16,-3 5 0 0,3 0 0 0,6 2 0 15,-1-3 0-15,5 3-9 0,-2-2 9 0,5 2-12 16,3-2 12-16,0-3 0 0,0 3 0 0,2-5 0 16,1 2 0-16,4-2 0 0,1 0 8 0,0-2-8 15,0-3 0-15,2 1 0 0,3 1 0 0,-2-6 0 16,-1 2 0-16,-2 0 0 0,-1 0 0 0,-1 2 8 16,-1 0-8-16,-6 1 0 0,1 1 0 0,-3 3 0 15,-5 0-68-15,-2 0-11 16,-4 0-2-16</inkml:trace>
  <inkml:trace contextRef="#ctx0" brushRef="#br0" timeOffset="119752.01">9525 2921 1378 0,'0'0'61'16,"0"0"13"-16,3-5-59 0,-3 5-15 0,2-2 0 0,-2 2 0 16,0-5 51-16,0 5 7 0,0 0 2 0,0 0 0 15,0 0-6-15,0 0-1 0,0 0 0 0,0 0 0 0,0 0-42 0,6 7-11 16,-4 0 0-16,-2 3 0 0,3-1 23 0,0 3 2 16,-1 0 1-16,-2 2 0 0,3 2 3 0,-1 1 1 15,-2-3 0-15,3 0 0 0,0 0-10 0,-3 3-1 16,0-10-1-16,2 4 0 0,1-1-5 0,-3-1-1 15,0-2 0-15,0 0 0 0,0-7-1 0,0 5-1 16,0 2 0-16,0-2 0 0,0-5-10 0,0 7 10 16,-3-5-10-16,3-2 10 0,0 0-10 0,0 0 0 15,0 0 0-15,0 0 0 16,3 10-96-16,-3-10-20 0,0 0-5 0</inkml:trace>
  <inkml:trace contextRef="#ctx0" brushRef="#br0" timeOffset="119995.29">9708 3048 1558 0,'0'0'69'0,"0"0"15"0,0 0-68 0,0 0-16 0,0 0 0 0,0 0 0 16,0 0 16-16,0 0 0 0,0 0 0 0,0 0 0 16,0 0 34-16,0 0 6 0,0 0 2 0,5 2 0 15,-5-2-30-15,5 3-5 0,-5-3-2 0,8 0 0 16,-3 0 18-16,3 0 3 0,-2 0 1 0,2 0 0 0,-3 0-28 0,3 2-6 15,2-2-1-15,1 0 0 16,-3 0-8-16,0 0 8 0,-3 0-8 0,3 5 8 16,-3-5-23-16,1-5-5 0,2 5 0 0,0 0-589 15,-3 0-118-15</inkml:trace>
  <inkml:trace contextRef="#ctx0" brushRef="#br0" timeOffset="120422.26">10012 2942 1414 0,'0'0'63'0,"2"0"13"0,4-2-61 0,-4 2-15 15,4-2 0-15,-6 2 0 0,0 0 68 0,0 0 12 16,0 0 1-16,0 0 1 0,0 0-32 0,5 4-6 16,-2 3-2-16,-1-2 0 0,1 2-20 0,0 0-4 0,-3 0-1 0,0 3 0 15,0 1-3-15,0 1-1 16,0 0 0-16,0-3 0 0,-3 5-5 0,0 3-8 0,3-5 11 15,-2-5-11-15,-4 2 11 0,4 3-11 0,-4-5 10 16,1 2-10-16,0 1 16 0,-3-1-2 0,0-4-1 0,3 2 0 16,-1-2-3-16,-2 2-1 0,3-5 0 0,-3 0 0 15,3 5-1-15,0-7 0 0,-1 0 0 0,1 0 0 16,2 0 0-16,-2-4-8 0,5 4 12 0,-3-5-4 16,3 3 7-16,-2-5 1 0,-1 2 0 0,3-7 0 15,0 3-7-15,3-3-1 0,2 0 0 16,0 5 0-16,-2-5-8 0,5 1 0 0,-3 1 0 0,3 1 0 15,-2-1 0-15,1 3 0 0,1 3 0 0,0-1 0 16,0 3 0-16,0-1 0 0,0 1 0 0,0 4 8 16,0 3-8-16,0 0 12 0,0-1-12 0,-3 8 12 0,3-7-12 15,-3 7 8-15,1-3-8 0,-1 3 8 0,0-1-8 16,1 1 10-16,-1-2-10 0,-2-1 10 16,-1 0-10-16,1 1 0 0,-1-5 0 0,1 2 0 15,0 4-64-15,-1-6-17 0,-2 4-4 0,3 1-1 0</inkml:trace>
  <inkml:trace contextRef="#ctx0" brushRef="#br0" timeOffset="124008.38">10128 2079 1558 0,'0'0'69'0,"0"0"15"15,0 0-68-15,0 0-16 0,0-5 0 0,0 5 0 16,0 0 21-16,0 0 1 0,0 0 0 0,0 0 0 0,0 0-3 0,8 5-1 15,0 2 0-15,3 0 0 0,-3 5-18 0,2 2 0 16,1 5 8-16,2 4-8 0,-2 6 0 0,2-4 0 16,0 13 0-16,6-3 0 0,-1 8 0 15,1 4 8-15,-1 2-8 0,1-2 0 0,-3 5 22 0,-1 2-2 16,1 2-1-16,0-1 0 0,-3 1-19 0,1-4 0 16,-6-1 8-16,0-8-8 0,-3-3-9 0,0 0-6 15,-2-10-1-15,-1-1 0 0,1-1 45 0,-3-12 9 16,0 3 2-16,-3-5 0 0,3 0 4 0,0-2 0 15,-2-5 1-15,2 3 0 0,-3-3-26 0,0-3-6 16,1 3-1-16,-1-4 0 16,1-1-32-16,2-2-6 0,0 0-2 0,0 0-872 0</inkml:trace>
  <inkml:trace contextRef="#ctx0" brushRef="#br0" timeOffset="124444.05">10724 3248 979 0,'0'0'43'0,"0"0"9"0,0 0-41 0,0 0-11 0,5 5 0 0,-5-5 0 16,0 0 82-16,0 0 14 0,0 0 4 0,0 0 0 16,0 0-14-16,0 0-2 0,0 0-1 0,0 0 0 15,0 0-22-15,3-5-4 0,-3-4-1 0,0-1 0 16,0 3-3-16,-3-9-1 0,0-1 0 0,1-2 0 0,-4 1-19 0,4 1-4 15,-1-9-1-15,0 5 0 0,-2-7 10 0,2 4 2 16,-2-4 0-16,0-5 0 0,0 3-16 16,2-3-4-16,-2-5 0 0,2 3 0 15,0-1-8-15,3 4-3 0,0-11 0 0,3 8 0 0,0-3-9 0,2 3 0 16,0 4 0-16,3-4-11 0,0 7 11 0,0 0 0 16,3 4 0-16,-1 1 0 0,-2 2 0 0,3 2 0 15,-1 7 0-15,3-5 8 0,-2 6-8 0,2-1-12 16,1 5 4-16,-1 2 0 0,3-2 8 0,-6 2 0 15,6 5 0-15,-3 5 8 0,-2-5-8 0,2 7 0 16,-2-2 0-16,-3 2-8 0,0 5 8 0,0 4-13 16,-3-4 5-16,-3 7 8 0,-2 2-15 0,0-2 5 15,-5 2 1-15,0 2 0 0,0 1-2 0,-6-1 0 16,0 1 0-16,-2-1 0 0,3-1 11 0,-4-1 0 16,4 0 0-16,-3 3 0 0,2-8 0 0,0 0 0 0,1 3 0 0,-1-2 0 31,1 2-37-31,2-8-6 0,0 6-1 15,0-5 0-15,3-5-124 0,-1 2-24 0</inkml:trace>
  <inkml:trace contextRef="#ctx0" brushRef="#br0" timeOffset="124721.13">11213 2114 1612 0,'3'-18'144'0,"-1"13"-116"0,1 0-28 0,-3 5 0 15,0 0 60-15,0 0 5 0,0 0 2 0,0 0 0 16,8 5-52-16,-5 2-15 0,-3 5 0 0,0 4 8 16,-3 3 4-16,-5 4 0 0,3 3 1 0,-1 5 0 0,-4 4-3 0,2 0-1 15,0 5 0-15,0 5 0 0,0 2 12 0,-3 0 3 16,4 5 0-16,-1 0 0 0,-3 6-24 0,6-6 0 16,-3 2 0-16,3-2 0 0,-1 0 0 0,1-10 0 15,2-4 0-15,3-3 0 0,-2-9 0 0,4-5 0 16,-2 0 0-16,3-7 0 0,-3-4 11 0,3-1-3 15,-1 1 0-15,4-8 0 16,-6-2-39-16,0 0-8 0,7-2-1 0,1-3-833 16</inkml:trace>
  <inkml:trace contextRef="#ctx0" brushRef="#br0" timeOffset="125753.6">11623 2046 1594 0,'0'0'71'0,"0"0"14"0,0 0-68 0,0 0-17 0,0 0 0 0,0 0 0 0,0 0 12 0,0 0-2 16,0 0 0-16,0 0 0 0,0 0 3 0,3 7 1 15,-3 3 0-15,2-6 0 0,1 3-14 0,-3-2 0 16,3 7 0-16,-3-5 0 0,0 2 32 0,2 3 8 16,-2 0 0-16,0-3 1 0,0 1-15 0,0-3-3 15,0 2-1-15,0-2 0 0,0 0 10 0,0-7 1 16,0 0 1-16,3 10 0 0,-3-10-11 0,0 0-3 16,0 0 0-16,0 0 0 0,0 0-20 0,0 0 8 0,0 0-8 0,0 0 0 15,0 0 12-15,0 0-1 0,0 0-1 0,0 0 0 16,0 0-10-16,0 0 0 15,0 0 0-15,0 0 0 0,0 0 0 0,0 0 15 0,0 0-3 0,0 0 0 16,0 0-12-16,0 0 0 0,0 0-12 0,0 0 12 16,0 0-13-16,0 0 4 0,0 0 1 0,0 0 0 15,0 0 0-15,0 0 0 0,0 0 0 0,0 0 0 16,0 0 8-16,0 0-8 0,3-7 8 0,-3 7-8 16,2-5 8-16,-2 5 0 0,0 0 0 0,6 0 0 15,-6 0 0-15,2-5 0 0,-2 5 0 0,3-7 0 16,0 7 0-16,-3 0 0 0,0 0 0 0,0 0 8 15,2-5-8-15,1-2 0 0,-3 3 0 0,2-1 0 0,1 0-8 0,-3 3 0 16,3-5 0-16,-1 2 0 0,-2-2-3 16,3 2 0-16,0-2 0 0,-3 3 0 0,0-3 11 0,0 2 0 15,2 0-9-15,-2-2 9 0,0 2 0 0,0-2 0 16,-2 3 0-16,2-1 0 0,0 0 0 0,0 5 0 16,-6-2 0-16,4-5 8 0,2 7-8 0,-3-3 10 15,3 3-10-15,-5-2 10 0,5 2-10 0,-3 0 0 16,-5 0 9-16,6 2-9 0,-4 3 0 0,1 0 0 15,0 0 0-15,-1 6 0 0,1-4 0 0,-3 0 0 16,3 5 0-16,-3 2 0 0,0 5 0 0,0 5 0 16,-2-6 0-16,2 6 0 0,0 2 12 0,0-3-3 15,2 1 0-15,1-1 0 0,2-6-1 0,1 2 0 16,2-3 0-16,0-2 0 0,2-2 24 0,4-3 4 16,-4 3 0-16,6-7 1 0,0 2-9 0,3-5-1 15,-3-2-1-15,2 0 0 0,4-2 1 0,-1 2 0 16,3-9 0-16,-3 1 0 0,3-3-12 0,-3 4-3 0,6-10 0 15,-6 5 0-15,3-6-4 0,-3 1-8 0,0 1 11 0,0-3-11 16,-2 2 0-16,0-1 0 0,-6 1 0 0,0-4 0 16,-2 2 10-16,-1 0-10 0,-2 3 8 0,-2-3-8 15,-1 3 0-15,-2-1 0 0,0 5 8 0,-3 1-8 16,-3-6 0-16,0 10 0 0,1-5 0 0,-3 5 8 16,5 3-8-16,-3-1-9 0,-2 5 9 0,2-5-13 15,3 5 0-15,-2 5 0 0,2-5 0 16,3 0 0-16,-3 5-8 0,0-1-2 0,2 3 0 0,1-2 0 15,0 2-34-15,2-2-7 16,1 2-2-16,2-7 0 0,0 0 2 0,0 5 0 0,0-5 0 0,0 7 0 16,0-7-4-16,0 0-1 0,0 0 0 0,0 0-711 15</inkml:trace>
  <inkml:trace contextRef="#ctx0" brushRef="#br0" timeOffset="128357.06">11679 1952 1324 0,'-6'-12'118'0,"6"5"-94"0,0 3-24 0,-2-1 0 15,2 0 109-15,0 3 18 16,0-3 3-16,2 5 1 0,-2 0-73 0,0 0-14 0,0 0-4 0,0 0 0 16,0 0-13-16,-2 5-3 15,-1 7-1-15,-2-1 0 0,0 6-23 0,-3 6-15 0,0 8 3 0,-3-3 0 16,1 7 12-16,-4 5 13 0,4 3-2 16,-4 1-1-16,4-4-10 0,2-4 0 0,-3-1 0 0,6-7 0 15,0-4 0-15,-1-8 0 0,4 3 0 0,-1-12-11 16,3 2 47-16,0-6 8 0,0-3 3 0,0 0 0 15,0 0 39-15,3-7 8 0,-1-3 2 0,4-1 0 16,-4-4-68-16,6-1-12 0,-2-3-4 0,2-4 0 16,0-3-12-16,-1 0 0 0,1-2 8 0,0-3-8 15,3 3 0-15,-3-7 0 0,0-3 0 0,0 0 0 16,0 1 0-16,2-1 8 0,1 5-8 0,-1 3 0 0,1-6 0 0,0 8 0 16,-1 5 0-16,-2-1 0 0,0 8 0 15,-3 4 0-15,1 0 0 0,-1 3 0 0,-2 6 0 0,-3 3 0 16,2 0 0-16,-2 0 0 15,0 12 0-15,-2 0-8 0,-4 7 8 0,4 4 0 0,-4 1 0 0,-2 9 0 16,0-3 0-16,1 8 0 16,-4 4 0-16,0-2 0 0,1 2 0 0,-1 3 0 0,1-5 0 0,2-5 0 15,0-9 0-15,0 0 0 0,5-2 0 0,-2-8 0 16,2-2 0-16,3-2 0 0,0-3 0 0,-2-2 0 16,-1-2 0-16,3-5 0 0,0 0 13 0,0 0 0 15,5-9 0-15,-2-3 0 0,0-2 13 0,2-3 2 16,-3-4 1-16,4 2 0 0,-4-4-29 0,4-1-16 15,-4-4 1-15,4-2 1 0,-4-3 22 0,4 2 4 16,-1-2 0-16,0 3 1 0,0 1-13 0,-2 6-16 16,2 2 3-16,1 7 1 0,-4-3 12 0,1 10 15 15,0 2-3-15,-3 5-1 0,0 0-11 0,0 0 0 16,-3 12 0-16,0 5 8 0,-2 6-19 0,0 5-4 0,-1 3-1 16,4-1 0-16,-6 8 26 0,5-3 5 0,-2 8 1 0,2 1 0 15,-2 3-16-15,0 5 0 0,-1 0 0 16,6-5 0-1,0-2-25-15,3-3-8 0,0-9-2 0,2-3 0 0,3-6-46 16,0-8-10-16,2-4-1 0,1 0-1 0,2-12-160 16,0 0-32-16,19-12-7 0,-5 0 0 0</inkml:trace>
  <inkml:trace contextRef="#ctx0" brushRef="#br0" timeOffset="128663.69">12248 2103 1674 0,'0'0'36'0,"0"0"8"0,0 0 2 0,0 0 2 0,0 0-39 0,0 0-9 16,-6 0 0-16,4 0 0 0,-4 4 41 0,1 3 7 16,-3 5 0-16,-2 2 1 0,-1 7-25 0,0-4-6 15,-2-1-1-15,0 8 0 0,0 2-1 0,2-3 0 16,1 1 0-16,4-3 0 0,1-2-3 0,2-3-1 16,1-6 0-16,4 1 0 0,1-1 12 0,2-6 3 15,3 1 0-15,0-5 0 0,8 0 17 0,-3-5 4 16,6-2 1-16,-1-2 0 0,-2-3-21 0,3 0-4 15,-3-2 0-15,-1-2-1 0,1-5-23 0,0 2 0 16,-3 0 0-16,-2-4 8 0,-3 6 19 0,0-6 4 16,-3 1 1-16,-5 4 0 0,3-6-12 0,-6 3-3 0,0 2 0 15,-2 0 0-15,0-2-9 0,-6 5-8 0,1 2 12 0,-4 2-12 16,1 2 8-16,0 8-8 0,0-3 0 16,-3 5 0-1,0 5-28-15,-2-3-10 0,2 8-2 0,-6 2-698 0,4 4-140 0</inkml:trace>
  <inkml:trace contextRef="#ctx0" brushRef="#br0" timeOffset="129355.2">11515 2841 345 0,'0'0'15'0,"0"-5"4"0,0-2-19 0,0 0 0 0,0 3 0 0,-3-3 0 15,0 2 259-15,3 0 48 0,-2 3 9 0,2-5 3 16,-6 2-188-16,4 5-38 0,-3-5-7 0,2 3-2 16,0 4-38-16,-2 3-8 0,-3-3-2 0,0 8 0 15,0-3-36-15,0 2 0 0,0 5 0 0,0 3 0 0,8-1 0 0,-5-2 0 16,2 8 0-16,1-8 0 0,2 7 0 0,0-5 0 15,0-4 12-15,0 0-4 16,2 0 12-16,6-8 4 0,0 3 0 0,3-7 0 0,-1 0 10 0,4 0 2 16,2-7 1-16,-1 3 0 0,1-8-1 15,0 0-1-15,0 0 0 0,0-4 0 0,-6 4-6 0,4-7-1 16,-6 3 0-16,2-3 0 0,-2 2-5 0,-3-4-2 16,-5 5 0-16,0 2 0 0,0 2-2 0,-2-4-1 15,-3-1 0-15,-1 3 0 0,-2 0-6 0,0 2-2 16,0 3 0-16,-2-1 0 0,2 3-10 0,-3 3 8 15,1-4-8-15,2 8 8 0,0 0-25 0,0 0-6 16,0 8-1-16,0-4 0 16,3 1-124-16,-3 4-26 0,3 1-5 0,2 1-746 0</inkml:trace>
  <inkml:trace contextRef="#ctx0" brushRef="#br0" timeOffset="129831.63">11962 2949 1422 0,'0'0'31'0,"0"0"6"0,0 0 2 0,0 0 1 0,0 0-32 0,0 0-8 0,0 0 0 0,0 0 0 15,0 0 84-15,-3 5 16 0,1 2 2 0,-4 5 1 16,1-5-75-16,0 2-16 0,-3 3-2 0,0 2-1 0,2 0-9 0,1 0 0 15,0 3 0-15,2-3 0 0,3 2 0 0,0-4 0 16,-2 0 0-16,4-3 0 0,1-2 0 0,2 0 0 16,-2-2 0-16,5 0 0 0,0-5 20 0,0-5 1 15,2 3 1-15,-2-3 0 0,3-7 19 0,2-2 4 16,-2 2 1-16,-1-2 0 0,1-4-32 16,-3 1-6-16,0-4-8 0,0 2 11 0,-6-2 2 0,3 0 1 15,-2-3 0-15,0-2 0 0,-3-2 21 0,0 2 4 16,0-2 1-16,0 5 0 0,-3-1-24 0,3 0-5 15,-3 1-1-15,3 6 0 0,0-1 1 0,0 6 0 16,0 3 0-16,3-3 0 0,0 5-11 0,-3 2 0 16,2-2 9-16,1 5-9 0,2-1 0 0,1 3 0 15,2 0 0-15,0 3 0 0,2-1 0 0,3 5 0 16,3-5 0-16,5 8 0 0,1-6 0 0,-1 4 0 16,3-1 0-16,2 2 0 0,0-4 0 0,6 2 0 15,0-5 0-15,-3-2 0 0,3-2 0 0,-3 2 0 0,3-7 0 16,-6 2 0-16,3 0 0 0,-5 1 0 0,0 1-10 0,-3-1 10 15,-2-1-69 1,-4 2-7-16,-4-1-2 0,0 4 0 0</inkml:trace>
  <inkml:trace contextRef="#ctx0" brushRef="#br0" timeOffset="130118.27">12203 2865 1789 0,'0'0'79'0,"0"0"17"15,0 0-77-15,5-3-19 0,0-1 0 0,0 4 0 0,-5 0 24 0,0 0 0 16,0 0 1-16,6 0 0 0,-1 0 51 16,3 0 11-16,-5 4 1 0,2 1 1 15,-5 2-65-15,0 5-12 0,-3-5-4 0,3 9 0 16,3-4-47-16,-3 5-9 0,0-1-3 0,0 3 0 0,0 4 51 0,0-4 0 15,0 2 0-15,-3-2 9 0,1 0-9 0,-1-3 0 16,3 1 0-16,0-10 0 0,-3 2 0 0,3-2-12 16,3 0 2-16,-3-7-900 0</inkml:trace>
  <inkml:trace contextRef="#ctx0" brushRef="#br0" timeOffset="130297.16">12425 2938 2044 0,'0'0'45'0,"0"0"10"0,0 0 1 0,0 0 1 0,2 0-45 0,-2 0-12 0,0 0 0 0,3-5 0 16,-3 5 59-16,0 0 9 0,0 0 3 0,0 0 0 15,8 0-42-15,-8 0-8 0,0 0-1 0,5 5-1 16,3-5-19-16,-2 4 0 0,-1-1 0 0,0 1 0 16,3 3-10-16,0-2-6 0,0 2 0 0,0-2-1 31,0-1-189-31,0 4-38 0</inkml:trace>
  <inkml:trace contextRef="#ctx0" brushRef="#br0" timeOffset="130722.18">12732 2916 1681 0,'0'0'36'0,"0"0"8"0,0 0 2 0,5-2 2 0,-5 2-38 0,5 0-10 15,-5 0 0-15,0 0 0 0,0 0 63 0,0 0 10 16,0 0 3-16,0 0 0 0,6 2-45 0,-6-2-9 15,2 7-2-15,1 3 0 0,-3-3-9 0,0 5-3 16,-3-1 0-16,-2 3 0 0,2 5-8 0,-2-2 8 16,0-1-8-16,-3 3 8 0,0-5-8 0,-3 0 8 0,3 0-8 0,0-2 8 15,3 0 4-15,-3-3 0 16,0-2 0-16,0 0 0 0,0-2-12 0,0 0 12 16,6-3-12-16,-6 1 12 0,3-3-1 0,-1 2 0 0,1-2 0 0,5 0 0 15,-3-2-2-15,3 2 0 0,-5-3 0 0,5 3 0 16,0 0 7-16,-3-2 0 0,1-10 1 0,4 5 0 15,-2 2 3-15,3-4 0 0,2 2 0 0,-2-3 0 16,2 3-20-16,3 0 0 0,-2 0 0 0,-1 3-9 16,3-3 9-16,-3 2 0 0,3-2 0 0,0 4 0 15,2 1 0-15,-2 2 8 0,0 0-8 0,3 0 8 16,-6 0-8-16,6 0 0 0,-3 5-8 0,2-3 8 16,-2 3 0-16,0 0 0 0,-2 2 0 0,4-5 0 15,-2 7 0-15,-3-6-10 16,3 1 10-16,-2 1 0 0,-1 0-54 0,3-3-4 0,-8-2-1 15,5 0 0-15,-5 0-82 0,5 0-17 0,-5 0-3 16</inkml:trace>
  <inkml:trace contextRef="#ctx0" brushRef="#br0" timeOffset="131005.28">12838 2893 979 0,'0'0'87'0,"0"0"-70"16,0 0-17-16,0 0 0 0,0 0 72 0,0 0 12 15,0 0 1-15,0 0 1 0,0 0-66 0,0 0-20 16,0 0 8-16,0 0-8 0,0 0 0 0,-6 5 8 16,4-3-8-16,2-2 0 0,0 0 16 0,0 0 0 15,0 0-1-15,0 0 0 0,0 0 25 0,0 0 4 16,0 0 2-16,0 0 0 0,0 0 15 0,0 0 3 0,0 0 1 0,0 0 0 16,0 0-21-16,0 0-4 15,0 0 0-15,0 0-1 0,0 0-14 0,0 0-2 0,0 0-1 0,0 0 0 16,-6-2-11-16,4 2-3 0,2 0 0 0,0 0 0 15,-3 0-8-15,3 0 0 0,0 0 0 0,0 0 0 16,0 0 0-16,-3 2 0 0,3-2 0 0,0 0 0 16,-2 2-12-16,2-2 3 0,-3 7 0 0,3-7 0 15,0 0-44 1,-3 3-9-16,1 1-2 0,2-4-747 0</inkml:trace>
  <inkml:trace contextRef="#ctx0" brushRef="#br0" timeOffset="131468.43">12703 2150 403 0,'-3'-24'17'0,"0"17"5"0,3 2-22 0,3-6 0 16,-3 4 0-16,3-3 0 0,2 3 313 0,-2 2 59 15,2-2 11-15,-2 3 2 0,4-3-294 0,-1 2-59 0,2 5-12 0,2 2-3 16,1 3-17-16,2 4 0 0,0-2 0 0,3 5 0 16,0 5 12-16,0-3-2 0,2 7 0 0,1 2 0 15,2 6 21-15,-2-1 4 0,2 7 1 0,-3 7 0 16,1 3-28-16,-6 7-8 0,0 0 0 0,-2 6 0 16,-3 1 0-16,-5 0 0 0,-3 5 0 0,-6-6 0 15,-2 6 0-15,-2-3 0 0,-4-2 0 0,-1 0 0 16,1-8 0-16,-4-4 0 0,2-4-15 15,0-3 5-15,0-5 10 0,3-2 0 0,0-7 0 0,2-3-595 16,-2 3-114-16</inkml:trace>
  <inkml:trace contextRef="#ctx0" brushRef="#br0" timeOffset="132739.15">8419 4619 1209 0,'0'0'108'0,"0"0"-87"16,3-5-21-16,-3 5 0 0,5-4 49 0,-5 4 6 15,0 0 1-15,0 0 0 0,8-3-16 0,-8 3-2 16,0 7-1-16,3-2 0 0,2 4-9 0,-2 3-1 16,-9 5-1-16,1 2 0 0,0 6-6 0,-3-1-2 15,0 6 0-15,-3 3 0 0,-5 3-10 0,6 1-8 16,-1-1 9-16,-5-1-9 0,-2 3 0 0,7-6 0 16,3-6 0-16,-2-2 0 0,2-3 12 0,-3-5 2 15,6-4 1-15,2-2 0 0,1-3 49 0,-4-3 11 0,-2-1 1 0,6 1 1 16,2-4-5-16,0 0-2 0,-6-4 0 0,4-3 0 15,2 2-26-15,0-4-6 16,-3-6-1-16,-2 1 0 0,5-4-17 0,2-4-3 0,-4 1-1 0,-1-5 0 16,0 0-16-16,3-2 0 15,3-5 0-15,-3 0 0 0,-3 3 0 0,3-3 0 0,3 0 0 0,5 2 0 16,-5-4 0-16,2 2-9 16,6-2 1-16,-1 2 0 0,3 0 8 0,-2 0 0 0,0 0 0 15,2 5 0-15,3 2 0 0,-6 3 0 0,-2 1 0 0,3 4 0 16,2 6 0-16,-2-5-10 0,-3 6 10 0,-3 4 0 15,5 0-9-15,1 2 9 0,0 2 0 0,-1 6-9 16,-2 4 9-16,3 2-8 0,-1 3 8 0,1 2-8 16,-6 7 19-16,6 5 4 0,2 2 1 0,-2 5 0 15,-6 3-16-15,3 4 0 0,2 4 8 0,1 1-8 16,-3 0 0-16,2-1 0 0,1 1 0 0,2-3 0 0,0-4 0 16,-2-7 0-16,-6-3 0 0,3-7 0 15,3-2-12-15,-1-3-4 0,-10-4-2 0,3 0 0 0,2-3 10 16,-2 1 8-16,0-3-12 0,-3 0 12 15,-3 0-135-15,3-3-20 0,0-4-4 16,-3 0-455-16,-5 7-91 0</inkml:trace>
  <inkml:trace contextRef="#ctx0" brushRef="#br0" timeOffset="132890.1">8480 4913 518 0,'3'-5'46'0,"-6"-2"-37"16,-5 3-9-16,3-1 0 0,5 0 181 0,-3 0 35 15,-2-2 6-15,2 0 2 0,0 3-109 0,1-3-22 0,2 0-4 0,-3 2-1 16,3 0-2-16,0 3-1 15,8-3 0-15,0 0 0 0,-8-2-42 0,8 0-9 0,8 3-2 0,0-3 0 16,-3 4-11-16,3-4-2 0,2 2-1 0,1-2 0 16,5 3-18-16,-1 1 0 15,-7-1 0-15,3 1 0 16,5 3-68-16,-3 0-20 0,-3 3-4 0,1 1-483 16,-1 1-97-16</inkml:trace>
  <inkml:trace contextRef="#ctx0" brushRef="#br0" timeOffset="133142.13">9004 4962 1785 0,'0'0'159'16,"0"0"-127"-16,5 0-32 0,0 0 0 16,1-4-27-16,-4 1-11 15,-2 3-2-15,0 0-1 0,6 0 100 0,-6 0 20 0,0 0 4 0,0 0 1 0,0 0-42 0,0 0-8 16,0 0-2-16,2 7 0 0,-2 5-17 0,0-2-4 15,0 1-1-15,0 6 0 0,-2 4-2 0,2 0 0 16,-3 0 0-16,3 3 0 0,-3 2-8 0,3-3 0 16,0-2 0-16,-2-4 8 0,2 2-8 0,0-8 12 15,0 1-12-15,0-2 12 0,2-3-12 0,-2-3-11 16,0-4 3-16,0 0-624 16,0 0-125-16</inkml:trace>
  <inkml:trace contextRef="#ctx0" brushRef="#br0" timeOffset="133377.94">9369 4591 2286 0,'0'0'50'0,"0"0"10"0,0 0 3 0,0 0 1 0,0 0-51 0,5 0-13 0,0 0 0 0,1 0 0 15,-6 0 11-15,8 2-1 0,-8-2 0 0,0 0 0 16,13 5-10-16,0-3 0 0,-2 3 0 0,5 0 0 16,0-1 0-16,-1-1 0 0,1 1 0 0,0 1 8 15,3-5-22-15,-1 5-5 0,-2-3-1 0,-3 5-658 16,3-4-132-16</inkml:trace>
  <inkml:trace contextRef="#ctx0" brushRef="#br0" timeOffset="133559.14">9467 4958 1904 0,'-8'9'84'0,"5"-2"18"15,1 0-82-15,2 0-20 0,0 5 0 0,0-3 0 0,0 1 41 0,2-1 4 16,1-2 1-16,2 3 0 0,0-1-27 0,6-2-6 16,0 0-1-16,-1-4 0 0,6-3-3 0,-3 0-1 15,3-3 0-15,0-1 0 16,3-1-124-16,-1 0-26 0,6-4-5 0,0-1-1 0</inkml:trace>
  <inkml:trace contextRef="#ctx0" brushRef="#br0" timeOffset="133896.87">10234 4231 2257 0,'-10'-2'100'0,"10"2"20"0,0 0-96 0,0 0-24 0,0 0 0 0,-6 4 0 16,-2 1-47-16,3 4-14 0,-6 3-3 0,1 2-1 15,-3 3 53-15,-1 4 12 0,4 3 0 0,-3 1 0 16,2 6 0-16,0 2 0 0,1 0 0 0,-1 7 0 16,3 2 8-16,3 3 1 0,-3-1 1 0,5 6 0 15,1 2-2-15,2-1-8 0,0-1 12 0,2-1-4 0,4-4-8 16,2-3 0-16,-3-4 9 0,6-5-9 0,-4-7 0 0,4-3 9 15,0-6-9-15,-1-3 0 16,-2-3 13-16,3-4-4 0,-3 1-1 0,0-6 0 16,0 0-28-16,-1-4-5 0,-1-3-2 0,2 0-897 15</inkml:trace>
  <inkml:trace contextRef="#ctx0" brushRef="#br0" timeOffset="134175.56">10546 4229 403 0,'0'0'36'0,"0"0"-36"16,3-5 0-16,0 0 0 0,-1 1 169 0,1 1 27 15,-3 3 6-15,0 0 1 0,0 0-76 0,0 0-15 16,0 0-4-16,0 0 0 0,0 0-16 0,0 0-3 0,0 0-1 0,0 0 0 15,0 0-51-15,3 5-10 0,-1 2-3 0,1 0 0 16,-3 5 13-16,0 0 3 0,0 4 0 0,0 3 0 16,-3-5-28-16,3 5-12 0,-2 0 10 0,2-3-10 15,0 3 0-15,0-5 0 0,0 0 0 0,0-2 0 16,0 0 0-16,2-1 0 0,-2-6 0 0,0 2 0 16,3 0-88-16,-1 0-21 15,1-2-4-15</inkml:trace>
  <inkml:trace contextRef="#ctx0" brushRef="#br0" timeOffset="134488.98">10978 4247 1789 0,'0'0'79'0,"0"0"17"0,0 0-77 0,0 0-19 15,0 0 0-15,0 0 0 0,0 0 10 0,0 0-2 16,0 8 0-16,-6-1 0 0,1 2 20 0,-3 5 4 15,0 0 1-15,0 3 0 0,0-1-19 0,0 5-4 16,-2-4-1-16,4 6 0 0,4-2 0 0,-4-2 0 16,6 0 0-16,3-7 0 0,0 0-9 0,2-3 10 15,0-4-10-15,6-1 10 0,-3-1 22 0,5-6 4 0,3-1 0 0,0-3 1 16,2-3-4-16,1 1-1 0,-3-10 0 0,2 3 0 16,-2-1-13-16,-3 1-3 0,1-1-1 15,-6 3 0-15,0-7-7 0,-3 2-8 0,-3 3 11 0,-4-1-11 16,-1 3 12-16,-2-2-4 0,-3 4 0 0,0 0-8 15,-3 0 33-15,-4 5 0 0,1 0 0 0,-2 5 0 32,-2 2-58-32,2 2-12 0,-2 5-3 0,-1 3 0 0,0 1-90 0,-2 6-18 0,3 4-4 15,2-4-1-15</inkml:trace>
  <inkml:trace contextRef="#ctx0" brushRef="#br0" timeOffset="135285.81">10427 5049 1526 0,'-2'0'33'0,"2"-4"7"0,-3 1 2 0,0 3 2 0,3 0-36 0,-2-2-8 16,-4 2 0-16,4-2 0 0,-1 2 30 0,-2 2 4 15,-1 3 1-15,1-1 0 0,0 6-22 0,0-3-4 16,-3 5-1-16,0-3 0 0,2 3 4 0,1 0 0 16,0 4 0-16,-3 1 0 0,5 1 6 0,1 1 2 15,-4 2 0-15,6 1 0 0,0-8-10 0,3 0-2 0,2-3 0 0,-2-1 0 16,2-3 13-16,3 0 3 16,0-2 0-16,3-5 0 0,2 0 22 0,0-5 5 0,0-2 1 0,1-5 0 15,1-2-7-15,1-2-1 16,0 2 0-16,-3-8 0 0,1 4-30 0,-4-1-6 0,1-2-8 15,-3-1 11-15,0 1-11 0,-3 0 8 0,-2 0-8 16,-1 4 8-16,-2-1 5 0,-2-1 1 0,-4 0 0 0,1 0 0 16,-3 5-5-16,-2 0-1 0,2 2 0 0,-3 3 0 15,3-1-8-15,-2 3 0 0,-1 0 0 0,0 3 0 16,1 4 0-16,-1 0-11 0,3 2 3 0,-2 3 0 16,2-1-110-16,2 3-22 15,1-2-4-15,0 2 0 0</inkml:trace>
  <inkml:trace contextRef="#ctx0" brushRef="#br0" timeOffset="136414.96">10959 5160 806 0,'0'0'72'0,"0"0"-58"0,0 0-14 0,0 0 0 16,0 0 84-16,0 0 15 0,0 0 2 0,0 0 1 15,0 0-28-15,0 0-6 0,0 0 0 0,0 0-1 0,0 0-20 0,0 0-4 16,-3 7-1-16,1 0 0 16,-4 3-34-16,1-1-8 0,5 3 0 0,-2-1 0 0,-1-1 0 0,3 2 10 15,0-1-10-15,3 1 10 0,-1-2-10 0,1-1 0 16,-1 0 0-16,4-2 8 0,-1-2-8 0,3 0 0 16,0 0 0-16,0-10 0 0,0 2 48 0,2-1 5 15,-2-3 1-15,3-3 0 0,-1-4-19 0,1 0-4 16,0-2-1-16,2-3 0 0,-3-2 5 0,-2-1 1 15,0 1 0-15,-2 2 0 0,2-4-20 0,-3 2-3 16,-2 0-1-16,-3-1 0 0,0-1 22 0,-3 2 4 16,0 0 1-16,1-1 0 0,-1-1-11 0,0 4-3 15,1 0 0-15,-1 5 0 0,0-7-25 0,3 5 0 0,-2 1 8 16,2 4-8-16,0 1 0 0,0 1 8 0,0 4-8 16,2 0 8-16,-2 5-8 0,0 0 0 15,0 0 0-15,8 0 0 0,0 5 0 0,3-5 0 16,-1 5 0-16,4 0 0 0,1 2 0 0,4 0 0 15,2 0 0-15,0 0 0 0,1 0 0 0,7-2 0 16,0 2 0-16,2 0 0 0,1 0 0 0,3-3 0 0,2 1 0 0,0-3 0 16,0-2 0-16,-6-2 0 0,4 0-12 0,-3-1 12 15,-3-4-8-15,0 3 8 0,-3-3 0 0,1 0 0 16,-3 2-14-16,-3-2 2 0,-3 2 0 0,-5 0 0 16,-5 3-188-16,-2-3-36 15,2-2-8-15,-8 7-2 0</inkml:trace>
  <inkml:trace contextRef="#ctx0" brushRef="#br0" timeOffset="136666.29">11263 5059 1209 0,'0'0'108'0,"0"0"-87"16,0 0-21-16,0 0 0 0,0 0 131 0,0 0 21 15,0 7 5-15,3-2 1 0,0-1-133 0,-1 3-25 16,1 0 0-16,0 1-14 0,2-1 14 0,-3 0 0 16,1 2 0-16,2 3 0 0,-2 2 0 0,2 2 0 15,-2 3 0-15,-3 0 0 0,5 5 0 0,-2-8 0 16,0 3 0-16,2 0 0 0,-2-3 0 0,-1 1 0 16,1-8 0-16,-1 3 0 15,1-3-16-15,0-2-9 0,-1 0-3 0,-2-7-726 0</inkml:trace>
  <inkml:trace contextRef="#ctx0" brushRef="#br0" timeOffset="136847.76">11446 5193 1911 0,'0'0'42'0,"0"0"9"0,0 0 1 0,8-2 2 0,0-3-43 0,0 0-11 0,0 3 0 0,0-1 0 15,0 1 50-15,-1-3 8 0,4 1 2 0,-3 1 0 16,3 1-38-16,-4 0-7 0,1 2-2 0,3-3 0 15,0 1-13-15,-1 2 0 0,-2 0 0 0,3 2 0 16,-1 1-116 0,1-1-24-16,-1 0-4 0</inkml:trace>
  <inkml:trace contextRef="#ctx0" brushRef="#br0" timeOffset="137227.56">11848 5080 1450 0,'0'0'32'0,"0"0"6"0,0 0 2 0,0 0 1 0,5 2-33 0,1 3-8 16,-1 0 0-16,0 0 0 0,-5-5 42 0,8 7 6 16,-5 2 2-16,2 0 0 0,-2 5-32 0,-3-2-6 15,2 0-2-15,-2 2 0 0,-2 3 4 0,2-3 1 16,-6-5 0-16,4 3 0 0,-1 0 11 0,-2-1 2 16,0-1 1-16,-3-1 0 0,0 1 2 0,0-1 0 0,0 0 0 15,3 6 0-15,-3-11-6 0,-3 3-1 0,3 0 0 0,-3-2 0 16,4 0-24-16,-4-3 0 15,6 0 0-15,-3-2 0 0,-3 0 12 0,3 0-2 16,6-2-1-16,-6 0 0 0,2-1-9 0,1 1 0 0,2-3 0 0,1 1 0 16,-1-1 8-16,3-2 4 0,0 0 0 0,0 0 0 15,5 0-12-15,1-3 0 0,-1 1 0 0,0-1 0 16,6 1 0-16,-1 0 0 0,4-1 0 0,-1 3 0 16,0 3 8-16,0-4-8 0,1 4 8 0,-4 1-8 15,6-1 8-15,-3 4-8 0,3 0 8 0,-3 0-8 16,1 2 0-16,1 0 0 0,-1 1-9 0,-1 1 9 15,0 4 0-15,-2-8 0 0,-1 4 0 0,1 1 0 16,0 0 0-16,-4-1-13 0,1-1 1 0,0 1 0 16,0 1-185-16,-2-3-37 0</inkml:trace>
  <inkml:trace contextRef="#ctx0" brushRef="#br0" timeOffset="137687.07">11975 4304 1443 0,'0'0'64'0,"0"0"13"0,3-5-61 0,-1 1-16 0,1-1 0 0,-3 5 0 16,0 0 28-16,3-7 4 0,2 4 0 0,-5 3 0 16,5 0-4-16,1 3-1 0,1-1 0 0,1 3 0 15,3-3-18-15,0 5-9 0,2 5 10 0,3 0-10 16,0 2 32-16,2 2 1 0,1 3 0 0,-1 5 0 15,6 2-21-15,-6 4-4 0,1-2 0 0,-1 8-8 16,1 1 8-16,0 3-8 0,2 0 0 0,-5 3 0 16,-1 1 0-16,-1-1 0 0,-1-1 0 0,-5 0 0 0,-3 1 0 15,0-3 0-15,-2-3 0 0,-3-4 0 0,0 2 15 0,-5-6-4 16,-3 1-1-16,0-2 0 0,-5 1 22 0,2-1 5 16,-5-5 1-16,6 1 0 0,-4-3-24 0,6-5-5 15,3 1-1-15,0-3-904 16</inkml:trace>
  <inkml:trace contextRef="#ctx0" brushRef="#br0" timeOffset="138523.98">15102 4480 1440 0,'-2'-2'128'0,"2"-3"-103"16,0-2-25-16,-3 5 0 0,0-5 57 0,3 7 7 15,0 0 0-15,0 0 1 0,0 0-14 0,0 0-3 16,-5 7-1-16,0-2 0 0,0 9-38 0,-3 2-9 15,-3 3 0-15,3 4 0 0,-2 6 0 0,-4 1 0 16,1 6 0-16,0-1 0 0,2 7 0 0,-2-2 0 16,2 0 0-16,1-2 0 0,-1-3-9 0,3-7 9 0,3-2 0 0,-3-7 0 15,6-3 0-15,-1-1 0 0,0-8 0 0,3 0 0 16,-2 0 34-16,2-7 14 0,0 0 2 16,0 0 1-16,2-10 25 0,1-1 6 0,0-4 1 0,4-3 0 15,1-4-56-15,0-1-11 0,-2-1-3 0,2-4 0 16,2 0-13-16,1-3 0 0,-3 1 0 0,0-3 0 15,0-2 0-15,2-1 8 0,-2 3-8 0,0-4 0 16,0-1 0-16,3 0 0 0,-6 1 8 0,5-1-8 16,-2 3 0-16,0 4 9 0,3 1-9 0,-1-1 8 0,4 3-8 15,-4 4-9-15,1 3 9 0,-1 5-13 0,-2 4 13 16,-2 5-9-16,2 0 9 0,0 5-8 16,-1 4 8-16,1 5 0 0,0 0 0 0,0 7 0 15,0-2 0-15,3 7 0 0,-3 4 0 0,2 1 0 0,-2 6 0 0,3 3 0 16,-1 5 0-16,1 0-8 15,-3 4 8-15,3 0 0 0,-1 1 0 0,1-3 0 0,-3-3 0 16,2-6 0-16,1-3 0 0,-3-4 0 0,0-6 0 0,0-1 0 16,-3-1 0-16,3-4-8 0,-3-3-6 0,-2 3-1 15,-1-7 0-15,-2 2 0 16,0 2-147-16,-2-4-30 0</inkml:trace>
  <inkml:trace contextRef="#ctx0" brushRef="#br0" timeOffset="138678.66">15126 4828 748 0,'-21'-7'33'0,"10"5"7"0,4-3-32 0,-4 1-8 0,0 1 0 0,1-1 0 16,2 1 240-16,0 3 47 0,3-7 9 0,5 7 1 16,-3-5-161-16,3 5-33 0,3-7-7 0,2 3 0 15,0-3-50-15,6 0-10 0,2 2-1 0,6-5-1 16,4 1-24-16,1 0-10 0,3 2 8 0,-1 0-8 16,3-3 0-16,0 5-9 0,0-9 0 0,1 7 0 31,-1 0-138-31,0 0-27 0</inkml:trace>
  <inkml:trace contextRef="#ctx0" brushRef="#br0" timeOffset="139072">15806 4704 1659 0,'0'0'73'0,"6"2"16"0,-1-2-71 0,3 2-18 0,2-2 0 0,1 5 0 0,-1-5 40 0,4 0 5 16,-4 0 1-16,4 0 0 15,-1 0-5-15,3 0-1 0,-3 0 0 0,0 0 0 16,0 0-12-16,1 0-4 0,-1 5 0 0,-3 0 0 0,1-1-9 0,0 6-3 16,-4-3 0-16,4 4 0 0,-6 1-12 0,1 2 0 15,-1-2 0-15,-2 5 0 0,2-3 0 0,-5 2 0 16,0 1 0-16,-5 1 9 0,2-6-9 0,-2 5 12 16,-3-3-12-16,0 0 12 0,-3-2-12 0,1 2 0 15,-1 2 0-15,-5-4 8 0,3 0 5 0,-3-1 1 0,0-1 0 16,0-3 0-16,3 0-6 0,-3 0-8 15,3-2 11-15,0-1-11 0,2 1 16 0,1-2-4 0,-4-3-1 16,6 0 0-16,3 0-11 0,5 0 0 16,-8 0 9-16,8 0-9 0,-2-3 9 0,2 3-9 15,0-5 12-15,5-4-12 0,0 2 13 0,3-2-4 0,3-1-1 0,4-2 0 16,1 3-8-16,3-5 0 0,-1 2 0 0,4-2 0 16,-1 2 9-16,3 1-9 15,-3-1 10-15,3 2-10 16,-3 1-84-16,0 0-24 0,0 1-4 0,0 1-810 0</inkml:trace>
  <inkml:trace contextRef="#ctx0" brushRef="#br0" timeOffset="139261.72">16409 4518 2253 0,'11'-7'100'0,"-6"2"20"0,-2 0-96 0,2 3-24 0,3-3 0 0,3 1 0 15,-3-1 12-15,2-2-2 0,1 5-1 0,-1-3 0 0,6 0 6 0,-5 3 1 16,2 2 0-16,0-7 0 0,9 4-16 0,-4 1 0 16,-5 2 0-16,3 0 0 0,3 2 0 0,-6 1 0 15,3 4 0-15,-8-5-10 16,-3 5-162-16,6 5-32 0,7 14-6 0,-7-3-2 0</inkml:trace>
  <inkml:trace contextRef="#ctx0" brushRef="#br0" timeOffset="139437.79">16470 4859 1677 0,'0'0'36'0,"0"0"8"0,-2 5 2 0,-4 6 2 0,1-6-38 0,2 2-10 0,3-2 0 0,0 2 0 15,-2-2 58-15,2-1 10 16,5 1 1-16,3-3 1 0,-3 1-14 0,6-6-4 0,5 1 0 0,2 0 0 16,3-5-25-16,-2 0-6 0,5 2-1 0,-3 0 0 31,3-4-72-31,-6 2-14 0,1 0-3 0,2 0-1 0</inkml:trace>
  <inkml:trace contextRef="#ctx0" brushRef="#br0" timeOffset="139799.6">17547 4172 1681 0,'0'0'36'0,"-8"7"8"0,3-7 2 0,-3 7 2 0,0 5-38 0,0 2-10 16,-2 3 0-16,2 1 0 0,-3 6 34 0,3-3 5 15,-2 3 1-15,2 2 0 0,0 2-23 0,0 2-4 16,2 6-1-16,1 1 0 0,-3 3-12 0,6 0 8 0,-1 3-8 0,0 1 0 16,3 1 0-16,0 0 0 15,3-1 0-15,0-1 0 0,2-6 8 0,0-4-8 0,3 0 0 0,3-5 9 16,-1-2-9-16,1-12 12 0,2-2-12 16,-2-3 12-16,4-4-12 0,-1-2 0 0,2-8 0 0,2 0-566 15,3-2-113-15</inkml:trace>
  <inkml:trace contextRef="#ctx0" brushRef="#br0" timeOffset="140155.82">18074 4073 1911 0,'-8'-4'84'0,"8"4"19"0,-8 0-83 0,3 2-20 0,-3 0 0 0,-3 1 0 0,-2 2 8 0,0 6-8 15,-3-4 8-15,0 10-8 0,0-5 0 0,3 4 0 16,-1 3 0-16,1 2-8 0,3-2 8 0,-4 4-8 16,6 1 8-16,3-1-8 0,0 1 8 0,2-3 0 15,3-2 0-15,6-3 0 0,1-4 0 0,1 0 0 16,3-5 0-16,5-2 0 0,2-5 0 0,4-3 0 16,-1-1 8-16,5-1-8 0,-2-7 30 15,5 0 2-15,-2-6 0 0,-4-1 0 0,1 2-32 0,0-4 8 16,-3 0-8-16,0 0 0 0,-5 0 8 0,0 2-8 15,-5-5 11-15,-1 5-11 0,-2-2 17 0,-5 5-3 16,-1-8-1-16,-4 5 0 0,-1 3-5 0,-5 2-8 16,0 0 11-16,-2 2-11 0,-1 3 0 0,1 2 0 0,-6 2 0 0,2 2 0 15,-1 3 0-15,-1 5 0 16,0 2-9-16,0-2 9 16,0 4-108-16,3 1-16 0,0 2-3 0,-1-1-1 0</inkml:trace>
  <inkml:trace contextRef="#ctx0" brushRef="#br0" timeOffset="140399.79">18595 4010 1911 0,'8'-5'42'0,"2"-7"9"0,4 5 1 0,-1-2 2 0,0 2-43 0,3 0-11 0,-5 0 0 0,-1 5 0 16,1-6 62-16,-3 8 10 0,-3 0 3 0,-2 0 0 0,2 8-43 0,0-6-9 15,-2 5-2-15,-3 5 0 16,0-1-21-16,0 4 0 0,-5 1 0 0,2-2 0 0,-2 5 0 0,2 2 0 16,-2 0 0-16,-1 5 0 0,1-2 0 0,2 4 0 15,-4 0 0-15,1 0 0 0,1 3 0 0,-3 2 0 16,0-7 0-16,0 4-664 16,0 1-138-16</inkml:trace>
  <inkml:trace contextRef="#ctx0" brushRef="#br0" timeOffset="141085.57">18060 4751 1692 0,'0'0'75'0,"0"0"15"0,0 0-72 0,-2-5-18 0,-1 3 0 15,3 2 0-15,-5-3 11 0,0 3-2 0,-3 5 0 0,0 2 0 16,-6 0-9-16,4 3-12 0,-1 4 2 16,1 2 1-16,-1-2 9 0,-2 3 0 0,0 2-9 0,5-1 9 15,0 4 0-15,3-4 0 0,2 4 0 0,-2-4 0 16,2 1 0-16,3-2 0 0,3-6 0 0,2 1 0 15,-2-2 28-15,2-3 0 0,3-5 0 0,5-2 0 16,0-2-6-16,3-1-1 0,3-4 0 0,2-2 0 16,-3-5 1-16,6 0 0 0,-5-1 0 0,2-6 0 15,-5 2-1-15,2-2 0 0,-5 2 0 0,3-2 0 16,-2 0-9-16,-7 2-3 0,1-2 0 0,-2 2 0 16,-4 5 4-16,1-2 1 0,-6 2 0 0,3 0 0 15,-5 4-14-15,0-2 8 0,-1-2-8 0,4 3 0 16,-1 3-31-16,-2 4-12 15,2-1-2-15,3 5-1 0,0 0-142 0,0 0-28 0,-10 2-5 16,10-2-2-16</inkml:trace>
  <inkml:trace contextRef="#ctx0" brushRef="#br0" timeOffset="141435.15">18598 4852 1843 0,'0'0'81'0,"0"0"18"0,0 0-79 16,0 0-20-16,0 0 0 0,0 0 0 0,-3 9 54 0,-2 1 7 16,-1-1 2-16,1 1 0 0,-3 4-47 0,0 0-16 15,0 0 9-15,3 0-9 0,-3 2 0 0,3-4 0 16,2 0 0-16,0 0 0 0,1-3 0 0,4-2 0 0,1 0 0 0,2-2 0 16,3-5 12-16,3-2-4 0,2-3 0 0,3-2 0 15,0-5 24-15,5 0 5 0,0-2 1 0,0-2 0 16,1-3-12-16,-4-2-2 0,-7 2-1 0,2 0 0 15,-3-2 0-15,-2 2 0 0,0 3 0 0,-5-3 0 16,0 2-3-16,-3 1 0 0,0-1 0 0,-6 1 0 16,1 0-10-16,-3-1-2 0,3 3-8 0,-3 2 12 31,-3 0-32-31,3 3-6 0,-5 2-2 0,5 0 0 0,-2 0-42 0,2 0-9 16,0 4-1-16,2 1-586 0,-2 2-117 0</inkml:trace>
  <inkml:trace contextRef="#ctx0" brushRef="#br0" timeOffset="141783.09">19061 4036 1497 0,'0'0'32'0,"0"0"8"0,0 0 0 0,0 0 4 0,0 0-36 0,5 5-8 15,3-3 0-15,0 3 0 0,0-1 53 0,-3 3 9 16,3 0 2-16,3 3 0 0,-4 2-52 0,1 4-12 0,3-2 0 0,2 5 0 16,0 2 54-16,1 3 8 0,2 6 2 0,-3 1 0 15,5-1-64-15,-2 3-21 16,3 3 0-16,-3 1 0 0,-1 3 21 0,-1-2 0 0,-1 2 0 0,-3 2 0 15,-2-4 0-15,-2 4 0 16,-6-2 0-16,-3 2 0 0,-2-9 0 0,-3 3 8 0,-5-3 0 0,-1-5 0 16,-2-2 20-16,-2-3 3 0,-3-6 1 0,-3-1 0 15,3 1-17-15,-6-3-3 0,4-3-1 0,-1 1 0 16,-3-2-98-16,3-3-19 16,-23 4-4-16,10-8-1 0</inkml:trace>
  <inkml:trace contextRef="#ctx0" brushRef="#br0" timeOffset="148895.45">16872 4739 460 0,'-10'0'20'0,"10"0"5"0,0 0-25 0,0 0 0 16,-3 5 0-16,1-1 0 0,-1 6 188 0,0-3 32 0,6 0 6 0,-6 0 2 16,1 2-183-16,2 3-36 0,2-2-9 15,1 1 0-15,-3 1 14 0,3 0 1 16,-1-5 0-16,4 2 0 0,1-2 12 0,1 0 2 0,-2-7 1 0,4 5 0 16,4-5 22-16,-4 0 4 0,-2-2 0 0,0-1 1 15,5-4-13-15,-2-2-2 0,-3 0-1 0,2-1 0 16,-2 1-29-16,3-1-12 0,-6-1 11 0,0 1-11 15,-2-6 21-15,0 4-1 0,2 0-1 0,-2 0 0 16,-6-2 23-16,3 0 5 0,3 0 1 0,-3-2 0 0,-3 2-18 16,3-1-3-16,0 1-1 0,0 3 0 15,0-4 3-15,-3 1 1 0,1 5 0 0,-1 0 0 16,6-3-19-16,-3 5-11 0,-3-3 12 0,0 3-12 16,9 0 10-16,-6 0-10 0,-3 2 8 0,0 3-8 0,3 2 0 15,0 0 8-15,0-5-8 0,0 5 0 0,0 0 0 0,0 0 0 16,6 0-9-16,-1-4 9 0,-5 4 0 0,3-3 0 15,5 1 0-15,-3 0 0 0,0-3 0 16,0 3 0-16,6-1 0 0,0-2 0 0,-1 3 0 0,1 0 0 16,-1-3 0-16,4 3 0 0,1-1 0 0,-1 1 0 15,-6 0 0-15,5 2 0 16,3-3-151-16,-3 6-29 0</inkml:trace>
  <inkml:trace contextRef="#ctx0" brushRef="#br0" timeOffset="149346.82">17222 4657 1263 0,'0'0'56'0,"0"0"12"0,0 0-55 0,0 0-13 0,0 0 0 0,0 0 0 15,0 0 41-15,0 0 6 0,8 2 1 0,-8-2 0 16,5 5-37-16,-2 2-11 0,2-2 0 0,-2-1 0 15,2 3 34-15,-3 3 0 0,1-3 0 0,0 2 0 16,2-2-10-16,-5 0-3 0,0 5 0 0,3-3 0 16,-3 3 3-16,0-2 1 0,-3 1 0 0,0 1 0 15,1 0-5-15,-4-3-2 0,-1 1 0 0,1-1 0 0,-2 1-2 16,3-1 0-16,0-2 0 0,-3 0 0 0,-3-2 0 0,6-1 0 16,-3 1 0-16,3 2 0 0,-6-7 12 15,3 3 3-15,3-3 0 0,5 0 0 0,-5 2-7 0,-3-2 0 16,2-2-1-16,6 2 0 15,0-3 21-15,-2-4 5 0,-4-2 1 0,4-1 0 0,4 1-27 0,1 0-6 16,-8-1-1-16,5-2 0 0,5 1-16 16,-2 1 0-16,-1-2 0 0,1-2 0 0,0 3 10 0,2 3-2 15,0 1 0-15,1 3 0 0,-6 4-8 0,0 0 0 16,10 0 0-16,-2 0 0 0,-3 2 0 0,3 3 0 16,-2 2 0-16,2 5 0 0,-1-3 0 0,1 0 0 15,0 3-8-15,0 0 8 0,0 0 0 0,0-1 0 16,3 1 0-16,-3-2 0 0,2 1 0 0,-2-1 0 15,0-1 0-15,0-4 0 0,0 2 0 0,0-2-11 0,-3-1 11 16,1-1-8 0,-1-1-152-16,0 0-31 0</inkml:trace>
  <inkml:trace contextRef="#ctx0" brushRef="#br0" timeOffset="151594.34">22074 3631 806 0,'0'0'17'0,"0"0"4"0,0 0 1 0,0 0 2 0,0 0-24 0,0 0 0 0,3-4 0 0,-3 4 0 16,0 0 130-16,2-5 22 0,-2 0 4 0,0 0 0 16,0 5-56-16,0 0-11 0,-2-4-2 0,2 1-1 15,-3-4-18-15,1 5-3 0,-4 0-1 0,4-5 0 16,-4 4-9-16,-2 1-3 15,0 2 0-15,1 0 0 0,-1 0-36 0,0 2-8 0,-3 1-8 0,-2 4 11 16,5 4-11-16,-3-4 0 0,-2 5 0 0,0 2 8 16,0 5-8-16,-1-2-11 0,1 1 3 0,0 6 0 15,0 4 8-15,-1-2 0 0,4 5 0 0,-3-1 0 16,5 1 0-16,0-3-8 0,2 0 8 0,4-9-8 16,4-2 8-16,1-1 0 0,2 0 0 0,3-4 0 15,3 0 0-15,5-5 0 0,0 0 0 16,5-2 0-16,-3-5 8 0,6 0 3 0,3-5 1 0,-4 0 0 15,7-4-12-15,-4-3 8 0,-2 3-8 0,2-5 8 16,-2 2-8-16,0-5 0 0,-3 1 0 0,-2 0 0 0,-4-1 28 16,1-4 3-16,-2 2 1 0,-1-2 0 0,-3 4-16 15,-4-6-4-15,-1 2 0 0,0 2 0 0,-2-5-4 0,-3 6-8 16,-5-4 11-16,-1 4-11 0,-2 1 12 0,0-2-12 16,-2 5 12-16,2 2-12 0,0 5 0 0,0-4 0 15,0 1 0-15,0 8 0 0,-2-5 0 0,4 5-12 16,-2 2 0-16,3 0 0 15,0 0-26-15,0 2-5 0,-1 0-1 0,6-2 0 16,-5 5-128-16,2 2-25 0,3 0-6 0,3 2-1 0</inkml:trace>
  <inkml:trace contextRef="#ctx0" brushRef="#br0" timeOffset="152091.17">23043 3507 1339 0,'0'0'29'0,"0"0"7"0,0 0 0 0,0 0 2 0,2-5-30 0,-2 5-8 0,0 0 0 0,0 0 0 0,3-7 88 0,-3 7 17 16,0 0 3-16,0 0 1 16,0 0-45-16,0 0-10 0,0 0-2 0,-5 0 0 0,-1-5-25 0,-2 5-6 15,0 5-1-15,0-3 0 0,-2 3-20 0,-1 0-10 16,1-1 1-16,-4 3 0 0,-1 0 17 0,1 1 3 16,-1 1 1-16,-1 0 0 0,-6 3 4 0,7 0 0 15,-4 0 1-15,6-1 0 0,0-1 15 16,-1 2 2-16,-1-3 1 0,4 0 0 0,-2 3-35 0,2-2 0 15,1-1 0-15,2-2 0 0,0 2 0 0,2-2 0 0,1 5 0 16,2-7 0-16,1 2 0 0,2 0 0 16,0 2 0-16,2-6 0 0,4 6 0 0,-1-6 0 0,3 1 0 15,3 1 0-15,-1 0 0 0,1 2 0 0,-1-3 0 16,4 3 0-16,1-4 0 0,1 2 0 16,3-3 0-16,-3 3 0 0,2 2 0 0,-2-3 0 15,-3-1 0-15,1 1 0 0,-4-1 0 0,1 1 0 0,-6-4 0 16,3 3 0-16,-8-3 0 0,5 2 0 0,-5-2 0 15,0 0 0-15,0 0 24 0,0 0-1 0,0 0-1 0,3 3 0 16,-3-3-147-16,5 4-30 0,-2-1-5 16</inkml:trace>
  <inkml:trace contextRef="#ctx0" brushRef="#br0" timeOffset="152564.42">23609 3518 1436 0,'-6'0'64'0,"6"0"12"0,0 0-60 0,0 0-16 16,0 0 0-16,0 0 0 0,0 0 0 0,0 0 0 15,0 7 0-15,0 1 0 0,0 3 17 0,-2-1 7 16,2-1 2-16,-3 3 0 0,-2 0-5 0,0 2-1 15,-6 2 0-15,0-2 0 0,-2 5 14 0,-3 0 2 16,0-3 1-16,-2 3 0 0,2-7-27 0,0 4-10 16,3-4 0-16,-3-5 9 0,6 0 16 0,-4 3 3 0,4-8 1 0,-1 3 0 15,1-1 3-15,-4-4 0 0,4 0 0 16,2 0 0-16,-3 0-32 0,6 0 0 0,0 0 0 0,-1-4 0 16,1 1 47-16,0 1 3 15,2 0 1-15,0-8 0 0,3 8-31 0,3-7-5 16,-3-1-2-16,3 5 0 0,2-4 16 0,-2 0 3 0,2 2 1 15,3-3 0 1,0 5-53-16,0-4-10 0,5 0-2 0,-2 4-1 0,-1-2 33 0,1 5 0 0,2-1 0 0,-2-2 0 16,-1 3 0-16,1 2 0 0,2 2 0 15,0 3 0-15,-2 0 0 0,2 2 0 0,0-2 0 0,0 2 0 16,1 4 0-16,-1-6 0 0,-2 5 0 0,2 1 0 16,-3 3 0-16,4-2 0 0,-1 2 0 0,-3 0 0 15,4-2-14-15,-6 0 4 0,-1-3 1 0,1 5 0 16,0-9-191-16,-2 5-37 0,2 1-8 0,-3-1-2 15</inkml:trace>
  <inkml:trace contextRef="#ctx0" brushRef="#br0" timeOffset="152954.56">22558 3956 864 0,'0'0'76'0,"0"0"-60"16,0 0-16-16,-5 0 0 0,5 0 117 0,0 0 21 0,0 0 4 0,0 0 1 15,-3-2-22-15,3 2-4 0,0 0-1 0,0 0 0 16,0 0-60-16,0 0-13 0,0 0-3 0,0 0 0 16,0 0-7-16,8 0-1 0,3-8-1 0,0 4 0 15,-1 4-15-15,3 0-2 0,3 0-1 0,0 0 0 16,3 0-13-16,-1 2 0 0,1 0 8 0,2-2-8 16,-5 0 14-16,0 0 0 0,-3 3 0 0,0 2 0 15,0-5-4-15,-2 2-1 0,-1 3 0 16,1-3 0-16,-3-2-109 0,5 0-23 0,-5 2-4 0,3-2-717 15</inkml:trace>
  <inkml:trace contextRef="#ctx0" brushRef="#br0" timeOffset="153387.14">23299 3935 1728 0,'0'0'76'0,"0"0"16"0,0 0-73 0,0 0-19 0,0 0 0 0,0 0 0 15,0 0 52-15,0 0 8 0,0 0 0 0,0 0 1 16,0 0-46-16,8-3-15 0,-3 1 8 0,1 2-8 15,2 0 24-15,2 0 2 0,-2 0 0 0,3 0 0 16,-1 2-14-16,4 1-2 0,-4-3-1 0,6 2 0 16,-3 3-1-16,3-5-8 0,0 0 12 0,0 0-4 15,0 0-8-15,0 2 0 0,-3-2 9 0,0 2-9 16,3-2-108-16,-5 3-25 0,-3-3-6 0</inkml:trace>
  <inkml:trace contextRef="#ctx0" brushRef="#br0" timeOffset="154368.56">23810 3450 1497 0,'0'0'32'0,"0"0"8"0,0 0 0 0,0 0 4 0,0 0-36 0,3-4-8 0,-3 4 0 0,0 0 0 15,0 0 45-15,0-3 7 0,0 3 2 0,0 0 0 16,0 0-36-16,0 0-7 0,0 0-2 0,0 0 0 16,0 0-9-16,0 0 0 0,0 0 0 0,-3 3 0 15,-2 1 0-15,2 6-12 0,-2 1 2 0,2 1 1 16,-2 5 9-16,-1 1 8 0,-2-1-8 0,-2 6 11 15,-1 1-11-15,-2-1 8 0,-3 1-8 0,-2-1 8 16,-1 1-8-16,1-3 0 0,-4 3 0 0,-1-1 0 16,-1-4 0-16,0 0 0 0,0-3 0 0,0 1 0 15,1-1 36-15,1-4 6 0,1-5 1 0,3 2 0 0,-3-2-7 0,2 1 0 16,1-4-1-16,2 1 0 0,0 0-11 0,0-3-3 16,0 0 0-16,3-2 0 0,0 0-2 0,-1 0-1 15,4-2 0-15,2 0 0 0,0-1-6 0,3 1 0 16,-3 0-1-16,5-3 0 0,0 0 33 0,1 0 6 15,2 1 2-15,0-1 0 0,0-2-32 0,2 0-7 16,-2 0-1-16,3 2 0 0,2-2-12 0,3 2 0 16,0-4 0-16,0 2 0 0,3-2 0 0,-1 4 0 15,1-2 0-15,2 4 0 0,0-4 0 0,1 5 0 16,-1 0 0-16,0 2 0 0,0 0 0 0,3 2 0 16,0 0 0-16,0 5 0 0,0-2 0 0,0 2 0 15,-3 3 0-15,0-3 0 0,3 4 0 0,-3 1 0 0,-2 0 0 16,2 0 0-1,-2 2-31-15,-3 0-5 0,-1-2-2 0,7-1 0 16,-1 1-136-16,3-7-27 0</inkml:trace>
  <inkml:trace contextRef="#ctx0" brushRef="#br0" timeOffset="154651.75">24254 3511 1900 0,'0'0'169'0,"0"0"-135"0,0 0-34 0,0 0 0 0,0 0 35 16,0 0 0-16,0 0 0 0,0 0 0 15,0 0-10-15,-2 7-1 0,-9-4-1 0,1 1 0 16,-1 4-23-16,-2-1 9 0,-3 0-9 0,0 4 0 16,-3 1 0-16,4 0 0 0,-4 0 0 0,3-5 0 0,-5 4 0 0,5-1 0 15,0 2 0-15,3-1 0 0,0-6 18 0,2 2-3 16,1-2-1-16,2 2 0 0,2-2 3 0,6-5 1 15,0 0 0-15,0 0 0 0,-2 7-18 0,2-7-17 16,0 0 3-16,2 4 1 0,4 3 33 0,2-4 8 16,2 2 0-16,3-1 1 0,3-1-29 0,3-3 8 15,-3 2-8-15,2-2 0 16,1 2-20-16,-1-2-6 0,1 0-2 0,-3 0-636 0,-3 0-127 16</inkml:trace>
  <inkml:trace contextRef="#ctx0" brushRef="#br0" timeOffset="154834.6">23961 3925 1555 0,'0'0'68'0,"0"0"16"0,-6 5-68 0,6-5-16 0,0 0 0 0,-5 5 0 16,5-5 107-16,0 0 17 0,0 0 4 0,0 0 1 16,8 2-73-16,0 3-16 0,3-5-2 0,2-5-1 15,0 5-37-15,6-2-8 0,2-1-2 0,3 1 0 16,2-5-156-16,0 2-31 0</inkml:trace>
  <inkml:trace contextRef="#ctx0" brushRef="#br0" timeOffset="154987.84">24728 3537 1728 0,'0'0'76'0,"0"0"16"0,0 0-73 0,0 7-19 0,-3 7 0 0,1-2 0 0,-1 0 106 0,0 0 18 15,1 4 3-15,-1 1 1 0,-2 1-103 0,2-1-25 16,-2 4 0-16,2 3 0 0,-5 1 0 0,3 6 0 16,0 0 0-16</inkml:trace>
  <inkml:trace contextRef="#ctx0" brushRef="#br0" timeOffset="156468.06">6305 6040 1094 0,'0'-5'97'0,"3"-2"-77"0,-1-3-20 0,1 1 0 16,0 2 84-16,-3-2 12 0,0-1 4 0,0 3 0 15,2 0-4-15,-2 2-1 0,0 1 0 0,0 4 0 16,0 0-40-16,0 0-8 0,0 0-2 0,0 0 0 16,0 7-37-16,0 2-8 0,-2 5 0 0,2 3 0 15,-3 4 0-15,0 0 0 0,-2 3 0 0,5-1 0 0,-5 3 0 0,2 2 0 16,0-2 0-16,1 0 0 15,2 0 0-15,2-3 0 0,-2-2 0 0,3-4 0 16,0-5-48-16,2-1-4 16,0-6 0-16,1 0-761 0</inkml:trace>
  <inkml:trace contextRef="#ctx0" brushRef="#br0" timeOffset="156673.88">6572 5804 1911 0,'0'0'42'0,"0"0"9"0,0 0 1 0,0 0 2 0,0 0-43 0,0 0-11 16,0 0 0-16,0 0 0 0,0 0 18 0,0 0 2 0,0 7 0 16,-2 3 0-16,-4 4-1 0,1 0 0 0,2 5 0 0,-2 0 0 15,2 2-11-15,-4 0-8 16,1 3 9-16,4-1-9 0,-1 3 0 0,0 0 0 16,1-3-13-16,4 6 4 15,1-1-91-15,2 0-17 0,1-2-4 0,1-3-1 0</inkml:trace>
  <inkml:trace contextRef="#ctx0" brushRef="#br0" timeOffset="157257.29">6988 6080 1555 0,'0'0'68'0,"0"0"16"0,0 0-68 0,0 4-16 0,2 3 0 0,1 0 0 16,2 3 85-16,-2-1 14 0,-3 5 2 0,-3 3 1 0,3-1-78 0,-2 8-16 15,2-1-8-15,-3 3 8 16,-5 0-8-16,3 2 9 0,-3 5-9 0,0-2 10 0,-3-1-10 0,1-1 0 16,2-4 0-16,0-3 0 0,3-4 0 0,-1-6 0 15,1 0 0-15,0-3 0 0,2-4 12 0,-2-3 3 16,5-2 1-16,-3 0 0 0,-2-4 47 0,-1-6 9 16,4-1 3-16,-1-4 0 0,1-1-34 0,-1-5-6 15,0 0-2-15,1-5 0 0,2 0-22 0,0 0-11 16,2-5 10-16,1 1-10 0,0-3 0 0,2 0 0 15,5 0 0-15,1-2 0 0,-3 0 0 16,5-1 0-16,0 3 0 0,1 3 0 0,-4 2-11 0,3 4 2 16,1 5 0-16,-1 3 0 0,-3 2 9 0,4 4 11 15,-4 5-3-15,1 1 0 0,5 4-8 0,-3 4 0 16,-2 4 0-16,-1 1 0 0,1 5 0 0,2 3 0 16,-2 1 0-16,-1 4 0 0,1 1 0 0,-3 5 0 15,2 3 0-15,-2 2 0 0,0 2 0 0,3 0-9 0,-3 3 9 16,2 0-13-1,-2-3-11-15,0 0-3 0,3-7 0 0,-1-2 0 16,-2-5-17-16,-3-2-3 0,1-7-1 0,-1 0 0 0,-2-1 7 16,-3-1 1-16,0-3 0 0,-3-2 0 15,-2 2-48-15,-3 0-8 0,3-3-3 0,-6 1 0 0,0-2 26 16,-2-3 5-16,3 0 0 0,-4 0 1 0,1-3 55 0,0-2 12 0,-3 5 0 0,0-4 0 16,0 1 55-16,3-1 8 0,2-3 1 0,1 2 1 15,-1 0 14-15,1 3 2 0,2-3 1 0,2 0 0 0,1 3-10 16,0-3-3-16,0 5 0 0,5-2 0 15,0 2-28-15,0 0-5 0,0 0-2 0,2-5 0 0,4 1-22 16,1-1-12-16,1 0 12 0,6 1-12 0,-1-4 0 0,5 4 0 16,1-3 0-16,5 0 0 15,-6 0-176-15,3 0-30 0,24-10-6 16,-8 5-588-16</inkml:trace>
  <inkml:trace contextRef="#ctx0" brushRef="#br0" timeOffset="157819.09">7554 6312 1562 0,'0'0'69'0,"0"0"15"0,0 0-68 0,5 5-16 16,0 2 0-16,3-2 0 0,-5 2 19 0,2 0 0 16,-2 2 0-16,0-2 0 0,2 3 21 0,-5 2 5 15,5-1 1-15,-2 6 0 0,-1-3-35 0,-2 5-11 16,-2-3 0-16,2 1 0 0,0-1 13 0,0-4-4 0,0 0-1 0,-3-5 0 16,1 0 2-16,2-7 0 0,0 0 0 0,0 0 0 15,-3 2 43-15,3-2 9 0,0 0 2 0,-5 0 0 16,-1-2-12-16,1-1-1 15,5-4-1-15,-3 0 0 0,-2 0-19 0,0-2-4 0,2-1-1 0,1-1 0 16,-1-1-14-16,3-2-2 0,-3-3-1 16,3 1 0-16,0 2-9 0,3-3 0 0,-3-1 0 0,3 1 8 15,2 1-8-15,0-1 8 0,3-2-8 0,-3 3 8 16,3-1-8-16,0 6 8 0,0-1-8 0,0 2 8 16,-3 3 4-16,1 0 0 0,4 3 0 0,-4-1 0 15,-6 5-12-15,7 0 0 0,4 5 0 0,-3-1 8 16,-3 3-8-16,-2 5 8 0,2 0-8 0,1 4 8 0,-1 1-8 15,-5 4 0-15,0 0 0 0,0 0 8 0,2 1-8 16,1-1-16-16,-6-5 4 0,3 1 1 16,6-6 11-16,-6 1 0 0,0-5 0 0,0-7 8 15,0 7-8-15,0-7 0 0,0 0-8 0,0 0 8 0,0 0 0 0,0 0 11 16,0 0-1-16,0 0 0 0,0 0-2 0,0 0-8 16,2-2 12-16,-2-3-4 0,-2-2 4 0,2-2 1 15,0-3 0-15,2 0 0 0,4-4-13 0,-1-1 9 16,-2 3-9-16,5-5 8 0,5 1-8 0,-5 1 0 15,0-2 0-15,2 0 0 0,6 3 0 0,-3 2 0 16,-5-3 9-16,0 6-9 0,3 1 8 0,-3 1-8 16,0 4 8-16,0-2-8 0,-8 7 0 0,8 0 0 15,5 2 0-15,-5 3-8 0,-3 2 8 0,0 3 0 16,9 1 0-16,-4 1 0 0,-5 5 0 0,3 1-10 16,0 1 10-16,3 2-10 15,-1 3-14-15,-2-1-2 0,-2 3-1 0,2-5 0 16,7 1-41-16,-4-6-8 0,-6-2-1 0,6 0-1 15,2-4-132-15,3-6-26 0</inkml:trace>
  <inkml:trace contextRef="#ctx0" brushRef="#br0" timeOffset="158265.54">8326 6272 1746 0,'0'0'77'0,"0"0"16"15,6 7-74-15,-1 3-19 0,-5-5 0 0,3 4 0 16,2 0 10-16,0 1-2 0,1 2 0 0,-4 2 0 15,-2 2 18-15,0 1 3 0,5 1 1 0,-5 4 0 0,-5 1-10 0,5 3-1 16,0 0-1-16,-2 4 0 0,-4-1-18 16,1-1 8-16,2-2-8 0,3-3 0 15,-2-2 9-15,2-2-9 0,-3-2 0 0,3-6 9 0,3 1 2 0,-3-2 0 16,-3-3 0-16,3-7 0 0,0 0 28 0,0 0 5 16,-8 0 2-16,3 0 0 0,2-5 11 0,-5 0 3 15,0 1 0-15,-2-6 0 0,-1-2-27 0,1-4-5 16,4 2 0-16,-4-3-1 0,-6-4-15 0,5 2-2 15,11-4-1-15,-8 2 0 0,-2-5-9 0,2 2 10 16,8 1-10-16,0-3 10 0,0 0-10 0,2 0 0 16,1 0 0-16,5 3 0 0,3-3 0 0,-1 5 0 15,-2 0-10-15,3-1 10 0,5 4 0 0,-3 1 0 16,-3 5-8-16,1 1 8 0,5-1-8 0,-3 5 8 16,-5 2-13-16,3 0 5 0,-1 5 8 0,1 3-12 0,-1 4 12 15,-2 2-12-15,-2 3 12 0,-1 2-12 0,0 5 12 0,-2 2-12 16,-6 3 4-16,0-1 0 0,6-2 0 15,-6 3 0-15,1-1-2 0,-3 1 0 0,-1-5 0 16,4 2 0-16,-1-5-3 0,-2-2-1 16,-3 1 0-16,2-4 0 0,6-1-14 0,-5-1-4 15,-3-2 0-15,3-2 0 16,5-5-170-16,-5 2-34 0,-6-2-8 0,11 0 0 0</inkml:trace>
  <inkml:trace contextRef="#ctx0" brushRef="#br0" timeOffset="158464.46">8583 5816 1094 0,'13'-5'97'16,"-5"1"-77"-16,-5-1-20 0,2 0 0 15,3 3 216-15,5 2 40 0,-5 0 8 0,-8 0 2 0,8 5-202 0,0 2-41 16,3 2-8-16,-3 3-2 0,-6 0-1 0,4 2 0 16,-1 2 0-16,3 8 0 0,-8-1-12 0,3 3 8 15,-1 5-8-15,1-1 0 0,-1 3 8 0,1 0-8 16,-6 0 0-16,6 2 0 0,5 1 0 0,-3-6-16 15,-5-2 1-15,3-2 1 16,5-2-36-16,-5-5-7 0,-1-3-2 0,1-4-530 16,-1 0-107-16</inkml:trace>
  <inkml:trace contextRef="#ctx0" brushRef="#br0" timeOffset="158931.1">9131 6033 806 0,'0'0'72'0,"0"0"-58"0,2-3-14 0,-2 3 0 15,0 0 44-15,0 0 5 0,0 0 2 0,6-2 0 16,-4-1-15-16,-2 3-4 0,0 0 0 15,0 0 0-15,0 0-7 0,0 0-1 0,0 0-1 0,0 0 0 0,0 0 14 0,0 0 3 16,0 0 1-16,0 0 0 16,3 3-33-16,-3-3-8 0,0 0 0 0,0 0 0 15,0 0 10-15,0 0 0 0,0 0 0 0,0 0 0 0,0 0 35 0,0 0 7 16,0 0 2-16,0 0 0 0,0 0 8 0,0 0 2 16,0 0 0-16,0 0 0 0,0 0-24 0,0 0-5 15,0 0-1-15,0 0 0 0,0 0-3 0,0 0-1 16,0 0 0-16,0 0 0 0,5 2-30 0,-5-2 0 15,0 0 0-15,0 0 0 0,3 7 0 0,0-2 0 16,-1 2 0-16,1 0 0 0,-3 0 0 0,3 0 0 16,-6 3 0-16,3 4 0 0,-3-3 27 0,3 4-1 15,-2 1 0-15,-1 0 0 0,-2 1-9 0,2 2-1 16,0 0-1-16,1-1 0 0,-4 1-15 0,4-5 8 16,2 0-8-16,-3-2 0 0,3 2 0 0,-3-4 0 0,3-1 0 0,0-4 0 31,0-5-132-31,0 0-20 0,0 0-4 0,0 0-1 0</inkml:trace>
  <inkml:trace contextRef="#ctx0" brushRef="#br0" timeOffset="159092.64">9260 5661 2242 0,'-2'-12'100'0,"2"12"20"0,0-5-96 0,0 5-24 0,0 0 0 0,0 0 0 16,0 0 0-16,0 0 0 0,0 0 0 0,0 0 0 15,0 0-8-15,0 0 8 0,0 5-8 0,0 5 8 16,2-1-183-16,1 0-31 0,0 1-6 0</inkml:trace>
  <inkml:trace contextRef="#ctx0" brushRef="#br0" timeOffset="159464.28">9443 5830 864 0,'0'0'76'0,"0"0"-60"0,5 0-16 0,3 0 0 0,-8 0 164 0,6-2 31 15,1 4 5-15,-1 1 2 0,-6-3-110 0,8 2-21 16,-3 3-5-16,0 2-1 0,1 0-33 0,-4 0-6 16,3 5-2-16,-2 2 0 0,0 2 13 0,-1 3 3 15,-2 5 0-15,3 1 0 0,0 6-29 0,-6 0-11 16,0 1 8-16,1 1-8 0,2 0 0 0,-3-4 0 0,0-1 0 16,3-5 0-16,-2-4 0 0,2-5-14 15,0-2 2-15,-3 0 0 16,1-3-17-16,-1-2-3 0,0-2-1 0,1 0 0 15,-1-3-34-15,-2-2-6 0,-3 0-2 0,2-2 0 16,1-1 4-16,-3-1 1 0,0-4 0 0,0 4 0 0,-2-3 45 0,2 2 9 0,0-4 1 16,0 2 1-16,0-3 24 0,0 1 5 0,0-1 1 0,3-1 0 15,0 1 50-15,-1-2 10 0,1 3 3 0,2 0 0 16,1-1-7-16,2 1-2 0,0-1 0 0,0 3 0 16,2-2-34-16,4 2-8 0,-1-3 0 0,0 1-1 15,3 2-27-15,3-2 0 0,-1 2 0 0,4-1 0 31,-1 4-24-31,3-1-9 0,0 0-3 0,-1 3 0 0,4 0-96 0,-1 2-19 0,-2 0-4 0,0 2-313 16,-3 0-64-16</inkml:trace>
  <inkml:trace contextRef="#ctx0" brushRef="#br0" timeOffset="159759.72">9657 6103 576 0,'6'12'51'0,"-1"-7"-41"0,-5 2-10 0,3 0 0 0,2 0 177 0,-3 0 34 16,1 2 6-16,0 1 2 16,-1-3-106-16,-2 4-21 0,3-1-4 0,0 2 0 0,-3-1-38 0,2-1-7 15,1 4-2-15,0-2 0 0,-3-3-23 0,2-2-5 16,1 0-1-16,2-2 0 0,-2 2 4 0,2-5 1 15,-5-2 0-15,8-2 0 0,0 0 11 0,0-3 3 16,0-2 0-16,0-3 0 0,2 1-19 0,-2-3-4 16,0-2-8-16,3 0 12 0,-6 0-12 0,0 0 11 15,3-3-11-15,-2 3 10 0,-4 0-2 0,1 2 0 16,0-2 0-16,-1 2 0 0,-4 1 26 0,2 1 5 0,0 6 1 16,2-3 0-16,-4 2-27 0,2 0-5 0,0 0 0 0,0 5-8 15,0 0 24-15,0 0-3 0,0 0 0 16,0 0 0-16,0 0-21 0,5 10 0 0,-8-3 0 15,6 2-12-15,0 3 12 0,-1 0 0 0,1 0 0 0,-3 2 0 16,0 2 0-16,0 1 0 0,0-1 0 0,0 3-8 31,3 0-108-31,-1-3-22 0,3-2-4 0,1 0-752 0</inkml:trace>
  <inkml:trace contextRef="#ctx0" brushRef="#br0" timeOffset="160162.48">10141 6033 1324 0,'0'0'118'0,"0"0"-94"0,0 0-24 0,0 0 0 16,0 0 113-16,0 0 19 0,0 0 3 0,0 0 1 15,0 0-100-15,-5 4-20 0,0 3-4 0,0 0-1 0,-1 3 3 0,-2 2 1 16,3-1 0-16,0 3 0 0,0 3 8 0,-1-1 1 16,1 1 1-16,5 2 0 0,-3-3-5 15,3 3 0-15,0-3-1 0,3-4 0 0,2 0-19 0,1-3 8 16,-1-2-8-16,3-4 0 0,-3-3 13 0,3-3-4 15,0 3-1-15,2-7 0 0,-2-2 8 0,0-3 2 16,3 0 0-16,-3-4 0 0,-3-1-18 0,0-1 10 16,1 1-10-16,-4-4 8 0,4 0 18 0,-6-3 3 15,0 3 1-15,2-7 0 0,-2 2 19 0,3-2 4 16,-6 2 1-16,3-2 0 0,3-1-36 0,-3-1-7 16,-3 2-2-16,1-1 0 0,2 6 0 0,0 2 0 15,0 2 0-15,2 3 0 0,-4 4 4 0,2 2 1 16,2 3 0-16,1 3 0 0,-3 4 13 0,0 0 2 0,0 0 1 0,0 0 0 15,-3 9-30-15,3 3 8 16,0 0-8-16,0 4 0 0,0 3 0 0,0 4 0 0,0 3 0 0,0 2 0 31,3 1-20-31,0 1-9 0,2 1-3 0,0 4 0 16,1-2-38-16,1 0-8 0,-1 0-2 0,2-5 0 16,2 0-93-16,3-7-19 0,3-4-4 0,-2-5-1 0,-1-3 97 15,3-7 20-15,-3-2 4 0,0-2 1 0</inkml:trace>
  <inkml:trace contextRef="#ctx0" brushRef="#br0" timeOffset="160470.76">10475 6084 1418 0,'8'-9'31'0,"-6"4"6"0,4 0 2 0,-1 1 1 0,0-1-32 0,1 0-8 0,-4 1 0 0,4-1 0 16,-4 3 92-16,-2 2 17 0,0 0 3 0,5 0 1 15,-5 0-58-15,6-3-12 0,-6 3-3 0,5 3 0 16,-5-3-13-16,3 0-3 0,5 0-1 0,-3 0 0 0,3 0-9 0,-3 0-2 16,3 0 0-16,0-3 0 0,0-1 5 0,3-1 1 15,-6 0 0-15,3 3 0 0,-3-3 2 0,0 0 0 16,1 1 0-16,-4-3 0 0,1 2 5 0,0 0 2 15,-3 1 0-15,0-4 0 0,-6 4 16 0,4-3 3 16,-4 2 1-16,1-2 0 16,0 2-22-16,-3 1-4 0,0-1-1 0,-3 2 0 0,1 3-20 0,2 0 0 15,-3 0 0-15,1 3 0 0,-1 2 0 0,0-1 0 16,4 1 0-16,-4 4 0 0,0 3 0 16,3 0 0-16,-2 2 0 0,5 2-8 0,-3 3 8 0,2 2 0 15,4 1 0-15,-4 1-8 0,6 3 8 0,0 0 0 16,3 0-9-16,2-3 9 0,3 3-8 0,3-7 8 0,-1-3-10 15,4 1 10 1,4-3-41-16,1-5-3 0,-1-4 0 0,1 0-676 0,-1-3-135 16</inkml:trace>
  <inkml:trace contextRef="#ctx0" brushRef="#br0" timeOffset="161139.1">12203 6009 1497 0,'-3'-5'133'0,"-2"-2"-106"0,2 0-27 16,-2 0 0-16,-1 2 97 0,-2-2 15 15,1 5 2-15,-1-3 1 0,0 1-54 0,-3 1-10 16,1 3-3-16,-1 0 0 0,-2 5-33 0,2 0-7 16,-2 2-8-16,0 0 11 0,-3 5-11 0,5-3 0 15,-2 3 9-15,0-1-9 0,2 4 12 0,3-1-3 16,0 0 0-16,0 0 0 0,3 2 15 0,2 1 2 0,1-3 1 0,2 0 0 16,0 0-27-16,2-2-11 0,4-5 1 0,-1 0 0 15,3 0 25-15,3-5 5 16,-1-2 0-16,1-4 1 0,5-1 0 0,-3-7 0 0,5-2 0 0,1-2 0 15,-1-1-5-15,1-4-2 0,-3 2 0 16,2-2 0-16,-5-2 5 0,1-1 1 0,-4 1 0 0,1-1 0 16,-3 1-20-16,-3-3 0 0,0-3 0 0,1 4 0 15,-1-1 0-15,-2 0 0 0,-1 2 0 0,1-2 0 16,-3 3 11-16,-3 2-11 0,3 0 10 0,0 2-10 0,-2 5 10 16,2 2-10-16,0 2 10 0,0 3-10 15,-3 3 17-15,3 4-2 0,0 0-1 0,0 0 0 0,0 0-6 0,0 0-8 16,-3 7 11-16,3 2-11 15,-2 5 0-15,2 0 0 0,0 3 0 0,0 4 0 0,0 0 9 0,0 5-1 16,2 0-8-16,1 2 12 0,5 3-12 16,-5-3 0-16,2 0 0 0,0 3-10 15,8-3-34-15,-2 3-6 0,2-6-2 16,0 1 0-16,1-2-142 0,2-8-29 0,-1-2-5 0,-1-4-2 0</inkml:trace>
  <inkml:trace contextRef="#ctx0" brushRef="#br0" timeOffset="161518.79">12679 5870 2156 0,'-3'-2'48'0,"1"0"9"0,-1 2 3 0,3-3 0 0,-3 3-48 0,-2 3-12 16,2-3 0-16,-2 2 0 0,-3 3 25 0,0 2 3 0,0 2 1 0,-2 0 0 16,-1 1-29-16,-2 2 0 0,2 2 0 0,1 2 0 15,-1 3 0-15,6 0 0 0,-6 0 0 0,6 2 0 16,2 2 0-16,1-4 0 0,-1 2 0 0,6-4 0 15,2 2 0-15,0-8 0 0,0 1 0 0,3-2 0 16,0-3 0-16,0-5 0 0,3-2 0 0,-1-2 0 16,-2-1 16-16,3-1-4 0,-3-4 0 0,0 1 0 15,-3-2-3-15,0 0-1 0,1-3 0 0,-4 0 0 16,-2-4 0-16,0 2 0 0,0-3 0 0,-2 1 0 16,2 1-8-16,-6-1 0 0,4 0 9 0,-1-1-9 0,3 5 33 15,0-2 3-15,-2 0 0 0,-1 2 0 0,3 3-26 0,0 0-10 16,0 1 8-16,0 8-8 0,0 0 0 0,0 0 0 15,0 0 0-15,0 0 0 0,0 0 0 0,0 0 0 16,3 8 0-16,-1 1 0 0,1 0 0 0,-1 5 0 16,4 1 0-16,-1 1 0 0,0 3 0 0,3 2-12 15,0 3 2-15,3-3 1 16,-1 2-119-16,4 1-24 0,-1-3-5 0,0 0-483 16,0-4-97-16</inkml:trace>
  <inkml:trace contextRef="#ctx0" brushRef="#br0" timeOffset="162041.43">12962 5960 806 0,'3'-10'72'0,"-3"10"-58"16,0 0-14-16,0 0 0 0,5-4 169 0,-5 4 31 0,0 0 7 0,0 0 1 15,0 0-104-15,0 0-20 0,0 0-4 0,0 0 0 16,3 7-25-16,-1 0-5 0,1 2-1 0,2 3 0 16,-5-3-32-16,0 3-6 0,-3 2-2 0,1 3 0 15,-1-1-9-15,1 0 8 0,-1 3-8 0,0-2 8 16,1-1-8-16,2-2 0 0,0-2 9 0,0-5-9 15,0 0 0-15,0-2 9 0,0-5-9 0,0 0 0 16,0 0 21-16,0 0-2 0,2-2-1 0,4-6 0 16,-1 1 8-16,0-2 2 0,0-3 0 0,-2 1 0 15,2-4-28-15,-2 1 0 0,2-2-14 0,1-1 5 16,-1 1 9-16,0-1 14 0,3-1-3 0,3 1-1 16,-3 3-10-16,0 2 0 0,-3 1 0 0,3 1 0 15,-3 1 0-15,0-1 0 0,3 6 0 0,0-1 0 0,0 3 0 16,0 2 0-16,-8 0 0 0,5 4 0 15,3-1 0-15,-2 4 0 0,2 0 0 0,-3 2 0 0,0 1 0 0,0 1 0 16,1 1 0-16,-1 0 0 0,0 0 0 0,1 2 0 16,-4 0 0-16,1 0 0 0,2-5-9 15,-2-2-4-15,5-2-1 0,-3 0 0 0,-5-5 14 0,0 0 0 16,5 0 0-16,1-3 10 0,-6 3 6 0,8-2 0 16,-3-3 1-16,0 1 0 0,-5-3-5 0,3 0-2 15,2-1 0-15,-2-1 0 0,-3 0 4 0,2-1 1 16,-2-1 0-16,3 1 0 0,0-2 4 0,-1 3 1 15,1 0 0-15,-3 1 0 0,3 1-10 0,-1 3-2 16,-2 4 0-16,0 0 0 0,0 0-8 0,6-3 0 0,-6 3 0 16,5 3 0-16,0 1 0 0,0 1 0 15,1 2 0-15,2 0 0 0,-6 3 0 0,4-1 0 16,-1 3 0-16,3 2 0 0,0 0-12 0,0 0 12 16,0 0-12-16,0 0 12 15,2 0-147-15,1 1-21 0,-1 1-5 0</inkml:trace>
  <inkml:trace contextRef="#ctx0" brushRef="#br0" timeOffset="162461.19">13613 6080 1324 0,'0'0'59'0,"0"0"12"0,5 2-57 0,0 5-14 0,1-2 0 0,-1 2 0 16,-2 0 81-16,2 0 14 0,-2 2 2 0,2 1 1 15,-2 1-36-15,-1 1-7 0,1 2-2 0,-1 5 0 16,-2-2-33-16,3 1-8 0,-3 4 0 0,0 1-1 15,0-2-11-15,0 3 0 0,0-3 9 0,0 0-9 16,0 0 0-16,-3-4 9 0,3-1-9 0,0-4 0 16,-2-3 12-16,2-2-12 0,0-7 12 0,0 0-12 0,0 0 54 0,0 0 4 15,0 0 1-15,-3-4 0 0,-2-3 5 16,0-3 0-16,-1-4 1 0,1 2 0 0,-3 1-32 0,0-6-6 16,0 1-2-16,0-1 0 0,0-2-10 15,0-2-3-15,0-2 0 0,3-1 0 0,-3 1-12 0,6-3 0 16,-4 0 0-16,4-2 0 0,2 2 0 0,2 0 0 15,1 0 0-15,0 3 0 0,2 1 0 0,0 6 0 16,0 0 0-16,3 1-10 0,0 4 2 0,0 1 0 0,0 3 0 16,3 0 0-16,-1 5 8 0,1-1 0 15,0 1 0-15,-1 4 0 0,1 1 0 0,2 4 0 0,-3-2 0 16,1 4 0-16,0 0-16 0,-1 5 0 16,-2-2-1-16,-3 5 0 0,1-1 17 0,-4 5 0 0,-2 0 0 0,0 3 0 15,0 0 0-15,-5-1 0 0,2-2 0 16,1 0 0-16,-3 1-16 0,2-4 1 0,0-4 0 0,1-2 0 15,-1 0-77 1,0-3-16-16,1-4-4 0,2-5-830 0</inkml:trace>
  <inkml:trace contextRef="#ctx0" brushRef="#br0" timeOffset="162661.2">13917 6011 1940 0,'0'0'43'0,"0"0"9"0,0 0 1 0,8 7 1 0,0-2-43 15,0 0-11-15,0 2 0 0,0 0 0 16,-3 0 20-16,0 0 1 0,1 5 1 0,-1-3 0 0,-2 3-7 0,-1 2-2 16,1-2 0-16,-3 4 0 0,0 1-3 0,0-1-1 15,0 1 0-15,0-1 0 0,3-2-9 0,-3 0-11 16,0 1 3-16,2-6 0 16,1 0-184-16,-1-4-37 0,-2-5-7 0,8-7-2 0</inkml:trace>
  <inkml:trace contextRef="#ctx0" brushRef="#br0" timeOffset="163031.12">14094 5889 2070 0,'0'0'45'0,"0"0"10"0,0 0 1 0,0 0 3 0,6 5-47 0,-1-1-12 0,-2 1 0 0,2 2 0 16,0-2 0-16,-2 2 0 15,-1 2 0-15,4 1 0 0,-4 4 0 0,4 0 0 16,-4 0 8-16,-2 5-8 0,6-3 0 0,-6 3 12 0,2 0-12 0,-2 2 12 15,3-2-12-15,0 0 0 0,-1-3 0 0,1 3 0 16,0-5 0-16,-1-4 12 0,1-1-12 0,-1-2 12 16,-2-7-12-16,0 0 0 0,0 0 0 0,0 0 8 15,0 0 23-15,0 0 4 0,6-2 1 0,-1-1 0 16,0-1-10-16,1-1-2 0,-1-2 0 0,0 2 0 16,-2-4-12-16,2-1-2 0,0 1-1 0,1 0 0 15,-4-3-9-15,4 2 0 0,-1-1 9 0,0 1-9 0,1-1 10 0,1 3-2 16,-1 1-8-16,-1 0 12 15,0 5 8-15,1-3 0 0,-1 3 1 0,-5 2 0 16,0 0-21-16,0 0 0 0,0 0 0 0,5 7 0 16,-2 0 0-16,2 2 0 0,0-1 0 0,1 3 0 0,2-1 0 0,-6 1-15 15,6 1 3-15,-2 0 0 0,-1 0-7 0,3 2-1 16,-3 0 0-16,0 0 0 16,3-2-188-16,3-3-39 0,-3 1-7 0,2-6-2 0</inkml:trace>
  <inkml:trace contextRef="#ctx0" brushRef="#br0" timeOffset="163289.15">14520 6068 1364 0,'3'-12'60'0,"-3"7"13"0,0 1-58 0,0-1-15 16,3 0 0-16,-3 5 0 0,0 0 117 0,0 0 21 15,0 0 4-15,0 0 1 0,0 0-82 0,0 0-16 16,0 0-3-16,0 10-1 0,2 1-22 0,1 1-5 16,0 2-1-16,2 0 0 0,0 3 23 0,3-1 4 0,0 5 0 0,0-2 1 15,0 5 26-15,2-1 5 0,4 1 0 0,-4 4 1 16,-2-2-48-16,0 2-9 0,0 0-3 15,0 1 0-15,3-4-2 0,-6 1-1 0,0-2 0 0,1-1 0 16,-4-1-1-16,3-4 0 16,-2-1 0-16,0-3 0 0,-1 0 19 0,-4 0 4 0,-4 0 1 15,1-2 0-15,3-5-21 0,-6 3-12 0,2-3 12 0,-4-3-12 16,-1 1-15-16,1-5-9 0,-4 0-3 16,-2-2 0-16,-2-5-133 0,-3 0-26 15,0-3-6-15</inkml:trace>
  <inkml:trace contextRef="#ctx0" brushRef="#br0" timeOffset="163466.79">13912 5894 2516 0,'-8'-7'56'0,"0"2"11"0,0-2 2 0,3 2 1 0,-1 3-56 16,4 0-14-16,-4-1 0 0,1 1 0 0,3 0 12 0,2 2 0 15,0 0 0-15,0 0 0 16,0 0-153-16,0 0-31 0,5 4-7 0,3 1-1 0</inkml:trace>
  <inkml:trace contextRef="#ctx0" brushRef="#br0" timeOffset="163702.13">15036 6000 2516 0,'0'0'56'0,"0"0"11"0,0 0 2 0,0 0 1 0,0 0-56 0,0 0-14 0,0 0 0 0,-5 7 0 16,-3 2 0-16,-3-2 0 0,1 3 0 0,-3 1 0 15,-3 3 0-15,3 1 9 0,-3-1-9 0,0 2 8 16,3 1-8-16,-1 1 0 0,1-1 0 0,3 2 0 16,2 2 0-16,0-2 0 0,2-3 0 0,4 1-11 15,2-1 11-15,2-2 0 0,4-2 0 0,2-5 0 16,5-2-24-16,0-1-4 0,6-4 0 0,-1-4-700 15,6-6-141 1</inkml:trace>
  <inkml:trace contextRef="#ctx0" brushRef="#br0" timeOffset="164076.62">15343 5527 2113 0,'0'0'46'0,"0"0"10"0,0 7 1 0,0 2 3 0,-2 3-48 0,2 2-12 15,-3 3 0-15,3 2 0 0,-3-1 11 0,1 6-1 16,-1 2 0-16,3 0 0 0,-3 2-10 0,1 5 0 16,-4 2 0-16,4 3 8 0,-4-1-8 0,1 3 0 15,0 3 0-15,2-1 8 0,1 0-8 0,-1-2 0 16,3-4 0-16,0-4 0 0,3-3 0 0,-1-3 0 16,1-8 0-16,0-1 0 0,-1-5 23 0,3-5 2 15,-2-3 1-15,-3-4 0 0,0 0 14 0,0 0 4 16,5 0 0-16,3-4 0 0,-2-3-8 0,-1-3-2 0,3-2 0 15,-3 1 0-15,0-6-21 0,1 3-4 0,-1-5-1 0,0 3 0 16,3-3-8-16,0 3 10 0,3-3-10 16,-3 5 10-16,2-3-10 0,4 5-9 0,-1 1 9 15,-3 1-13-15,1 1 13 0,-3 4-11 0,0 0 11 0,0 5-10 16,-3 0 10-16,-5 0-12 0,5 5 12 0,1 2-12 16,-1 3 12-16,3 1 0 0,-3-1 0 0,0 4 0 15,3 0 0-15,-2 0 0 0,-1 3 0 0,3-1 8 16,0 3-84-1,0 2-17-15,0-2-3 0,2 0-596 0,1 2-118 0</inkml:trace>
  <inkml:trace contextRef="#ctx0" brushRef="#br0" timeOffset="164441.29">15915 5950 2026 0,'0'0'90'0,"0"0"18"0,0 0-86 0,0 0-22 16,0 0 0-16,0 0 0 0,-8 3 17 0,0 1-1 15,-5 1 0-15,2 2 0 0,0 5-16 0,1 0 10 16,-3 2-10-16,2 2 8 0,-2 1-8 0,2-1 0 16,1 3 9-16,-1 0-9 0,3 2 16 0,0-5-2 15,6 1 0-15,-1-3 0 0,3 0-6 0,3 0-8 16,-1-4 11-16,6-3-11 0,-3 2 12 0,6-2-4 16,0-5 0-16,2-2-8 0,0 0 27 0,0-4-2 15,6 1 0-15,-6-1 0 0,0-1-15 0,0-2-10 0,1 0 12 16,-4-3-12-16,-2 1 0 0,3 0 0 0,-3-3 0 15,-3 0 0-15,3 0 0 0,-5-2 8 16,-1 0-8-16,1 2 0 0,0-2 19 0,-3 0-3 0,0 2-1 0,0 1 0 16,2 1-15-16,-2 3 0 0,0 0 0 0,0 2 0 15,0 5 0-15,0 0 0 0,0 0 0 0,0 0 0 16,0 0-10-16,0 5 2 0,0 2 0 0,-2 3 0 16,2-1 8-16,-3 0 0 0,6 5 0 0,-3-2 0 15,0 0 0-15,2 2 11 0,3 0-3 0,1 0 0 16,2 3-8-16,0-1-17 0,0 1 4 0,0-1-683 15,2-2-137-15</inkml:trace>
  <inkml:trace contextRef="#ctx0" brushRef="#br0" timeOffset="164850.82">16322 5986 1440 0,'0'0'128'0,"0"0"-103"16,0 0-25-16,5 4 0 0,9 3 148 0,-6 0 25 15,-6 0 5-15,1 0 1 0,2 3-124 0,0-1-25 16,-7 3-5-16,-1 2-1 0,1-2 0 0,-1 4 0 16,0 1 0-16,-2 2 0 0,-6-3-24 0,9 3 0 15,4 0 0-15,-4 0 0 0,-6-3 9 0,3 3-9 16,5-3 10-16,0-4-10 0,-3-3 0 0,0-2 0 0,6 1 0 0,-3-8 0 16,0 0 8-16,0 0-8 0,0 0 0 0,0 0 0 15,8-10 8-15,-3 1-8 16,-5-3 0-16,5 0 0 0,3 0 8 0,0-2-8 0,-8-2 0 15,6-1 0-15,-1-1 8 0,0 1-8 16,0-4 0-16,-2 2 0 0,2 3 10 0,1-3-10 0,4 2 10 16,-2 3-10-16,-5 3 8 0,5-1-8 0,2 5 0 0,-2 2 0 15,-2 0 41-15,-1 1 3 0,3 4 0 0,-3 0 0 16,3 2-29-16,0 0-6 0,0 3-1 16,0 2 0-16,-3 2-8 0,0 1 8 0,-2 2-8 15,0-1 8-15,2 1-8 0,0 2 0 0,-2-2 0 0,0 2 0 16,2 3 0-16,0-3 0 0,0 0 0 0,-2 5 0 31,0-3-33-31,-1 1-9 0,6-6-2 0,-2 1 0 0,-4-2-139 0,1-6-28 0,8-1-5 16,-4-3-2-16</inkml:trace>
  <inkml:trace contextRef="#ctx0" brushRef="#br0" timeOffset="165254.49">16690 6009 1814 0,'0'0'80'0,"0"0"17"0,-3 5-77 0,3-5-20 15,6 2 0-15,-6-2 0 0,-3 7 12 0,3 3 0 16,5-3-1-16,-5 2 0 0,0 0 29 0,0 1 7 16,3 2 1-16,-3-3 0 0,3 0-12 0,-3 6-1 15,-3-4-1-15,0 3 0 0,6 3-5 0,-6-3-1 16,-2 0 0-16,5 3 0 0,0-3-28 0,0-3 0 16,-3-1 0-16,3-3 0 0,-2 2 0 0,2-4 16 15,0-5-2-15,0 2 0 0,-6 1-14 0,6-3 0 0,0 0 8 0,0 0-8 16,0 0 14-16,0-7 0 0,6-3 0 0,-4 3 0 15,4-5-14-15,-1-2 9 0,0 0-9 0,0-2 8 16,3-1 8-16,-5 1 0 0,0-1 1 0,2-1 0 16,8-1-17-16,-5 0 0 0,-3 2 0 0,3 3 0 15,8 0 0-15,-8 2 0 0,0 1 0 16,0 1 0-16,0 6 0 0,-3-1 0 0,3 0 0 0,-8 5 0 16,0 0 0-16,8 3-16 0,0-3 4 0,-3 4 0 15,-2 3 12-15,0 3 0 0,5-1 12 0,-6 3-12 16,1 2 10-16,0 0-10 0,2 0 8 0,0 0-8 15,-2 3 0-15,2-1 8 0,-5 5-8 16,5-4 0-16,1-1 0 0,-4 3-16 0,-2-2 3 0,0-1 0 0,6-2-7 16,-1 0 0-16,-5-4-1 0,3-1-670 15,-1-4-133-15</inkml:trace>
  <inkml:trace contextRef="#ctx0" brushRef="#br0" timeOffset="165636.16">17029 6113 2026 0,'10'-3'44'0,"-10"3"10"0,0 0 2 0,0 0 1 0,5 5-45 0,-2 0-12 16,2 2 0-16,-2-3 0 0,-3-4 16 0,5 5 2 15,3 0 0-15,-2-1 0 0,-4 1 17 0,6-3 3 16,3-2 1-16,-3 3 0 0,0-3-1 0,2 0 0 16,6-3 0-16,0 1 0 0,-3-3-19 0,3 3-4 15,-3-3-1-15,1-2 0 0,-1 3 40 0,0-1 8 16,-5-2 2-16,2 0 0 0,-2-3-64 0,-2 1 0 0,-1 0-14 0,-2-3 2 15,-3 0 12-15,2 0 16 16,-4 1-4-16,2 1-1 0,-3-2-11 0,0 1 0 0,1 1 0 0,-4 3 0 16,-2 0 0-16,3 0 0 0,5 5 0 0,-5-1 0 15,-3-1 0-15,0 4 0 0,3 4 0 0,-1 1 0 16,-4 2 0-16,2 0 0 0,0 3 0 16,0 1 0-16,3 1 0 0,-1 0 12 0,-4 4-12 0,2 1 12 15,5 2-12-15,1-3 0 0,-4 3 0 0,4 0 0 16,2-1 0-16,2 1 0 0,-2 0 0 0,3-2 0 15,2-3 0-15,3 0 0 0,5-2-12 0,-2-5 12 16,0 0-59 0,2 0-4-16,0-5-1 0,3-2 0 0,0-2-118 0,-3-3-24 0,19-16-5 15,-11 4-1-15</inkml:trace>
  <inkml:trace contextRef="#ctx0" brushRef="#br0" timeOffset="165879.78">17542 5717 2376 0,'0'0'52'0,"3"-4"12"0,-3 4 1 0,2-5 1 0,-2 5-53 0,5-5-13 16,-5 5 0-16,0 0 0 0,6-2 12 0,-6 2 0 15,0 0 0-15,0 0 0 0,0 0-12 0,0 0 0 16,5 5 0-16,0-1 0 0,1 3 0 0,-1 3 0 16,-2-1 0-16,2 5 0 0,-2 3 0 0,-3 2 0 15,2-1 0-15,1 4 0 0,-3-1 0 0,0 5 0 16,0-1 0-16,0 1 0 0,0 3 0 0,-3-1 0 15,1 0 0-15,2 3 0 0,0-6 0 0,0 1 0 0,-3-2 0 0,3 2 0 16,0-5 0-16,3 0 0 0,-1 0 0 16,1-2 0-1,-3 0-48-15,0-5-13 0,0-2-3 0,2-1 0 16,-2 1-102-16,0-5-21 0,0-2-4 0,0 0-1 0</inkml:trace>
  <inkml:trace contextRef="#ctx0" brushRef="#br0" timeOffset="166310.1">17891 5506 1324 0,'0'0'118'0,"0"0"-94"0,0 0-24 0,0 0 0 0,0 0 145 0,0 0 25 15,0 0 5-15,0 0 1 0,0 0-59 0,0 0-11 0,0 0-2 0,0 0-1 16,0 0-63-16,3 7-12 16,-3-7-2-16,2 7-1 0,-2 2-25 0,0 1 0 0,3-3 0 0,-3 7 0 15,0 0 0-15,0 0 0 0,0 3 0 0,-3-3 0 16,3 2 0-16,0 1 0 0,-2 1 0 0,2 1 0 31,0 0-56-31,2 0-16 0,-2-3-3 0,0-4-924 0</inkml:trace>
  <inkml:trace contextRef="#ctx0" brushRef="#br0" timeOffset="166472.16">18119 5468 2188 0,'0'0'97'0,"0"0"20"0,0 0-93 0,0 0-24 16,8 7 0-16,-3-2 0 0,-2 2 0 0,-3 2 0 15,0 3 0-15,0 2 0 0,-3 5 0 0,-2-3 0 16,-1 6 0-16,4-1 0 0,-4 2 0 0,4 1 0 15,-6-1 0-15,5 3 0 0,-2 0-16 0,0 0-7 16,-1-3-1-16,6 1-610 16,-2-5-122-16</inkml:trace>
  <inkml:trace contextRef="#ctx0" brushRef="#br0" timeOffset="182358.31">8128 7333 518 0,'-16'-7'46'0,"16"7"-37"0,0 0-9 0,0 0 0 0,-8 0 161 0,8 0 31 16,0 0 5-16,0 0 2 0,0 0-102 0,0 0-20 15,0 0-4-15,0 0-1 0,0 0-12 0,0 0-4 16,0 0 0-16,5-5 0 0,1 3-9 0,-6 2-3 15,0 0 0-15,0 0 0 0,0 0-22 0,0 0-5 16,0 0-1-16,0 0 0 0,0 0 13 0,2 7 3 16,1 0 0-16,-3 5 0 0,-3 0-20 0,1 4-3 15,2 1-1-15,0 6 0 0,-6-2-8 0,4 0 0 16,4 1 9-16,-2-4-9 0,-2 1 0 0,2-2 0 16,5-1 0-16,-2-2 8 0,2 0-8 0,-5-2 0 15,3-5-8-15,-1 3 8 0,4-3 0 0,-6-7 0 0,0 0 0 0,0 0 0 16,8 4 0-16,-6-1 0 15,-2-3 0-15,0 0 8 0,0 0-8 0,0 0 0 16,0 0-8-16,0 0 8 16,0 0-152-16,0 0-26 0,16-7-5 0,-16 7-1 0</inkml:trace>
  <inkml:trace contextRef="#ctx0" brushRef="#br0" timeOffset="182836.82">8250 8333 1036 0,'0'0'92'0,"0"0"-73"0,0-5-19 0,-3 0 0 0,0 1 122 0,1 1 21 15,2-4 4-15,-3 5 1 0,-5-3-68 0,6 0-14 16,4 1-2-16,-2-1-1 0,-2 3-19 0,2 2-4 16,0 0-1-16,0 0 0 0,0 0-19 0,0 0-4 15,-6-3-1-15,6 3 0 0,0 0-15 0,0 0 11 16,-2 5-11-16,-1 2 10 0,8 2-10 0,-5 1 0 16,0-3 0-16,-2 2 8 0,4 3-8 0,-2-3-9 15,3-1 9-15,0-1-13 0,-3-7 13 0,7 4 8 16,4-1 0-16,0-6-8 0,-6-1 0 0,6-1 0 15,7-5 0-15,-2-1 0 0,-3-3 8 0,0-5 8 16,1-2 2-16,1-1 0 0,1 1-3 0,-5-2-1 0,-3 2 0 16,0 2 0-16,2-2 2 0,-7-1 0 0,-6 1 0 0,3 2 0 15,0 1 9-15,-5 1 3 0,-3 1 0 16,-2 2 0-16,2 2-16 0,-3 0-2 0,-2 3-1 16,-3-1 0-16,-3 6-9 0,1 1 0 0,5 3 0 15,-3 0-11-15,-5 5-5 0,2 0-2 0,9-1 0 0,-4 3 0 16,-2 0-21-1,3 3-4-15,5-1-1 0,6 1 0 16,-1 1-26-16,0-1-6 0,-2-1 0 0,8 1-492 0,2-1-97 0</inkml:trace>
  <inkml:trace contextRef="#ctx0" brushRef="#br0" timeOffset="183162.31">8612 7458 230 0,'-24'-17'10'0,"19"13"2"0,5-3-12 0,0-1 0 16,-3 4 0-16,3-3 0 0,-2 2 325 0,-1 0 63 15,3 5 12-15,0 0 2 0,-5-4-267 0,5 4-54 16,3-3-10-16,-3 3-3 0,-6 0-41 0,6 0-9 16,6 5-2-16,1 2 0 0,-1 0-3 0,4 2-1 15,-2 6 0-15,5-4 0 0,3 6-12 0,3 2 0 16,-6-1 0-16,6 4 0 0,-1 1 8 0,3 1-8 0,-2 4 0 0,-1 2 9 15,1 6-9-15,-3 1 0 0,0 6 0 0,-3-1 0 16,-3 0 0-16,-2-2 0 16,-5 0 9-16,0-4-9 0,-3-3 0 0,-3-3 0 0,-2-2 0 15,-1 1 8-15,-1-4-8 0,-4-1 11 0,-2-1-11 0,-1 1 12 16,1-3-3-16,0-2 0 0,0 0 0 0,0-3 0 16,5-2-29-1,-3 0-5-15,-7-2-2 0,7-2-581 0,6-1-117 0</inkml:trace>
  <inkml:trace contextRef="#ctx0" brushRef="#br0" timeOffset="183792.23">7742 7451 864 0,'-11'-19'38'0,"8"12"8"0,3 2-37 0,0-2-9 0,-2 0 0 0,4 2 0 16,6 1 116-16,-2-3 22 0,-9 2 4 0,3 5 1 16,5-2-76-16,1-1-15 0,-6 3-4 0,0 0 0 15,5 5-12-15,0 4-4 0,-5 3 0 0,0 2 0 0,0 3 4 0,0 1 0 16,6 8 0-16,-6 5 0 0,-6 4-23 0,1 7-4 16,2 6-1-16,-5 3 0 0,-2 6-8 0,4-1 8 15,6 3-8-15,-2 2 8 16,-1 0-8-16,1-4 0 0,2-6 0 0,2-4 0 0,1-4 0 15,2-8 13-15,-2-7-3 0,5-2-1 0,2-5 38 16,1-2 7-16,-3-5 2 0,2-2 0 0,1 2-4 0,0-4-1 16,-3-3 0-16,-1 2 0 0,-1-4-40 0,2-1-11 15,2 1 0-15,-2 0 0 0,-8-5-12 0,8 2-8 16,5 1 0-16,-5-1-1 16,-8-2-165-16,8 5-33 0</inkml:trace>
  <inkml:trace contextRef="#ctx0" brushRef="#br0" timeOffset="184300.82">8284 8013 1587 0,'-18'-5'70'0,"15"3"15"0,-2 2-68 0,2-3-17 0,3 3 0 0,-5 0 0 15,-3-2 63-15,5 2 9 0,3 0 1 0,-5 2 1 16,-6 1-21-16,3 1-4 0,6 4-1 0,-1 1 0 16,3 3-38-16,-5-1-10 0,-3 1 0 0,3 5 0 0,2-1 0 0,-2 3 0 15,2 0 0-15,0 0 0 0,11 4 0 0,-8 1 0 16,-5 1 0-16,5-3 0 0,8-4 0 0,-5-3 0 16,-6-4 0-16,6 1 0 0,2-3 0 0,3-1 0 15,2-4 0-15,-2-1 0 0,0-3 25 0,5-3 3 16,3-4 1-16,0-2 0 15,-8-5 11-15,5 0 3 0,3-3 0 0,-3 1 0 0,-5-6-27 0,3 4-6 16,-3-1-1-16,0 0 0 0,-6 0-1 0,1 0-8 0,-6 1 12 16,1 1-4-16,-1 1 1 0,-2-1 0 15,-6 1 0-15,-2-1 0 0,3 3 1 0,-6 2 0 16,-3 3 0-16,3 2 0 0,3 2-10 0,-3 1 0 0,0 1 0 0,0 3 0 16,3 3-23-16,-3 1 0 15,3-1 0-15,-3 4 0 16,-2 0-119-16,4 4-24 0,6-3-5 0</inkml:trace>
  <inkml:trace contextRef="#ctx0" brushRef="#br0" timeOffset="185107.33">12383 7373 1638 0,'0'0'36'0,"-6"-5"7"0,1 3 1 0,0 2 3 0,5 0-38 0,-6-2-9 16,-2 4 0-16,0-2 0 0,1 5 21 0,-1-1 3 16,-3 4 0-16,0 1 0 0,1 0-4 0,-1 8 0 0,-2-1 0 0,0 3 0 31,2 2-42-31,-2 3-9 0,2 4-1 0,-2 0-1 0,3 3 51 0,-1 4 10 0,0 3 3 0,3 2 0 16,1 2-19-16,-1-2-3 0,2 0-1 0,4 0 0 15,-1 0-8-15,3-5 0 0,0 0 0 0,0-4 8 16,5-5-8-16,1 0 0 0,-1-5 0 0,0-2 0 15,3-5 8-15,3 0 8 0,2-2 3 16,-5-3 0-16,-3-2-9 0,3-4-2 0,3-3 0 0,2-3-570 16,-2-6-114-16</inkml:trace>
  <inkml:trace contextRef="#ctx0" brushRef="#br0" timeOffset="185340.71">12901 7077 1152 0,'0'0'102'0,"0"0"-82"16,0 0-20-16,0 0 0 0,0 0 219 0,0 0 39 15,0 0 8-15,3 4 2 0,-3-4-219 0,2 8-49 16,1 1 0-16,0 0 0 0,-3 5 12 0,0 1 5 16,0 1 1-16,-3 3 0 0,0 2-9 0,1 0-1 15,-1 0-8-15,0 5 12 0,-2 0-12 0,0 2 11 16,2 3-11-16,1-1 10 0,-4 3-10 0,4-2 0 15,-1 2 0-15,0-3 0 16,1 1-57-16,-1 0-17 0,3-6-3 0,0 1-827 0</inkml:trace>
  <inkml:trace contextRef="#ctx0" brushRef="#br0" timeOffset="185780.19">12782 8086 1497 0,'0'0'66'0,"0"0"14"0,0 0-64 0,0 0-16 16,0 0 0-16,0 0 0 0,0 0 151 0,0 0 26 16,0 0 6-16,-5-3 1 0,5 3-120 0,0 0-24 15,0 0-5-15,0 0-1 0,0 0-34 0,-6 3 0 16,6-3 0-16,0 0 0 0,-2 4 0 0,2-4 0 15,0 0 0-15,0 0 0 0,0 0 15 0,0 0-4 16,0 0-1-16,0 0 0 0,0 0 37 0,0 0 7 16,0 0 2-16,0 0 0 0,-5 0-21 0,5 0-4 15,0 0-1-15,0 0 0 0,-6-2-30 0,6 2 0 16,-5-2-11-16,5 2 11 16,0 0-97-16,0 0-12 0,0 0-3 0,0-5-932 0</inkml:trace>
  <inkml:trace contextRef="#ctx0" brushRef="#br0" timeOffset="186249">12949 7248 1551 0,'0'0'68'0,"-3"-4"16"16,0-1-68-16,1 0-16 0,-1 1 0 0,-2-1 0 0,2 3 70 0,-2-1 10 16,2 1 3-16,1 0 0 0,-4 2-21 15,-2 0-4-15,6 2-1 0,-4 3 0 16,1-1-38-16,0 6-8 0,-3 1-2 0,0 4 0 0,0 3-9 0,0 4 0 16,0 3 0-16,3 1 0 0,0 3 0 0,-1 1 8 15,1 1-8-15,2-3 12 0,3 0-12 0,-2-2 0 16,4-3 9-16,4-1-9 0,-4-6 0 0,4-4 0 15,2-3 0-15,2-2 8 0,-2 0 24 0,5-7 6 16,3-2 1-16,0-3 0 0,3-6 18 0,-1-1 4 16,3-7 1-16,-2-2 0 0,2 4-41 0,-3-6-8 15,-4-1-1-15,-1 1-1 0,3-3-11 0,-6 0 0 16,-2 0 0-16,0 0 8 0,0 3 2 0,-3-5 0 0,-2-1 0 0,-3 4 0 16,-5-4-2-16,2 6 0 15,-2-1 0-15,-3 3 0 0,-3 2-8 0,3 5 0 0,0 2 0 0,1 3 8 16,-7 0 3-16,4 6 0 0,-3-1 0 0,-1 6 0 15,-4 0-22-15,2 5-4 0,-3 3-1 0,3-1 0 16,1 5-91 0,-1 3-18-16,3 1-4 0,-1-1-1 15,4 2-80-15,-1 4-16 0,-7 24-3 0,4-7-1 0</inkml:trace>
  <inkml:trace contextRef="#ctx0" brushRef="#br0" timeOffset="186520.93">12785 8060 1728 0,'0'0'153'0,"0"0"-122"0,0 0-31 0,0 0 0 0,0 0 104 0,0 0 16 16,0 0 2-16,0 0 1 0,0 0-66 0,0 0-13 16,0 0-2-16,0 0-1 0,0 0-10 0,2 7-3 15,1-2 0-15,0 4 0 0,-1-2-8 0,-2 2-1 16,3 3-1-16,-3-2 0 0,3 1-4 0,-3 4-1 15,2-1 0-15,-2 0 0 0,0-3-5 0,0 4-8 16,0-1 11-16,0 0-11 0,0-2 10 0,0-3-10 16,0-2 8-16,0 0-8 0,0-7 0 0,0 0 0 0,0 0-14 0,0 0 5 31,0 0-51-31,5-5-11 0,1 1-1 0,-1-6-636 16,0-1-128-16</inkml:trace>
  <inkml:trace contextRef="#ctx0" brushRef="#br0" timeOffset="186818.57">13488 7180 2019 0,'0'0'89'0,"0"0"19"0,0 0-86 0,0 0-22 0,6 0 0 0,-6 0 0 15,5 0 22-15,-5 0 0 0,0 0 0 0,5 5 0 16,1 0 16-16,-4 2 3 0,4 0 1 0,-4 2 0 15,4 1-22-15,-4 1-5 0,1 1-1 0,2 5 0 0,0-3-2 0,1 4 0 16,-1 1 0-16,-2 5 0 16,2-1 23-16,-2 6 4 0,-1 3 1 0,1 1 0 15,-1 5-26-15,-2-3-5 0,-2 5-1 0,-1 0 0 0,1 0-8 16,-4 3 0-16,1-1 0 0,-3-2 0 0,3-5 0 0,-6 5 0 16,1-5 0-16,-1 1 0 0,0-6 10 0,-2-1 0 15,3 1 0-15,-1-4 0 0,-2-3-10 0,0-1 0 16,-3-6 0-16,5 3-759 15,-2-5-146-15</inkml:trace>
  <inkml:trace contextRef="#ctx0" brushRef="#br0" timeOffset="193328.81">6075 7648 1468 0,'0'-9'65'0,"0"9"14"0,0 0-63 0,0 0-16 0,0 0 0 0,0 0 0 15,0 0 95-15,0 0 16 0,0 0 3 0,0 0 1 16,0 0-23-16,0 0-5 0,0 0-1 0,0 0 0 16,0 0-35-16,0 0-7 0,0 0-2 0,0 0 0 15,0 0-10-15,0 0-3 0,0 0 0 0,0 0 0 16,0 0-5-16,0 0 0 0,0 0-1 0,0 0 0 16,0 0-11-16,0 0-1 0,0 0-1 0,0 0 0 15,0 0-10-15,0 0 0 0,5 9 0 0,-5 3 8 16,5 2-8-16,-5 3 0 0,3 1 0 0,-3 4 0 15,5 1 9-15,-5 1-9 0,0 6 10 0,0-2-10 16,0 1 8-16,0-1-8 0,0 0 0 0,0-2 9 16,0-3-9-16,0 1 0 0,0-3 9 15,0-2-9-15,0-3 0 0,0-1 0 0,-2 1 0 0,2 0 0 0,-3-4 0 16,3 0 0-16,0-3 10 0,0-2-10 0,-3 3 0 0,3-3 0 16,0 0-13-16,0-2 4 0,0-5 9 0,0 2 0 15,0 3 0-15,0-5 0 0,0 0 0 16,0 0 0-16,0 0 0 0,0 0 0 15,0 0-131-15,0 0-30 0,0 0-7 0,0 0-502 16,0 0-101-16</inkml:trace>
  <inkml:trace contextRef="#ctx0" brushRef="#br0" timeOffset="193853.31">6326 7794 1360 0,'0'0'60'0,"0"0"13"0,0 0-58 0,0 0-15 0,0 0 0 0,0 0 0 16,0 0 87-16,0 0 14 0,-2-5 3 0,2 5 1 16,-6-2-1-16,4-3-1 0,-1 1 0 0,3 4 0 15,0 0-36-15,0 0-7 0,0-5-2 0,0-2 0 0,3 2-9 0,-3 0-1 16,0 5-1-16,2-7 0 16,4 3-20-16,-4-3-4 0,-2 2-1 0,3 0 0 0,-1 1-11 0,1-1-3 15,-3 5 0-15,3-5 0 0,-1 3 0 16,-2 2-8-16,0 0 12 0,3-5-4 0,-3 5-8 0,0 0 0 15,8-5 9-15,-8 5-9 0,0 0 0 0,0 0 8 16,0 0-8-16,0 0 0 0,0 0 0 16,3 5 0-16,2 0 0 0,0 2 0 0,1 0 0 0,-1 5 0 15,-3-1 0-15,1 4-8 0,0 1 8 0,-1 5 0 16,-2 0 0-16,0 3 0 0,0 2 0 0,-2 0 0 16,2-3 0-16,0 3 0 0,-3-3 0 0,3-4 0 15,0 0 0-15,0-2 0 0,0-3 0 0,0 0 8 16,0-5-8-16,3 3 0 0,-3-3 0 0,0-2 0 0,0-2 0 15,0-5 0 1,0 5-41-16,0-5-7 0,0 0 0 0,0 0-1 16,0 0-114-16,0 0-22 0,0 0-5 0,0 0-710 0</inkml:trace>
  <inkml:trace contextRef="#ctx0" brushRef="#br0" timeOffset="194115.58">6204 7735 2156 0,'0'0'48'0,"0"0"9"0,-2-2 3 0,-1-3 0 0,3 5-48 0,0 0-12 0,-2-4 0 0,-1-1 0 16,3 0 50-16,-3 0 8 0,3 1 2 0,0 4 0 0,0-5-24 0,0 5-4 15,0 0 0-15,0-5-1 16,3 1-31-16,-3 4 8 0,3-5-8 0,2 0 0 16,3 3 0-16,-3-3 0 0,6 5 0 0,-1-2 0 0,3-1 0 0,1 3 0 15,2-2 0-15,-3 2 0 16,0-2-10-16,0 2-5 0,3-3-1 0,0 1 0 15,-3 2-103-15,3-2-21 0,-3 2-4 0,1-3-488 16,1 1-99-16</inkml:trace>
  <inkml:trace contextRef="#ctx0" brushRef="#br0" timeOffset="194475.27">6633 7542 115 0,'0'0'10'0,"0"0"-10"0,0 0 0 0,0 0 0 16,0 0 404-16,0 0 80 15,0 0 15-15,0 0 3 0,0 0-330 0,0 0-65 0,0 0-14 0,0 0-2 16,0 0-60-16,0 0-12 0,0 0-3 0,5 5 0 16,3 0-16-16,0 0 10 0,3-1-10 0,-1 3 8 15,4 0 5-15,-4 3 1 16,3-1 0-16,3-2 0 0,0 3-14 0,3 1 11 0,-3-1-11 0,-3-1 10 16,5 1-10-16,-2-1 0 0,-3 0 9 0,1 1-9 15,-1-1 13-15,-2 1-1 0,-1-1-1 16,-2 3 0-16,-3-3 0 0,1 1 0 15,-4 1 0-15,-2 1 0 0,-2 5 6 0,-1-6 2 0,-2 6 0 0,-1-1 0 16,-2 1-3-16,1-1 0 0,1-4 0 0,-2 2 0 16,-2 0 1-16,-1 3 0 0,3-6 0 0,-2 4 0 15,2-1 4-15,-3-3 1 0,3-1 0 0,0-1 0 0,0 1-22 16,3-1 0-16,-3-2 0 0,3 0 0 16,2-2 0-16,-2 0 0 0,0-3 0 0,5-2 0 15,0 0-99-15,0 0-24 0,0 0-5 0,0 0 0 16,0 0-94-16,0 0-18 0,5-9-4 15,0-1-1-15</inkml:trace>
  <inkml:trace contextRef="#ctx0" brushRef="#br0" timeOffset="194952.08">7096 7756 1652 0,'0'0'36'0,"0"0"8"0,0 0 2 0,0 0 0 0,-3 0-37 0,3 0-9 0,0 0 0 0,0 0 0 15,0 0 85-15,0 0 15 0,0 0 4 0,0 0 0 16,0 0-32-16,0 0-7 0,0 0-1 0,0 0 0 0,0 0-37 0,0 0-8 15,0 0-2-15,0 0 0 16,0 0 23-16,8 3 5 0,0-1 1 0,0-2 0 0,3-2-33 0,-3 2-13 16,2 0 11-16,1 0-11 0,-3-3 12 0,3 1-3 15,-4 0-1-15,7-1 0 0,-9 3-8 0,6-2 0 16,-4 0 0-16,1-1 8 0,-2 3-8 0,-1-2 0 16,3 0 0-16,0 2 0 0,-3 0-14 0,0 0-2 15,-2 0 0-15,5 2 0 16,-8-2-132-16,5 2-26 0,-2 1-6 0,-3-3-444 15,3 2-90-15</inkml:trace>
  <inkml:trace contextRef="#ctx0" brushRef="#br0" timeOffset="195326.9">7115 7935 2062 0,'0'0'92'0,"0"0"18"0,0 0-88 0,5-2-22 15,-5 2 0-15,3-5 0 0,2-2 65 0,0 0 9 16,0 2 2-16,1 1 0 0,2-1-28 0,-3 0-6 16,3 3-1-16,3-3 0 0,-1 0-31 0,1 3-10 15,-6-3 0-15,3 5 0 0,0-2 0 0,2 2 0 16,-2-2 0-16,3 4 0 15,-6 0-92-15,6-2-26 0</inkml:trace>
  <inkml:trace contextRef="#ctx0" brushRef="#br0" timeOffset="196151.55">10599 7669 2098 0,'0'0'46'0,"0"0"10"0,0 0 1 0,0 0 3 0,0 0-48 0,0 0-12 15,0 0 0-15,0 0 0 0,6-2 48 0,-6 2 8 16,2-5 2-16,1 3 0 0,2 0-34 0,0-1-8 16,1 1 0-16,-1 2-1 0,3-2-15 0,-8 2 0 15,0 0 0-15,5 0 0 0,6 2 0 0,-3 3-13 0,0-5 1 0,0 4 0 32,-3 1-140-32,3 0-27 0,0-3-5 0,-3 3-2 0</inkml:trace>
  <inkml:trace contextRef="#ctx0" brushRef="#br0" timeOffset="196983.36">10676 7401 1263 0,'0'0'56'0,"3"-4"12"0,-3 4-55 0,0 0-13 0,5-7 0 0,-5 7 0 16,0 0 70-16,0 0 11 0,0-5 3 0,3-2 0 0,-3 0-8 0,0 7-2 16,0 0 0-16,0 0 0 0,0 0 0 0,0 0 0 15,0 0 0-15,0 0 0 0,0 0-10 0,0 0-1 16,0 0-1-16,0 0 0 0,0 0-13 0,0 0-2 15,0 0-1-15,0 0 0 16,2 7-62-16,-2 5-13 0,-2-1-3 0,2 6 0 0,0 4 52 0,-3 2 9 16,3 6 3-16,-3-1 0 0,1 5-32 0,-4 2 0 15,1 3 0-15,0 4 0 0,-1 0 0 0,1-2 0 0,-3 3 0 16,3-6 0-16,0-1 0 0,-1-3 0 16,1-3 0-16,0 1 0 0,2-8 0 0,0-2 14 15,1-2-2-15,-1-2-1 0,3-6 4 0,0 4 1 0,0-6 0 16,0-2 0-16,-2 0-16 0,-1-2 0 0,3-5 8 0,0 0-8 15,5 4-12-15,0-4-6 0,-5 0-1 0,6-2 0 32,2 0-115-32,0-5-23 0,2-3-5 0,-2-1-792 0</inkml:trace>
  <inkml:trace contextRef="#ctx0" brushRef="#br0" timeOffset="197216.36">10996 7420 2026 0,'5'-7'90'0,"-5"7"18"0,0-2-86 0,0 2-22 16,0 0 0-16,0 0 0 0,0 0 60 0,0 0 7 16,0 0 1-16,0 0 1 0,0 0-24 0,0 0-5 15,-2 7 0-15,-1 2-1 0,-2 1-39 0,2 4 0 16,1 2 0-16,-1 3 0 0,0 0 0 16,1 0 0-16,2 2 0 0,0 5 0 0,2 0 0 0,-2 2 0 15,0-2 8-15,3 4-8 0,-3 1 0 0,0-1 8 16,3 1-8-16,-1-3 0 0,3-2 0 0,-2-2-15 15,2-6 3-15,1-4 0 16,-1 3-124-16,-2-5-24 0,-1 2-4 0</inkml:trace>
  <inkml:trace contextRef="#ctx0" brushRef="#br0" timeOffset="197553.89">10814 7923 2055 0,'0'0'45'0,"0"0"10"0,-3 5 1 0,-2 0 2 0,2 2-46 16,0 2-12-16,1-4 0 0,-1 2 0 0,3 2 55 0,0-1 9 0,0-1 1 0,0 2 1 15,0 3-32-15,3 0-6 0,-3-1-2 0,2 1 0 16,1 2 8-16,0 0 2 0,-1-2 0 0,1 0 0 16,2 0-20-16,0-1-3 0,1-1-1 0,2-1 0 15,-3-2 8-15,3 0 2 0,3-2 0 0,-4-3 0 16,1 3-3-16,3-5-1 0,-3 0 0 0,2 0 0 15,-2-5-2-15,6-2-1 0,-4 0 0 0,-2-2 0 0,3-3-3 16,-1 0-1-16,-2 0 0 0,3 1 0 16,-6-6-11-16,3 3 0 0,0 0 0 0,-3 0 8 0,1 0 0 15,-1 0 0-15,-2 2 0 0,-1 0 0 0,-2 0-8 16,0 3 0-16,0 0 0 0,0-1 0 0,0 1-16 0,0 2-4 16,0 0-2-16,5 2 0 15,-5-4-138-15,3-1-27 0,0 1-5 16,2-1-838-16</inkml:trace>
  <inkml:trace contextRef="#ctx0" brushRef="#br0" timeOffset="197923.68">11303 7411 1785 0,'0'0'79'0,"0"-3"17"0,0 3-77 0,0 0-19 0,0 0 0 0,0 0 0 15,0 0 114-15,0 0 19 0,0 0 4 0,0 0 1 16,0 0-96-16,0 0-19 0,0 0-4 15,0 0-1-15,3 7-18 0,2 5 0 0,0 0 0 0,1 0 0 16,1-1 11-16,1 4 1 0,3-4 1 0,2 3 0 16,0 1 11-16,1-4 1 15,-1 1 1-15,3 0 0 0,-3 0-26 0,3-3 0 0,0-2 8 16,0 0-8-16,0 3 12 0,-1-3 0 0,-1-3 0 0,-1 1 0 16,-3 2-4-16,4 0 0 0,-9-2 0 0,3 0 0 15,0-3-8-15,-3 5 0 0,-5-7-12 0,0 5 12 16,0 2 0-16,-3-3 0 0,1 6 0 0,-3-1 12 15,-1 1-12 1,-4 1 8-16,-1 1-8 16,-2 0 8-16,0 2 0 0,-3 0 0 0,-3 3 0 0,1-1 0 0,4-2-8 0,1 3 0 0,-3-3 0 0,3-3 0 15,0 1-13-15,2-2 5 0,1-3 8 0,2 0-13 16,0 2-94-16,0-2-18 16,5-4-4-16,3-3-554 0,0 0-110 0</inkml:trace>
  <inkml:trace contextRef="#ctx0" brushRef="#br0" timeOffset="198110.73">11621 7681 2332 0,'0'0'52'0,"0"0"10"0,0 0 2 0,0 0 1 0,0 0-52 0,0 0-13 16,2-2 0-16,-2 2 0 0,0 0 63 0,3-5 9 15,2 0 3-15,0 3 0 0,1 0-35 0,-1-1-6 0,0 3-2 0,6 0 0 16,-3-4-32-16,2 4 0 0,1 0 0 0,0 0 0 15,-1 0 0-15,3-3 0 16,1 3 0-16,-1-2 0 16,-3 2-70-16,1 2-21 0,2 1-4 0,-5-1-653 0,0 3-130 0</inkml:trace>
  <inkml:trace contextRef="#ctx0" brushRef="#br0" timeOffset="198298.98">11652 7909 2098 0,'0'0'46'0,"-5"3"10"0,0 1 1 0,-1 3 3 0,4-2-48 0,2-5-12 0,0 0 0 0,0 0 0 16,0 0 88-16,0 0 16 0,0 0 4 0,0 0 0 0,0 0-36 0,5 2-6 16,6 1-2-16,-1-3 0 0,1-5-34 0,2 3-7 15,0-1-2-15,3 1 0 0,-3-3-21 0,1 3 0 16,1 0 0-16,-1-1 0 16,2-1-103-16,-3 1-21 0,-5 1-5 0,2-3-981 15</inkml:trace>
  <inkml:trace contextRef="#ctx0" brushRef="#br0" timeOffset="-211212.54">20600 2300 806 0,'0'0'72'0,"0"0"-58"0,0-7-14 0,0 7 0 15,0 0 172-15,-2-2 31 0,-1-1 6 0,3-4 2 16,0 7-118-16,0 0-23 0,-2-4-5 0,2 4-1 16,0 0-44-16,0-5-10 0,0 3-2 0,0 2 0 15,0 0 12-15,2-5 3 0,1 0 0 0,-1 5 0 0,-2 0 9 0,0 0 3 16,6-5 0-16,-1 3 0 15,0 2-17-15,1 0-3 0,2 0-1 0,0 0 0 0,-1 0-14 0,1 0 0 16,3 0 0-16,0 0 0 0,-1 2 0 0,3 3 0 16,1-5 0-16,-1 0 0 15,0 0 0-15,-2 5 0 0,2-5 0 0,0 2 0 16,-2-2-61-16,-1 3-15 0,1-1-4 0,-3 3 0 0</inkml:trace>
  <inkml:trace contextRef="#ctx0" brushRef="#br0" timeOffset="-211043">20614 2444 1609 0,'0'0'71'0,"0"0"15"0,-3 7-69 0,0-7-17 0,3 0 0 0,0 0 0 15,0 0 80-15,0 0 12 16,0 0 2-16,0 0 1 0,0 0-41 0,3 4-8 0,5-1-2 0,0 1 0 16,5-4-18-16,0-4-4 0,6 1-1 0,-1 3 0 15,1-2 5-15,2 0 1 0,0-3 0 0,3 3 0 16,-3-1-27-16,0 1 0 0,1-3-12 0,-1 5 12 15,3-4-155-15,-3 1-23 16</inkml:trace>
  <inkml:trace contextRef="#ctx0" brushRef="#br0" timeOffset="-210670.23">21664 2281 1465 0,'0'0'32'0,"3"-2"6"0,2 0 2 0,-2-5 2 0,2 2-34 0,-2 0-8 16,-1 0 0-16,-2 3 0 0,0-3 60 0,-2 1 11 15,-1-3 1-15,0 2 1 0,-2 3-21 0,0-3-4 16,-3-2 0-16,-3 4-1 0,-5 1-35 0,0-3-12 16,3 3 0-16,0 2 9 0,-6 0 19 0,4 0 4 15,-1 2 1-15,-3 3 0 0,-2-3-13 0,5 8-4 16,-2-5 0-16,2 6 0 0,0-4 26 0,3 0 5 15,-1 3 1-15,4 2 0 0,-1-1-33 0,3 1-7 16,0-5 0-16,3 3-8 0,2 1 8 0,3-4-8 16,0 0 0-16,3 3 0 0,5-5 0 0,0 2 10 0,5-5-10 0,0 0 8 15,6-2 0-15,5 3 0 0,0-3 0 16,2 0 0-16,1-3 14 0,4 1 2 0,1-5 1 16,0 0 0-16,-3-3-34 0,0-1-7 0,-5-1-2 0,-3 0 0 31,0 0-8-31,-2 1-2 0,-6-3 0 0,0 4 0 15,-2-2-157-15,-3 1-32 0,-6-1-7 0,1-5 0 0</inkml:trace>
  <inkml:trace contextRef="#ctx0" brushRef="#br0" timeOffset="-210399.78">21706 1893 1497 0,'0'-11'32'0,"0"11"8"0,0 0 0 0,0 0 4 15,0 0-36-15,0 0-8 0,0 0 0 0,0 0 0 16,0 0 60-16,0 0 11 0,6 7 1 0,-4-3 1 0,4-1-42 0,-4 6-9 15,1-2-2-15,0 10 0 0,-1-6 17 0,-2 6 3 16,0 6 1-16,0 1 0 0,-2-1-16 0,-1 8-3 16,-2 2-1-16,-3 2 0 0,0 7-21 0,-3 3 0 15,-2 2 0-15,2-4 0 0,1 1 0 16,-1-4 0-16,3 0 0 0,0-5 0 0,3-6 0 0,0-6 0 16,-3 1 0-16,5-5 0 0,1-1 0 0,-1-1-8 15,0-3 0-15,3-2 0 16,-2-1-112-16,2-4-23 0,-3 1-4 0,3-4-605 0</inkml:trace>
  <inkml:trace contextRef="#ctx0" brushRef="#br0" timeOffset="-210147.85">21521 1936 2098 0,'0'0'46'0,"0"0"10"0,3-5 1 0,2 3 3 0,-2-3-48 0,-3 5-12 0,2-5 0 0,4 3 0 16,-6 2 15-16,5 0 1 0,0-5 0 0,3 5 0 16,0 0-6-16,0-5-1 0,5 3 0 15,1 2 0-15,4 0-9 0,3-5 0 0,-2 5 0 0,2 0 0 16,3 0 0-16,0 0 0 0,-1 0 0 0,1 0 0 16,-3 0 0-16,3 0 0 0,-3 0 0 0,-2 5 0 15,-1 2-100-15,-2-2-23 0,-2 2-4 16,-4-2-717-16</inkml:trace>
  <inkml:trace contextRef="#ctx0" brushRef="#br0" timeOffset="-210002.17">21407 2573 1792 0,'-2'5'40'0,"-6"2"8"0,3 0 1 0,-1 2 1 0,1 3-40 0,2-5-10 0,3 0 0 0,-2 2 0 0,4-4 54 0,1 2 9 16,2-2 1-16,1-3 1 0,7 3-21 0,0-5-5 15,6 0-1-15,2 0 0 0,0-5-10 0,3 3-1 16,0-3-1-16,-1-4 0 16,1 2-43-16,3 0-9 0,-1-3-2 0,1 1 0 15,-1-1-144-15,0 3-28 0,1-7-7 0,-1 0-1 0</inkml:trace>
  <inkml:trace contextRef="#ctx0" brushRef="#br0" timeOffset="-209756.09">22262 2011 2062 0,'0'0'92'0,"0"0"18"0,0 0-88 0,0 0-22 0,0 0 0 0,0 5 0 15,-3 6 0-15,1-4-18 0,-4 3 3 0,1 4 1 16,0 2 14-16,0 3 12 0,-3 2-3 0,0 3 0 16,2 4-26-16,-2-2-6 0,1 7-1 0,-4 2 0 15,3 0 24-15,3 5 0 0,-3 0 0 0,3 0 0 0,-1-4 0 16,4 1 0-16,2 1 0 0,0-3 0 15,0-7-56-15,5-4-6 0,0-1-2 0,3-4-477 16,0-2-96-16</inkml:trace>
  <inkml:trace contextRef="#ctx0" brushRef="#br0" timeOffset="-209301.89">22333 2839 345 0,'0'0'31'0,"0"0"-31"15,0 0 0-15,3 7 0 0,2-3 236 0,-2-4 40 16,-3 0 9-16,0 0 2 0,5 3-123 0,-5-3-24 16,0 0-4-16,6 5-2 0,-1-5-65 0,-5 0-13 15,0 0-2-15,0 0-1 16,5-5-63-16,-2 2-13 0,0-1-2 0,-1-3-1 0,3-3 76 0,1 3 15 0,-4-4 3 0,-2-1 1 16,3 0-24-16,-3-4-5 0,0-1 0 0,0-2-1 15,-3 0-17-15,3-4-3 0,0 2-1 0,-2-7 0 16,-1 2-18-16,3 4 0 0,3-8 8 0,-1 4-8 15,-2-5 13-15,3 3-1 0,2 0 0 0,1 2 0 16,-1-2-12-16,3 4 0 0,-3 1 0 0,3-1 0 16,0 3 0-16,0 2-16 0,0 8 3 0,2-1 1 15,1 0 12-15,0 0 13 0,2 1-2 0,-3 6-1 16,6-5-10-16,-2 3-14 0,-1 3 3 0,0 1 1 16,3-1 10-16,0 1 8 0,2 6-8 0,1 1 11 15,-6-4-11-15,3 5 0 0,0-3-12 0,-3 5 12 16,0 3-8-16,-5 2 8 0,0-5 0 0,-3 2 0 15,-2 3-29 1,-6 2-2-16,1 0 0 0,-4 5 0 0,-1-3 10 0,-7-4 1 0,1 5 1 0,-3-3 0 16,0 2 19-16,0-4 0 0,-5 0 0 0,0 4 0 0,3-4 0 15,-4-5 0-15,1 2 0 0,0-2 0 0,3 0 0 16,-1-2 8-16,1 0-8 0,2-3 0 16,-3 3-57-16,6-5-18 0,5-5-3 0,0 3-542 15,0-3-109-15</inkml:trace>
  <inkml:trace contextRef="#ctx0" brushRef="#br0" timeOffset="-209017.41">22791 1912 1785 0,'6'0'159'0,"1"-5"-127"0,4 3-32 0,0 2 0 16,2 2 51-16,3 3 4 16,-3-5 1-16,3 0 0 0,-3 7 0 0,0 3 0 15,1 1 0-15,-1 1 0 0,0 0-56 0,0 4 0 0,0 3 0 0,1 0-12 16,-4 2 12-16,1 3 8 0,-1-1-8 0,1 1 11 15,-3 6-11-15,0-2 0 16,-3 5-12-16,3-4 12 0,-3 1 0 0,1-6 0 0,-4 4 0 0,-2-12 0 16,-2 3 0-16,-1-2 0 0,0-3 9 0,-5 0-1 15,-2-2-8-15,-1-1 0 0,-5 1 0 0,3-5 0 16,-5 0 52-16,-1 3 10 0,3-8 2 0,-2 3 0 16,-1-1-43-16,-2-1-8 0,3-1-1 0,-1 5-1 15,3-7-11-15,3 5-16 0,0-5 4 0,2 7 1 16,-2-7 22-16,2 0 4 0,1 0 1 0,-1 2 0 15,1 1-40-15,2-3-7 0,0 2-1 16,0 3-1-16,0-5-165 16,0 0-33-16,-8 0-6 0,5 0-2 0</inkml:trace>
  <inkml:trace contextRef="#ctx0" brushRef="#br0" timeOffset="-206931.16">6839 9657 172 0,'0'0'8'0,"0"0"1"0,0 0-9 0,0 0 0 0,-2-3 0 0,-1-1 0 15,1-1 264-15,-4 3 50 0,1-3 10 0,2 0 3 16,-2 3-190-16,-3-3-37 0,3 3-8 0,-3-3-2 15,3 3-37-15,-3-1-7 0,2-1-2 0,-7-1 0 16,5 3-8-16,0-1-3 0,-2-1 0 0,-1 1 0 16,3-1-1-16,-2 1 0 0,-4 1 0 0,6 2 0 15,-5-3-7-15,5 3-1 0,-2 3-1 0,-4-1 0 16,4 1-11-16,-1 1-1 0,-5 1-1 0,8 2 0 16,-7 2-10-16,1 1 0 0,4 2 0 0,-3 2 0 15,-1 0 0-15,1-2 0 0,2 4 0 0,4-2 0 0,-4 0 0 0,6 3 0 16,-3-3 0-16,2 0 0 15,1 0 0-15,2 0 0 0,-2 0 0 0,3-2 0 16,-1 0 0-16,3-3 0 0,3 1 0 0,4-3 0 0,-7 0 13 16,8-3 4-16,0 1 1 0,3 0 0 0,2-3-8 15,0-2-2-15,3-2 0 0,5-1 0 0,-5-1 12 0,5-1 1 16,3-7 1-16,-3 3 0 0,3-5-4 0,-5 2-1 16,2-2 0-16,-3 0 0 0,-2-3-8 0,-2 6-1 15,-4-4-8-15,1 6 12 0,-1-3-24 0,-4 3-4 16,-1-1-2-16,0 1 0 15,-2 0-113-15,0-1-22 0,-1 3-5 0</inkml:trace>
  <inkml:trace contextRef="#ctx0" brushRef="#br0" timeOffset="-206616.65">6660 9320 1267 0,'-8'-2'56'0,"8"2"12"0,-6-2-55 0,4-1-13 0,-1 1 0 0,0 2 0 16,3-2 104-16,-5 2 17 0,5 0 4 0,-3 2 1 16,1 0-70-16,-1 1-13 0,1 1-3 0,2 3-1 15,0 3-39-15,-3 2 0 0,3 2 0 0,0 2-12 16,-3 5 12-16,3 3 0 0,0 2 0 0,0 2 0 16,0 5 0-16,0 5 0 0,-5 2 0 0,2 4 0 0,1 3 0 0,-4 0 0 15,4 3 0-15,-4-3 0 16,1 0 0-16,0-7 0 0,2 0 0 0,-2-7 0 0,5-5 0 0,-3-2 0 15,1-7 0-15,-1-3 0 0,-2-2 0 16,5-4 0-16,2-3-11 0,1 0 11 16,-3-7-140-16,0 0-23 0,0 0-4 0,0 0-1 0</inkml:trace>
  <inkml:trace contextRef="#ctx0" brushRef="#br0" timeOffset="-206383.58">6511 9466 1440 0,'-8'-16'128'0,"8"9"-103"16,0-3-25-16,0 3 0 0,0-4 90 0,0 1 13 0,0-2 2 16,0 1 1-16,6-1-34 0,-4 2-6 0,4-1-2 15,-1 1 0-15,0 1-28 0,1-1-5 0,2 3-2 0,-1 0 0 16,1-2-10-16,6 4-3 16,-4-4 0-16,6 2 0 0,3 0-3 0,-1 2-1 0,3-4 0 0,-2 2 0 15,-1 2-4-15,3 0 0 0,-2 0-8 0,0 3 12 31,-1 0-60-31,-2 2-13 0,-3 2-3 0,0 0 0 16,-2 3-108-16,0-3-21 0,7 8-5 0,-10 4-1 0</inkml:trace>
  <inkml:trace contextRef="#ctx0" brushRef="#br0" timeOffset="-206224.1">6519 9962 1324 0,'-21'26'59'0,"13"-14"12"0,-5 2-57 0,0 0-14 16,2 3 0-16,-2-1 0 0,2-2 128 0,3-2 24 15,1-2 4-15,1-3 0 0,1 0-78 0,2-3-16 16,1 3-3-16,2-7-1 0,0 0-17 0,0 0-3 16,0 0-1-16,8-2 0 0,2-3-4 0,3 1-1 15,3-3 0-15,0 0 0 16,3-3 4-16,-1 1 0 0,1-3 0 0,-1 3 0 16,1-1-180-16,2-2-36 0,3 1-8 0</inkml:trace>
  <inkml:trace contextRef="#ctx0" brushRef="#br0" timeOffset="-205809.22">7297 9203 1958 0,'-2'-5'174'0,"-1"0"-139"0,0 3-35 0,1 0 0 15,2 2 73-15,0 0 8 0,-6-3 2 0,1 6 0 16,0-1-73-16,-1 3-10 0,-4 4-11 0,2 5 3 15,0 3 0-15,0 4 0 0,0 2 0 0,0 3 0 16,0 5 8-16,0 2 0 16,6 2 0-16,-4 5 0 0,1 5 0 0,2-1 14 0,3 1-3 0,3 5-1 15,-3 1-10-15,5 1 0 0,1-3 9 0,2-2-9 16,0-2 0-16,-1-7 8 0,1-5-8 0,3-3 0 16,0-6 16-16,-1-5-2 0,-2-1 0 0,3-1 0 15,2-5 13-15,-2-3 2 0,-4-2 1 0,4 0 0 16,-3 0-10-16,3-2-1 0,-6 0-1 0,0-3 0 0,0 0-6 15,1 1-2-15,-1-3 0 0,-5 0 0 16,0 0-10-16,0 0 0 0,3 2 0 0,-3-2 0 0,0 0 0 0,2 2 8 16,-2-2-8-16,0 0 12 0,0 0-12 0,0 0 12 15,0 0-12-15,0 0 12 0,0 0-12 0,0 0 10 16,0 0-10-16,0 0 10 0,0 0-10 0,0 0 0 16,0 0 0-16,0 0 0 0,0 0 0 0,0 0 0 15,0 0 0-15,0 0 0 16,0 0-89-16,0 0-17 0,0 0-3 0,0 0-586 15,0 0-117-15</inkml:trace>
  <inkml:trace contextRef="#ctx0" brushRef="#br0" timeOffset="-204327.54">7853 9128 1681 0,'8'0'36'0,"-8"0"8"0,0 0 2 0,0 0 2 0,8 0-38 0,-8 0-10 0,0 0 0 0,0 0 0 16,-6 0 53-16,6 0 9 0,0 0 2 0,0 0 0 15,-5 4-26-15,5-4-5 0,5 7-1 0,-2 3 0 16,-6-3-32-16,3 5 0 0,3-1 0 0,0 3 0 15,-1-2 18-15,-2 2-3 0,0 0-1 0,3 1 0 16,2-1 0-16,-2-3 0 0,-6 1 0 0,3 0 0 16,6 0 1-16,-6-3 0 0,-3 0 0 0,3 1 0 15,0-3 3-15,0 2 1 0,0-2 0 0,-3 0 0 0,-2 1-19 16,2-4 0-16,6 1 0 0,-6 2 0 0,-5-2 0 0,8 2 0 16,3-5 0-16,-3-2 0 15,0 0-144-15,0 0-32 0,0 0-6 16,5 7-2-16</inkml:trace>
  <inkml:trace contextRef="#ctx0" brushRef="#br0" timeOffset="-204000.57">8311 9116 1825 0,'0'0'40'0,"0"0"8"0,0 0 1 0,0 0 3 0,0 0-41 16,0 0-11-16,0 0 0 0,0 0 0 0,0 0 47 0,-8 5 7 15,0 4 2-15,0 0 0 0,2 5-45 0,1 1-11 0,-8-1 0 16,2 4 0-16,1-1 0 0,-1 4 0 0,3-2 0 0,3 2 0 16,-8 0 16-16,7-2 4 0,9 0 0 0,-3-5 1 15,-5 0-13-15,7-4-8 0,6-1 8 0,0-4-8 16,0-1 8-16,0-1-8 0,3-3 8 0,5-3-8 16,0-1 12-16,-6-3-1 0,-2 0-1 15,5-5 0-15,1 2 2 0,-4-1 0 0,-5-1 0 0,1 0 0 16,-1 0-4-16,0 1 0 0,-5-1 0 0,-2 2 0 15,-1 1-8-15,-2 0 10 0,2-1-10 0,-2 5 10 16,-3-2-40-16,0 3-8 16,0 1-2-16,-8 3-604 0,-8 3-120 0</inkml:trace>
  <inkml:trace contextRef="#ctx0" brushRef="#br0" timeOffset="-203597.67">7890 9908 1796 0,'0'0'80'0,"-5"5"16"0,-9 0-77 0,6 2-19 0,6 0 0 0,-6 2 0 15,-5 3 36-15,2-3 3 0,6 3 1 0,-1-2 0 16,4 1-13-16,-1 1-3 0,-5-2 0 0,8-1 0 16,11 0-24-16,-9 1 0 0,-2-3 0 0,6-2 0 15,4 2 12-15,4-5 1 0,-7 0 0 0,4-4 0 16,2 0 3-16,6-5 1 0,-1 0 0 0,1-5 0 16,-1 0 3-16,-2-4 1 0,8-3 0 0,-8 0 0 15,-3 0-8-15,3 0-1 0,0 0-1 0,0 1 0 16,-8-1-1-16,0 0 0 0,0 3 0 0,0-1 0 15,-6-2-10-15,-2 5 0 0,0 0 9 0,-2 2-9 16,2 1 20-16,-6 1-1 0,-2 1 0 0,3 2 0 16,0 0-1-16,-1 4 0 0,-7 1 0 0,3 2 0 15,2 0-18-15,0 5 0 0,-3-1-11 0,1 3 11 16,-4 3-40-16,4-3 0 0,4 2-1 16,1 1 0-16,-5-1-108 0,2 3-22 0,8 0-4 0</inkml:trace>
  <inkml:trace contextRef="#ctx0" brushRef="#br0" timeOffset="-203125.26">8615 9800 1324 0,'-13'0'59'0,"13"0"12"0,0 0-57 0,0 0-14 16,0 0 0-16,-8 3 0 0,-6-1 133 0,7 0 24 0,7-2 5 0,-8 7 1 15,-8 3-105-15,5-3-21 0,3 2-4 0,0 3-1 16,-2-3-11-16,-1 3-2 0,3 2-1 0,0 0 0 16,6 0 20-16,-6 3 4 0,0-1 1 0,5-4 0 15,3 0-20-15,0-3-4 0,-3 1-1 0,3-3 0 16,8-3-4-16,-2-1-1 0,-6-3 0 0,8 0 0 15,2 0 0-15,3-5 0 0,1-2 0 0,-4 0 0 16,-2-5 8-16,5 0 2 0,3-2 0 0,-3 0 0 16,-5-2-9-16,3-1-2 0,5 1 0 0,-6-1 0 0,-2 1-4 15,0 2-8-15,0-3 11 0,-2 3-11 16,1 0 10-16,-7 0-10 0,-2 2 8 0,2 1-8 0,0-1 0 16,0 2 8-16,-11 3-8 0,6-2 0 0,2 4 9 0,-2 0-9 15,-3-2 10-15,0 5-10 0,0-3 0 0,3 3-10 16,0 0 0-16,-1-1 0 15,-7 3-84-15,5 3-17 0,8-3-3 0,-5 2-574 16,-6-2-116-16</inkml:trace>
  <inkml:trace contextRef="#ctx0" brushRef="#br0" timeOffset="-202224.45">8827 9022 921 0,'0'0'40'0,"0"0"10"0,0 0-40 0,0 0-10 16,0 0 0-16,0 0 0 0,0 0 152 15,0 0 28-15,0 0 5 0,0 0 2 0,0 0-106 0,0 0-21 16,7 7-4-16,-1 0 0 15,-1 2-34-15,0 1-6 0,3-1-2 0,3 0 0 0,-1 3 33 0,4 2 6 16,-1 3 2-16,0 2 0 0,3 4 1 0,0 3 1 16,0 5 0-16,-3 2 0 0,0 4-34 0,0 5-7 15,1 3-2-15,-4 2 0 0,-2 5-14 16,0-3 8-16,0 1-8 0,-3-1 0 0,-2-2 9 0,0-5-9 16,-3-4 8-16,0-5-8 0,-3-5 17 0,0-2-1 15,-2-2-1-15,0-1 0 0,-1 1 25 0,-1-1 6 0,-1-2 1 16,-3 1 0-16,0-1-28 0,-2 0-6 0,-3-5-1 0,3 3 0 15,-3-5 2-15,3 0 0 16,0 0 0-16,2-2 0 0,-2-2-5 0,2 1-1 0,1-4 0 0,-1 3 0 16,3-5-8-16,0 2 0 0,-2-3 0 0,2 1 8 31,0-3-52-31,0 3-10 0,0-5-2 0,3 2-703 0,-3-2-140 16</inkml:trace>
  <inkml:trace contextRef="#ctx0" brushRef="#br0" timeOffset="-198690.98">7202 9059 115 0,'0'0'10'0,"-5"-4"-10"16,-6 4 0-16,3-3 0 0,0 1 203 0,0 2 38 16,0 0 8-16,0 2 2 0,0 1-165 0,1 1-33 0,-1-1-6 0,-3 4-2 15,6 2-36-15,-6 3-9 0,3 2 0 0,0 5 0 16,0 0 14-16,3 2 1 0,0 2 0 0,-1 6 0 15,1 4 20-15,3 4 4 16,-1 5 1-16,0 8 0 0,3 2-13 0,3 4-3 0,0 5 0 16,2 5 0-16,3 2-24 0,0 3 0 0,0-3 0 15,2-4 0-15,9-1 0 0,-6-9 20 0,0-4-3 16,6-8 0-16,2-7 21 0,-3-2 4 0,4-7 1 0,1 0 0 16,-1-7-7-16,1-1 0 0,-1-3-1 0,4-4 0 31,-2 1-165-31,0-5-33 0</inkml:trace>
  <inkml:trace contextRef="#ctx0" brushRef="#br0" timeOffset="-198280.3">9356 8930 230 0,'-8'9'10'0,"5"-4"2"0,-2 2-12 0,5 3 0 0,-3-1 0 15,3 3 0-15,0 2 216 0,3 0 40 16,-1 2 8-16,4-1 1 0,4 1-203 0,-2 3-41 0,3 4-8 0,-1 1-1 15,4 6 20-15,2 1 5 16,2 4 1-16,-2 3 0 0,0 0-13 0,2 4-2 0,1 3-1 0,-3-1 0 16,0 6 10-16,-3-1 1 0,0-2 1 0,-5 0 0 15,-5-2-22-15,-1-1-12 0,1-1 12 0,-6-3-12 16,-2-3 43-16,-3 1 1 0,-3-3 1 0,-2 1 0 16,3-3-9-16,-1-3-3 0,-2-2 0 15,0-2 0-15,2-2-20 0,-2-3-4 0,0-2-1 0,5-3 0 16,0-4-8-16,0 2 8 0,0-2-8 0,0-3 8 15,0-2-33 1,0-2-7-16,3 0-2 0,-1-5-782 0</inkml:trace>
  <inkml:trace contextRef="#ctx0" brushRef="#br0" timeOffset="-198058.56">9946 9386 2106 0,'0'0'46'0,"0"0"10"0,8-4 1 0,0 1 3 0,5 1-48 0,0 2-12 16,0-2 0-16,3 2 0 0,-3 0 30 0,3 2 4 15,-3-2 1-15,3 2 0 0,3-2-7 0,-1 3 0 16,-2-1-1-16,3 0 0 0,-1-2-2 0,1 0 0 16,2 3 0-16,-2-3 0 0,2-3-5 0,-3 3 0 0,3 3-1 0,-2-3 0 15,2 0-19-15,-2 0 0 16,-1 0 0-16,1 0-733 15,-6 2-151-15</inkml:trace>
  <inkml:trace contextRef="#ctx0" brushRef="#br0" timeOffset="-197888.64">10210 9734 1879 0,'0'22'41'0,"0"-15"9"0,-2 2 2 0,-1 3 0 0,0 0-41 0,3-1-11 0,3 1 0 0,0 0 0 16,-1 0 28-16,1-5 4 0,0 0 1 0,2 0 0 15,3-5-11-15,5 0-2 0,3-2-1 0,5-2 0 16,3-3-2-16,0 1 0 0,0-1 0 0,5-4 0 0,0-3-17 0,0 0 0 16,0 0-8-16</inkml:trace>
  <inkml:trace contextRef="#ctx0" brushRef="#br0" timeOffset="-197554.45">11790 9048 1645 0,'0'0'36'0,"-3"4"7"0,-2 3 1 0,2 0 4 0,-2-2-39 0,2 2-9 15,-2 5 0-15,0 0 0 0,2 4 55 0,-2 1 9 0,0 4 1 0,-1 5 1 16,1 0-10-16,0 2-3 0,-1 2 0 0,4 8 0 16,-4 0-12-16,4 4-2 0,-1 0-1 0,0 1 0 15,1 4-20-15,2-3-4 0,0 1-1 0,2 0 0 16,1-1-13-16,0-1 0 0,-1-8 0 16,4 0 0-16,2-7 10 0,0-2-10 0,0-2 10 0,-1-3-10 15,4-4 12-15,0-3-3 0,-3-3-1 0,-1-4 0 16,4-2-44-1,0-3-10-15,-3-2-2 0,2-4-607 0,3-3-121 0</inkml:trace>
  <inkml:trace contextRef="#ctx0" brushRef="#br0" timeOffset="-197295.46">12136 9055 2023 0,'3'-7'44'0,"-3"0"10"0,3 0 2 0,-3-1 0 0,0 1-44 0,2 3-12 16,1-3 0-16,-3 7 0 0,0 0 53 0,0 0 9 16,0 0 2-16,0 0 0 0,0 0-20 0,0 0-3 15,3 7-1-15,2 0 0 0,-2 5-19 0,-3 2-4 16,2 0-1-16,1 5 0 0,-3-1-1 0,3 4-1 16,-6-1 0-16,3 2 0 0,0 1-14 0,0-3 9 15,0 0-9-15,0-2 8 0,-3-3-8 0,3-2 0 16,0-2-10-16,3 0 10 15,-6-5-88-15,3 2-11 0,3-4-2 0,0 0-579 0,-3-5-116 16</inkml:trace>
  <inkml:trace contextRef="#ctx0" brushRef="#br0" timeOffset="-196962.19">12652 9026 1958 0,'0'0'174'16,"0"0"-139"-16,0 0-35 0,0 0 0 15,0 0 73-15,0 0 8 0,0 0 2 0,0 0 0 16,-2 10-55-16,-1-1-12 0,-2 3-1 0,-3 4-1 16,3 1-6-16,-6-1 0 0,3 6-8 0,0-1 12 0,3-2 23 0,0-1 4 15,-1 1 1-15,4-5 0 16,4-2-24-16,1-3-5 0,0-1-1 0,2-1 0 16,0-5 10-16,6 0 3 0,-1-4 0 0,4-3 0 0,1-2 7 0,1-2 2 15,0-3 0-15,0-2 0 0,0 0-18 16,-3-3-3-16,0 3-1 0,-2-5 0 0,-3 3-10 0,-3-1 0 15,0 3 0-15,-5-2 0 0,0-1 0 0,-2 6 8 16,-1-3-8-16,-5 4 8 0,3-2-16 0,-6 5-4 16,-2 0-1-16,-3 5 0 15,0 2-127-15,0 5-24 0,-2 2-6 0,-1 2-866 16</inkml:trace>
  <inkml:trace contextRef="#ctx0" brushRef="#br0" timeOffset="-196652.18">12263 9748 2286 0,'0'0'50'0,"0"0"10"0,0 0 3 0,0 0 1 0,0 0-51 0,0 0-13 0,0 0 0 0,0 0 0 16,-5 0 22-16,5 0 2 0,0 0 0 0,0 0 0 16,-5 3-24-16,-3 2 0 0,3 2 0 0,-1-3 0 15,1 6 0-15,2-1 0 0,-2 3 0 0,2 0 0 16,1-3 25-16,4-2 4 0,-2 2 1 0,6-1 0 15,-1-4-16-15,-2-1-3 0,-3-3-1 0,8 2 0 16,2-4-10-16,3-3 10 0,3 0-10 0,0-2 10 16,0-2-10-16,0-3 0 0,2 0 0 0,-2-2 0 0,-2 2 0 15,-4-2 0-15,1 0 0 0,-1 0 8 0,-4 2-8 0,-4 0 12 16,1-2-12-16,-3 0 12 0,0 3-3 16,-5-4 0-16,-1 1 0 0,1 3 0 0,-3-1-9 15,0 0 0-15,-2 5 9 0,2 0-9 0,-3 0 0 0,3 2 0 16,-5 3 0-16,2 2 0 15,3 0-19-15,-2 0-8 0,-1 4-1 0,6-1-1 16,0 4-108-16,-1 0-22 0,1 0-4 0,2 0-478 16,1 5-96-16</inkml:trace>
  <inkml:trace contextRef="#ctx0" brushRef="#br0" timeOffset="-196353.43">12819 9617 2307 0,'8'-7'102'0,"-8"7"22"0,3-5-100 0,-3 5-24 0,5-2 0 0,-5 2 0 16,0 0 55-16,0 0 5 0,0 0 2 0,0 0 0 16,-8 4-8-16,-3 1-2 0,3 4 0 0,-5-1 0 31,3 3-67-31,-6 1-13 0,3 5-4 0,-1-3 0 0,4 2 52 0,-3 1 9 0,2 1 3 0,0-1 0 16,6-1-32-16,2-4 0 0,1 0 0 0,2-3 0 15,0-2 0-15,2 0 0 0,6-2 0 0,0-5 0 16,0 0 16-16,3 0-4 0,2-5 0 0,3-4 0 15,0 2-3-15,0-5-1 0,-3 0 0 0,3-2 0 16,0 0-8-16,-3 0 8 0,-3-2-8 0,-2 1 8 16,3 1-8-16,-3-2 0 0,-3 2 0 0,1 0 0 15,-4 0 0-15,1-1 0 0,-3 1 0 0,0 3 0 16,-3-1-68-16,1 0-16 0,-1 0-4 0,0 5-690 16,1-2-138-16</inkml:trace>
  <inkml:trace contextRef="#ctx0" brushRef="#br0" timeOffset="-196016.66">13126 8968 1602 0,'0'0'71'0,"0"0"14"0,0 0-68 0,0 0-17 0,0 0 0 0,0 0 0 16,0 0 53-16,8 4 7 15,-3-1 2-15,-5-3 0 0,8 7 11 0,0 0 3 16,-3 0 0-16,3 0 0 0,0 2-10 0,0 1-2 0,3-1 0 0,-1 3 0 16,4 2-9-16,-4 2-3 0,1 3 0 0,2 2 0 15,0-2-24-15,-2 7-4 0,-1 2-2 0,-2 5 0 16,0 3-8-16,-2 4-2 0,-6 4 0 0,-3 1 0 15,-5 4-12-15,-3 3 0 0,-2 0 8 0,-5 0-8 16,-4-3-16-16,-1 0-7 0,-4 3-1 0,-2-5-1128 16</inkml:trace>
  <inkml:trace contextRef="#ctx0" brushRef="#br0" timeOffset="-191618.48">6093 8765 345 0,'0'0'31'0,"-5"-2"-31"0,2 0 0 0,3 2 0 16,0 0 318-16,0 0 58 0,0 0 11 0,0 0 2 15,0 0-293-15,0 0-58 16,0 0-12-16,0 0-2 0,0 0 0 0,0 0 1 0,0 0 0 0,0 0 0 16,6 0-17-16,-1 2-8 0,3 0 8 0,3 1-8 15,-1-3 31-15,6 2 1 0,3 0 0 0,-1-2 0 16,6 0-8-16,2-2-2 0,1 2 0 0,5-2 0 15,-1-1-6-15,4-1 0 0,2-1-1 0,0 0 0 16,2 1 4-16,4-1 1 0,-4 0 0 0,6 0 0 16,0 3-20-16,-5-3-17 0,5 1 3 0,0-1 1 15,0 0 24-15,-3 1 5 0,-2 1 0 0,-3 1 1 16,3 0 8-16,-8 2 2 0,-1-3 0 0,-2 3 0 0,-5 0 1 16,0 0 1-16,-5 3 0 0,-4-3 0 0,-4 4-16 0,0-1-3 15,-1-1-1-15,-5 0 0 0,-5-2-9 16,6 5 8-16,-6-5-8 0,8 5 8 0,-8-1 0 15,0-4 0-15,0 0 0 0,0 0 0 16,0 7-43-16,0-7-9 0,0 0-1 0,0 0-1042 16</inkml:trace>
  <inkml:trace contextRef="#ctx0" brushRef="#br0" timeOffset="-186296.53">16571 9135 403 0,'0'0'17'0,"0"0"5"0,0 0-22 0,0 0 0 16,5 0 0-16,-5 0 0 0,0 0 182 15,0 0 32-15,0 0 6 0,0 0 2 0,0 0-116 0,0 0-23 16,5 0-5-16,1-3-1 0,2 3-17 0,-8 0-3 15,0 0-1-15,0 0 0 0,5-2 6 0,-5 2 1 16,0 0 0-16,0 0 0 0,0 0-8 0,0 0-2 16,0 0 0-16,0 0 0 0,0 0-7 0,0 0-2 15,0 0 0-15,0 0 0 0,-5 0-24 0,-1 0-6 16,6 0-1-16,-2 0 0 0,-9-2-1 0,6 2-1 16,5 0 0-16,-3-3 0 0,-5 3-3 0,0-2 0 0,0 2 0 0,3 0 0 15,0-2 17-15,0-1 3 0,-6 3 1 0,0 0 0 16,6-2-17-16,-3 2-3 15,-8-3-1-15,3 3 0 0,2 0-8 0,-2 0 0 0,-5 0 9 0,2 3-9 16,3-3 0-16,-3 2 0 0,0 1 0 16,-3 1 0-16,1 1 0 0,2 0 0 0,3 2 0 0,-3 2 8 15,-3-2-8-15,3 5 0 0,8-3-11 0,-2 3 11 16,-1 0 0-16,1 2 0 0,4-2-8 0,-1 4 8 16,1-4 0-16,1 4 0 0,2-1 0 0,3-1 0 15,3 0 0-15,-3-3 0 0,3 1-15 0,2-2 5 16,3-1 10-16,2 0 0 0,-2-1 0 0,6-4-8 15,4-1 18-15,1-3 4 0,-4 0 1 0,1-5 0 16,3-2 36-16,-1 0 7 0,4-5 2 0,-7 0 0 16,-1-4-35-16,2 2-6 0,-1-3-2 0,-1 5 0 15,-4-2 2-15,-2 3 0 0,0-4 0 0,-3 1 0 16,1 0 2-16,-4 2 1 0,1 1 0 0,2-1 0 0,-5 0-11 16,0 3-3-16,-5-1 0 0,2 3 0 15,6 0-30-15,-6 3-6 0,-5-3-2 0,0 2 0 16,6 0-104-16,-3-2-21 0,-3 2-4 15,-3-2-956-15</inkml:trace>
  <inkml:trace contextRef="#ctx0" brushRef="#br0" timeOffset="-186055.97">16264 8911 1267 0,'0'0'112'0,"0"0"-89"0,0 0-23 0,0 0 0 15,0 0 160-15,0 0 28 0,5 5 6 0,-2 0 1 16,-8 2-150-16,5 2-29 15,8 0-7-15,-3 3-1 0,-8 2-8 0,3 5 8 0,5 2-8 0,-2 3 8 16,-3 4 0-16,0 0 0 0,-3 5 0 0,6 5 0 16,0-1-8-16,-3 3 8 0,-3 5-8 0,3-3 8 15,0 3-8-15,-3-5 0 16,-2 0 0-16,0-2 0 0,5-5 0 0,0-5 8 0,-8-5-8 0,3-4 8 16,-1-2-8-16,4-3-11 0,-1-7 3 15,0 0 0-15,-2-2-100 0,5-5-19 16,0 0-4-16,-3-7-644 0</inkml:trace>
  <inkml:trace contextRef="#ctx0" brushRef="#br0" timeOffset="-185829.6">16182 8977 1497 0,'-5'-7'133'0,"-1"-2"-106"16,9 2-27-16,-3-1 0 0,-5-1 105 0,2 2 16 15,6 0 3-15,-1 2 1 0,-2 1-42 0,0 4-9 16,0-5-2-16,0 5 0 0,0 0-17 0,6 0-4 15,-1-2-1-15,3 2 0 0,2-3-25 0,1 3-5 16,-3 3 0-16,8-6-1 0,8 3-1 0,-1 0 0 16,-7-2 0-16,6 2 0 0,1-3-6 0,4 1-2 15,2 0 0-15,-3-1 0 0,-4 1-10 0,4-3 0 16,0 3 9-16,-2 0-9 0,-5-1 0 0,-1 1-20 16,3 2 4-16,-2 0 1 15,-8 2-141-15,-1 1-28 0,1 1-5 0,-3 1-737 0</inkml:trace>
  <inkml:trace contextRef="#ctx0" brushRef="#br0" timeOffset="-185594.99">16185 9551 1209 0,'-14'9'108'0,"1"3"-87"0,3 2-21 0,2-2 0 16,-3 0 184-16,3-3 32 0,0 1 6 0,5-6 2 15,3 3-152-15,0-7-31 0,0 0-5 0,0 0-2 16,6 7 15-16,2-2 3 0,-3 0 1 0,6-5 0 15,-1 0 8-15,6 0 2 0,-3-3 0 0,3 1 0 16,3-5-8-16,2 2-2 0,0-2 0 0,-2-2 0 16,-6-1-42-16,5-1-11 0,11-1 0 0,-5 0 0 15,-8 3-25-15,0-3-7 0,8 0-2 0,-6-2 0 16,1 0-106-16,-1-2-22 0,-2 1-4 0,3-1-834 16</inkml:trace>
  <inkml:trace contextRef="#ctx0" brushRef="#br0" timeOffset="-184900.79">16830 8631 1558 0,'13'-2'69'0,"-13"2"15"0,0 0-68 0,0 0-16 0,0 0 0 0,0 0 0 16,6 0 91-16,-6 0 14 0,0 0 3 0,0 0 1 16,8-2-19-16,-8 2-4 0,0 0-1 0,0 0 0 15,5 4-56-15,-2 3-11 0,-3 3-2 0,0-1-1 16,0 1-7-16,-3 4 0 0,0 2-8 0,-5 3 12 16,0 2-12-16,6 0 11 0,-1 3-11 0,-2-1 10 15,-6-1-10-15,3-1 0 0,8-2 0 0,-2-3 0 16,-4-2 0-16,4-2 0 0,-4-3 8 0,6 1-8 0,3-3 11 15,-3-3 0-15,0-4 0 0,0 0 0 0,5 5 10 0,-5-5 3 16,0 0 0-16,0 0 0 0,0 0 32 0,0 0 6 16,0-7 2-16,0 0 0 0,3 0-42 0,0 0-8 15,-1-5-2-15,-2 0 0 0,0 1-12 0,3-1 0 16,2-5 0-16,-2 1 0 0,0-1 0 0,2 1 0 16,3-3 0-16,0 0 0 0,-3 1 0 0,3 1 0 15,0 3 0-15,2 0 0 0,-2 2 0 0,3 0 0 16,-3 5 0-16,0 0 0 0,2 0 0 0,-2 3 0 15,-8 4 0-15,6-5 0 0,2 5 0 0,-3 0 0 16,-5 0 0-16,3 7 0 0,2 2 0 0,0-2 0 16,0 5 0-16,-2-3 0 0,-3-1 0 0,0 3 0 0,5-1 0 15,1-1 0-15,-6 3 8 0,2-5-8 0,4 2 11 16,-1-2-11-16,-3 3 0 0,1-3 0 0,5-2 0 0,-5-1 0 16,2-1 8-16,-5-3-8 0,0 0 0 0,3 7 0 15,2-3 0-15,-5-4 0 16,0 7 0-16,0 0 0 0,5-2-13 0,-5 2-7 0,-2-2 0 0,-4 2-1 15,4 0-78-15,2 0-15 16,-3 0-3-16,-2-2-1 0,2 2-107 0,3-7-22 16,0 0-4-16,-8 7-1 0</inkml:trace>
  <inkml:trace contextRef="#ctx0" brushRef="#br0" timeOffset="-183762.48">17378 8594 975 0,'0'0'43'0,"0"0"9"0,0 0-41 0,0 0-11 16,0 0 0-16,0 0 0 0,0 0 86 0,0 0 15 15,0 0 3-15,0 0 1 0,0 0-16 0,0 0-3 16,0 0-1-16,0 0 0 0,0 0-18 0,0 0-4 16,0 0-1-16,0 0 0 0,-3 9-19 0,3-2-4 15,-2 5-1-15,-4 2 0 0,4 5-38 0,-4 4 0 16,1 1 0-16,0 4-12 0,-3 5 22 0,0 2 4 15,-3 1 1-15,1 6 0 0,-4 3-15 0,4 2 0 16,-3 2-12-16,2 0 12 0,-5-2 0 0,6 1 0 16,-1-4 0-16,3-4 0 0,3-2 0 0,0-1 0 0,-6-1 0 15,8-6 0-15,6 3 8 0,-3-5-8 0,-5-4 0 16,5 2 0-16,5-3 21 0,-2-1-1 0,-3-1-1 16,2-3 0-16,4-1 7 0,-4-1 2 0,6-1 0 0,-5-4 0 15,-1 1-16-15,1 0-2 0,2 0-1 0,-2-5 0 16,-3 0-9-16,0-3 12 0,3 3-12 0,-3-7 12 31,0 0-32-31,0 3-7 0,0-3-1 0,0 0 0 16,0 0-108-16,0 0-21 0,0 0-5 0</inkml:trace>
  <inkml:trace contextRef="#ctx0" brushRef="#br0" timeOffset="-182687.44">17756 8867 1382 0,'0'0'61'0,"0"0"13"0,0 0-59 0,0 0-15 16,0 0 0-16,-2 4 0 0,-1 1 36 0,-2 2 4 15,2-2 0-15,-2 4 1 0,2 1-27 0,-2 1-6 16,-1 3 0-16,4 3-8 0,-3 2 28 0,2-1-2 16,0 4 0-16,-2 1 0 0,2 1 18 0,1 4 4 15,-4 0 1-15,4 3 0 0,-1-1-25 0,3 1-4 16,0-1-2-16,0-1 0 0,3-3 1 0,-1-1 0 15,4-3 0-15,-1-1 0 16,0-2 13-16,1-3 2 0,1 0 1 0,1-1 0 0,-2-4-15 0,2-1-4 16,0 1 0-16,-3-6 0 0,3 2-8 0,0-2-8 15,-3-3 12-15,0 1-12 0,1-1 0 0,-1-2 0 16,3-5 0-16,0 3-12 16,-3-3-92-16,0 1-19 0,1-4-3 0</inkml:trace>
  <inkml:trace contextRef="#ctx0" brushRef="#br0" timeOffset="-181307.78">17775 9779 720 0,'0'0'32'0,"0"0"6"16,0 0-30-16,0 0-8 0,0 0 0 0,0 0 0 15,0 0 50-15,0 5 9 0,0-5 1 0,0 0 1 16,0 0 7-16,0 0 0 0,0 0 1 0,0 0 0 0,0 0 38 0,0 0 7 16,0 0 2-16,0 0 0 0,0 0-32 0,0 0-7 15,0 0-1-15,0 0 0 0,0 0-26 0,0 0-6 16,-6 0 0-16,6 0-1 0,0 0-14 0,-2-3-2 16,-4-1-1-16,4 1 0 15,-3-4-14-15,-1 3-2 0,4-3-1 0,-4 2 0 0,1-2 8 0,2 0 2 16,-2-3 0-16,0 3 0 0,0-2 17 0,-1-1 3 15,1-1 1-15,2-1 0 0,-2 0 3 0,2-2 1 16,-2 0 0-16,0-3 0 0,2-1-10 0,0-4-2 16,-2 4 0-16,3-3 0 0,-1-3-3 0,3 0-1 15,3 1 0-15,-1-3 0 0,1 0-12 0,-1 0-4 16,4 0 0-16,-1 3 0 0,0-1 0 0,1 1 0 0,2-3 0 16,0 5 0-16,-1-3-2 0,4 3-1 0,-3 0 0 15,3 2 0-15,-1-2-9 0,1 5 10 16,-1 1-10-16,4 1 10 0,-1-2 4 0,0 2 1 0,3 0 0 15,0 2 0-15,-3 0-15 0,0 0 0 0,-2 1 8 0,-1-1-8 16,1 2 0-16,0 1 0 0,2 0 0 0,-3 2 0 16,-2 2 0-16,3 0 0 15,-1 3 0-15,1-3 0 0,-3 5 0 0,0 0 0 0,2 2 0 0,-2 3 0 16,-2 0-22 0,2 2-7-16,-3 2-2 0,0 3 0 0,-2 2 31 0,2 3 0 0,-2 2 0 0,-3 2 0 15,0-3 0-15,0 6 0 0,-3 2 0 0,-2 0 0 16,2 0 0-16,-2-1 0 0,0-1 0 0,-3 2 0 15,0-3-12-15,2 1 3 0,-4-3 1 0,2 0 0 16,-3-2 8-16,1-2 0 0,-1-1 0 0,1-2 0 16,-1-2 0-16,6-3 0 0,-1 1 0 0,1-6 0 0,-3 1-12 15,0-3 0-15,0 1 0 0,3-3 0 16,0-3-27-16,-3-1-5 0,3 1-2 0,-1-1 0 16,1-6-91-16,0 1-19 0,-1-5-3 15,4-3-834-15</inkml:trace>
  <inkml:trace contextRef="#ctx0" brushRef="#br0" timeOffset="-180893.74">18156 8622 1854 0,'0'0'82'0,"0"0"17"0,5-2-79 0,0-3-20 0,1 3 0 0,2 2 0 15,-3-3 23-15,0 1 1 0,-2 2 0 0,5 0 0 16,0 0 6-16,0 5 2 0,-3-1 0 0,5 3 0 15,1 0 3-15,0 3 1 0,4 4 0 0,-1-2 0 16,2 2 4-16,-3 5 2 0,5 2 0 0,1 0 0 16,-1 5-26-16,1 0-4 0,-1 4-2 0,1 3 0 15,-3 0-10-15,0 0 0 0,0 2 0 0,-1 1 0 16,-1-4 0-16,-4-1 0 0,1-3 0 0,-1 0 0 16,-4-4 0-16,2 0 0 0,-6-3 0 0,1 2 0 15,-3-2 8-15,-3 1 0 0,1-1 0 0,-6 0 0 16,2 0 4-16,-2 0 1 0,-2 0 0 0,-1 1 0 15,-2-4 5-15,0 1 1 0,0 0 0 0,-3 0 0 16,0-3-19-16,0 1 0 0,-3-3 0 0,4 2 0 16,1-4 0-16,-1 0 0 0,-4 0 0 0,0-1 0 15,1 1 0-15,-1-3 0 0,4-1 0 0,-4-4 0 0,3 3 0 0,0-2 0 16,3 0 0-16,0-1-9 16,2-1 1-16,1 1 0 0,-1-1 0 0,6-3 0 0,-3 2-9 0,3 1-2 15,-1-6 0-15,4 1 0 16,-4 2-23-16,6 0-5 0,-2-3-1 0,2 3 0 15,0 0-151-15,-3-4-30 0,3 4-7 0,-3-3 0 0</inkml:trace>
  <inkml:trace contextRef="#ctx0" brushRef="#br0" timeOffset="-179210.42">19034 9172 230 0,'0'0'10'0,"0"0"2"0,0 0-12 0,0 0 0 0,0 0 0 0,0 0 0 16,0 0 332-16,0 0 64 0,-3-4 13 0,3 4 3 15,0-5-260-15,0 5-52 0,0-5-11 0,0 5-1 16,0 0-48-16,6-5-10 0,-6 5-2 0,5-2 0 16,0 0 7-16,3-1 1 0,3 1 0 0,-1 0 0 0,-2-1-20 0,3 3-4 15,2 0-1-15,0 3 0 0,3-3 7 0,0 2 2 16,3 0 0-16,2 1 0 15,3-1 4-15,0-2 0 0,2 2 1 0,0 1 0 16,4-1-6-16,-1-2-2 0,2 3 0 0,6-3 0 0,3 2-6 0,-5-2-2 16,-1 0 0-16,-2 2 0 0,2-2-9 15,3 0 0-15,-3-2 0 0,4 2 0 0,-7-2 0 0,6-1 0 16,0 1 8-16,-2-1-8 0,-3 3 0 0,-3 0 0 16,0-2 0-16,-3 2 8 0,6-2-8 0,-6 2 0 15,-2-3 0-15,0 3 8 0,0-2-8 0,-6 0 0 16,4 2 0-16,-4-3 0 0,1 3 11 0,-1-2-3 15,-2 2-8-15,2 0 12 0,-4-2-12 0,-1 2 0 16,-2 0 0-16,2-3 0 0,0 1 0 0,-2 2 0 0,-1 0 0 16,1 0 0-16,-1-2 0 0,-4-1 0 0,-6 3 0 0,5-2 0 15,0 0 0-15,0 2 17 16,-5 0-3-16,0 0-1 0,3 0-21 0,-3 0-5 0,0 0-1 0,0 0 0 31,0 0-12-31,0 0-2 0,0 0-1 0,0 0-722 0,0 0-144 0</inkml:trace>
  <inkml:trace contextRef="#ctx0" brushRef="#br0" timeOffset="-178887.7">20124 9031 2026 0,'0'0'44'0,"0"0"10"0,0 0 2 0,0 0 1 0,0 0-45 15,8-2-12-15,-3-3 0 0,6 3 0 0,-3-1 15 0,5 3 1 16,0-4 0-16,6 4 0 0,-1-3-8 0,1 1-8 15,5 4 11-15,-3-2-11 0,-3 0 24 0,4 3-1 16,1-3-1-16,1 2 0 0,0 0-3 0,0-2-1 16,0 0 0-16,0 3 0 0,-3 1-7 0,-3-1-2 15,1 2 0-15,-3-1 0 0,-3 1-9 0,-3 0 0 16,-2 2 0-16,0 0-11 0,-2 0 28 0,-4 0 6 16,-2-7 1-16,-2 9 0 0,-1 1 9 0,-2 1 3 15,-1 1 0-15,-4 0 0 0,-1 0-22 0,1-1-4 16,-4 1-1-16,1 0 0 0,0 0-9 0,0-1 0 15,-3-1 0-15,3-1 0 0,-3 1 0 0,2 1-11 16,-4-1 3-16,5-1 0 16,0 1-104-16,-1-3-20 0,1 0-4 0,2 0 0 15,1-2-66-15,-1 2-13 0</inkml:trace>
  <inkml:trace contextRef="#ctx0" brushRef="#br0" timeOffset="-178277.18">19426 9600 2444 0,'0'0'54'0,"0"0"11"0,0 0 3 0,0 0 0 0,0 0-55 0,0 0-13 16,0 0 0-16,0 0 0 0,0 0 40 0,0 0 4 15,0 0 2-15,8 3 0 0,-6 1-37 0,4 1-9 16,-4 2 0-16,-2 3 0 0,6 1 0 0,-4 1 0 16,-4 0 0-16,2 2 8 0,0 0-8 0,-3 0 0 15,3 0 0-15,0-2 0 0,0 0 0 0,0 0 0 16,0-3 8-16,3-2-8 0,-3 0 0 0,0-2 0 0,2-3 0 0,-2-2 0 16,0 0 0-16,0 0 0 0,0 0 0 0,0 0 0 15,0 0 0-15,0 0 0 0,0 0 0 0,5-5 0 16,1 1 0-16,-1-3 0 0,-2 0 0 0,5-3 8 15,-3 1-8-15,3-3 0 0,-3 0 9 0,3 0-9 16,0-2 0-16,0 3 0 0,3-1 0 0,-1 0 8 16,-5 3-16-16,3-1-4 0,3-1 0 15,0 3 0-15,-6-1 12 0,5 4 0 0,-2 1 0 0,0 1 0 16,-8 3 0-16,6 3 0 0,2-1 0 0,-1 3-8 16,1-1 8-16,-2 1 0 0,-1 2 0 0,0 3 0 15,1 1 0-15,-1 1 0 0,0 0 0 0,0 0 0 0,1 2 0 16,-1 0 0-16,-2 0 0 0,2 0 0 15,-2 0-12-15,2 0-6 0,-2-4-2 0,2-1 0 16,-3 3-158-16,1-7-32 0,2-1-6 16</inkml:trace>
  <inkml:trace contextRef="#ctx0" brushRef="#br0" timeOffset="-178037.97">19849 9687 2160 0,'0'0'96'0,"0"0"19"0,0 0-92 0,0 0-23 15,5 0 0-15,-5 0 0 0,6 0 46 0,2 0 5 16,5-2 1-16,-3 2 0 0,-2 0 1 0,3 0 1 16,2 0 0-16,-2 2 0 0,-3-2 2 0,2 0 1 15,1 3 0-15,2-3 0 0,3 0-26 0,0 0-6 0,0 0-1 0,0 0 0 16,2-3-24-16,-2 3 0 0,0 0 0 16,0 0 0-16,0-2 0 0,-3 0 0 0,3-1 0 0,-3 3 0 31,-3-2-104-31,1 0-25 0,0-3-6 0,-1 3-622 0,-4-3-125 0</inkml:trace>
  <inkml:trace contextRef="#ctx0" brushRef="#br0" timeOffset="-177795.49">20151 9558 1969 0,'0'0'87'0,"0"0"18"0,0 0-84 0,0 0-21 0,0 0 0 0,0 0 0 0,0 0 62 0,0 0 8 16,0 0 2-16,10 0 0 0,1-2-20 0,-3 4-4 15,2-2-1-15,1 0 0 16,2 0-6-16,0 0-1 0,1 2 0 0,2 1 0 0,-1-1-5 16,1 0-2-16,-3 3 0 0,1 0 0 0,-4-3-24 0,-2 3-9 15,-5 2 0-15,2-2 9 0,-2 2 2 0,-1 0 0 16,-2 0 0-16,3 0 0 0,0 0-11 0,-1 2-17 16,-2 1 4-16,-2-1 1 0,-4 3 12 0,-1 0 15 15,1-1-3-15,-2 1-1 16,0 0-44-16,-2-3-9 0,2 3-2 0,0-3 0 15,0 1-60-15,-3-3-12 0,6-2-2 0,0-1-566 0,0-1-112 16</inkml:trace>
  <inkml:trace contextRef="#ctx0" brushRef="#br0" timeOffset="-177303.97">20571 9527 2181 0,'0'0'96'0,"0"0"21"0,0 0-93 0,8 5-24 0,3 0 0 0,-3 0 0 15,2-1 30-15,-2 3 2 0,0 3 0 0,3-3 0 16,-3 2 6-16,0 1 2 0,0 1 0 0,0 1 0 16,2 0-11-16,-2 0-1 0,3 2-1 0,-1 0 0 15,-2-2-9-15,3-1-2 0,-1 1 0 0,4 0 0 16,2-5 15-16,-3 2 2 0,0-2 1 0,0-2 0 16,3 0-34-16,0-1 0 0,-3-1 0 0,3-3 0 15,-3-3 0-15,1 1 0 0,-1 0 0 0,-3-3 0 16,1 0 0-16,-3 1 0 0,0-1 0 0,-3 0 0 0,0-2 0 15,-2 0 0-15,0 0 0 0,-3 0 0 0,0-2 13 0,-3-1-4 16,0 1-1-16,1 2 0 0,-1 0-8 0,-2 2-11 16,2-2 3-16,0 2 0 15,-2 3 8-15,0 0 0 0,0 2 0 0,-3 0 0 16,0 2-28-16,0 3-3 0,-5-1-1 0,-1 6 0 0,-2-3 32 16,1 2 0-16,-4 3-8 0,1 2 8 0,-1 0 0 0,-5 0 0 15,-2 5 0-15,-3-2 0 0,2 1 0 0,1-1 0 16,-3-1 0-16,2 3 10 0,1-5-10 0,2 0 0 15,0-2 0-15,0 0 0 0,3-3 18 0,0-4 11 16,5 0 3-16,0-3 0 0,3 0-20 0,2-4-3 16,3-3-1-16,3 3 0 0,0-5-8 0,2 0 8 15,1-7-8-15,2 0 8 0,0-1-8 0,2-1 0 16,4-3 0-16,-1 0 0 0,3 1 0 0,-3-4 0 0,3 4 0 0,0-1-11 31,2 0-34-31,1 0-7 0,0 3-2 0,2-3 0 16,0 2-176-16,0 1-35 0,16-17-7 0,-2 10-2 15</inkml:trace>
  <inkml:trace contextRef="#ctx0" brushRef="#br0" timeOffset="-176200.17">21910 8558 57 0,'0'0'0'0,"0"0"0"0,0 0 0 0,0 0 0 15,0 0 339-15,0 0 62 0,0 0 13 0,0 0 2 16,0 0-292-16,-5 3-60 0,5-3-11 0,-5 7-2 15,-1-2-33-15,4-1-6 0,-4 3-2 0,1 3 0 16,0-1 3-16,-1 5 1 0,1 0 0 0,-3 5 0 16,0 0 10-16,-2 4 3 0,-1 3 0 0,3 5 0 0,-2 0 8 0,-1 1 1 15,3 6 1-15,-2 2 0 16,2 2-13-16,0 3-2 0,0-3-1 0,0 3 0 0,0 0-10 0,3-3-3 16,2-2 0-16,0-2 0 0,3-3 13 0,0-2 3 15,3 0 0-15,2-5 0 0,0-2 0 0,1 0 0 16,2-5 0-16,2-2 0 0,-2 0-11 0,3-5-1 15,-1-3-1-15,1-1 0 0,0-1 26 0,-1-4 6 16,1 2 1-16,-1-2 0 0,-2-3-36 0,3-2-8 16,-6 2 0-16,3-2 0 0,0-2 0 0,0 0 0 15,-3-1-12-15,3 1 12 16,-8 2-56-16,5-5-4 0,1 1-1 0,-1-1-646 0,-2-2-129 16</inkml:trace>
  <inkml:trace contextRef="#ctx0" brushRef="#br0" timeOffset="-175935.44">22154 8587 2026 0,'0'0'90'0,"0"0"18"0,5-5-86 0,-5 5-22 0,3-2 0 0,-3 2 0 0,5-3 30 0,0 1 2 16,-5 2 0-16,8 0 0 16,-8 0-1-16,5 5 0 0,1-3 0 0,-4 5 0 15,1 5-21-15,0 0-10 0,-1 4 10 0,3 3-10 0,-5 0 12 0,3-1-3 16,-3 6-1-16,3-1 0 0,-3 1 0 0,-3 0 0 16,3-3 0-16,0 0 0 0,-3 0-8 0,3-2-17 15,0-3 4-15,-2-2 1 16,2-2-45-16,2-2-9 0,-2-3-2 0,3 0-568 15,-3-3-115-15</inkml:trace>
  <inkml:trace contextRef="#ctx0" brushRef="#br0" timeOffset="-175604.13">22603 8662 2156 0,'0'0'48'0,"0"0"9"0,0 0 3 0,0 0 0 0,-5 5-48 0,0 4-12 0,-1-2 0 0,-4 2 0 16,-1 3 0-16,1 2 0 0,-3 3 0 0,2 2 0 16,-2-1 0-16,2 1 0 0,1-2 0 0,4-3 0 15,4 0 8-15,-1-2-8 0,6-3 12 0,2 1-4 16,0-6 16-16,6 1 4 0,-1 0 0 0,6-5 0 16,0-5-3-16,3 3 0 0,2-5 0 0,3-3 0 15,-1 1-25-15,1-3 0 0,3 0 0 0,-4-2 0 16,-1 2 37-16,-4-2 3 0,-2 0 0 0,-3-2 0 15,-2 2-6-15,-3-1-1 0,0-1 0 0,-3 2 0 16,0-3-23-16,-2 6-10 0,-3-3 8 0,-3 4-8 16,-2 1 0-16,0 2 0 0,-1 2 0 0,-4 3 0 15,-3-1-82-15,-3 6-22 0,-3 1-4 0,-2 3 0 16,0 5-68-16,-3 0-12 16,3 2-4-16,-3 0 0 0</inkml:trace>
  <inkml:trace contextRef="#ctx0" brushRef="#br0" timeOffset="-175246.29">22299 9337 806 0,'0'0'72'0,"0"0"-58"16,0 0-14-16,0 0 0 0,0 0 275 0,0 0 52 0,0 0 10 0,-3 5 3 16,1 2-268-16,-1 0-52 15,-2 0-12-15,0 2-8 0,-3-2 12 0,5 3-4 16,-2-1 0-16,-1 0-8 0,4-1 28 0,-1 1 0 0,0-2-1 0,3-2 0 15,0-5 16-15,0 0 3 16,0 0 1-16,11 2 0 0,0 0-1 0,-1-2 0 0,6-4 0 0,3-1 0 16,-1 0-26-16,3-4-4 0,-2-1-2 0,-1-1 0 15,4-1-14-15,-4 0 9 0,1-2-9 0,-1 0 8 16,-5 0 0-16,1 0 0 0,-4 0 0 0,1 0 0 16,-3-3-8-16,-3 1 0 0,-2 1 0 0,-1-1 0 15,-2 2 0-15,-2 2 0 0,-1 3 0 0,-2-3 0 16,-1 5 0-16,1 0 0 0,-3 2 0 15,-2 0 0-15,-1 3-20 0,0 0-2 0,1 2-1 0,-3 4 0 16,2-1-49 0,0 2-9-16,3-1-3 0,1 3 0 0,-1 0-121 0,0 3-25 15,-3 4-5-15,8 0-1 0</inkml:trace>
  <inkml:trace contextRef="#ctx0" brushRef="#br0" timeOffset="-174907.79">22865 9276 1324 0,'11'-3'118'16,"-6"1"-94"-16,0 0-24 0,3 2 0 0,-2-3 192 0,-1 1 35 16,-5 2 6-16,0 0 2 0,0 0-163 0,0 0-33 15,0 0-7-15,0 0 0 0,-5 0-32 0,-1 2 8 16,-2 1-8-16,-2 4 0 0,-1-3 0 0,1 4 9 16,-6-1-9-16,5 0 8 0,1 2 20 0,2 0 4 0,0-2 1 0,0 1 0 15,3-1-11-15,-1-3-2 0,4 1-1 0,2-5 0 16,0 0-9-16,0 0-2 0,8 2 0 0,-8-2 0 15,0 0 7-15,13-2 1 0,3-5 0 0,2 2 0 16,1-4-7-16,2-1-1 0,-3 1 0 0,1-3 0 16,-3 1 18-16,0 1 3 0,0-2 1 0,-3-2 0 15,-3 2-30-15,-2 1 0 0,0-3 0 16,-2-1 0-16,-1 1 8 0,-3-2-8 0,1 2 0 0,0 0 0 31,-1 2-29-31,-2 0-12 0,0-2-3 0,0 0 0 0,0 2-121 16,0-2-25-16,0 2-5 0,0 3-1 0</inkml:trace>
  <inkml:trace contextRef="#ctx0" brushRef="#br0" timeOffset="-174670.95">23209 8493 2188 0,'0'0'97'0,"0"0"20"0,6 0-93 0,-1 4-24 15,3-1 0-15,2 4 0 0,1 0 0 0,2 0 0 16,-2 5 0-16,5 2 0 0,-3 2 56 0,5 5 6 16,-2 3 2-16,3-1 0 0,-1 6-28 0,1 1-6 15,-1 3-1-15,-4 2 0 0,-1 5 5 0,-5 3 1 16,0 1 0-16,-6 3 0 0,-2 0-13 0,-5 3-2 16,0-3-1-16,-3-2 0 0,-3-3-19 0,1-5 0 15,-1-1 0-15,0-3 0 0,1-5 0 0,-1-2 0 16,1-3 0-16,2-2 0 15,0 1-99-15,0-6-23 0,3-4-5 0,-1-5-1 0</inkml:trace>
  <inkml:trace contextRef="#ctx0" brushRef="#br0" timeOffset="-145398.1">4072 10875 921 0,'0'0'82'0,"0"0"-66"16,3-5-16-16,-3 5 0 0,2-4 116 0,-2-1 19 15,0 0 4-15,0 5 1 0,0-5-26 0,0 5-5 16,0-4-1-16,0 4 0 0,-2-7-26 0,-1 2-6 16,3 3 0-16,-8-1-1 0,3-1-8 0,-1 1-2 15,1 1 0-15,2 0 0 0,-4-1-14 0,-1 3-3 16,0 0-1-16,0 0 0 0,-3 0-26 0,1 3-5 15,-1-1 0-15,3 0-1 0,-8 3-15 0,3 0 8 16,5 2-8-16,-8 0 0 0,0 2 0 0,3 3 0 16,0 0 0-16,0 2 0 0,-6-2 0 0,1 4 0 15,4 1 0-15,1-1 0 0,-3 3 0 0,6-3 0 16,-1 3 0-16,6 0 0 0,-6 0 0 0,3-3 8 0,6 3-8 0,-4 0 0 16,4 0 0-16,2-1-8 0,0 1 8 15,2 0-13-15,4 0 13 0,-6-3 0 16,0 3 0-16,5-2 0 0,3-3-8 0,0 2 8 15,0-2-13-15,2 3 5 16,6-3-20-16,0 2-3 0,-3 1-1 0,6-3 0 16,-1 0-147-16,1 0-29 0,2-2-7 0,3-3-363 0,0-2-73 0</inkml:trace>
  <inkml:trace contextRef="#ctx0" brushRef="#br0" timeOffset="-144980.68">4352 11258 345 0,'8'-7'31'0,"-5"0"-31"15,2-2 0-15,1 2 0 16,-1 0 248-16,-5 0 43 0,3 2 9 0,-3-2 1 15,0 2-136-15,0 1-27 0,0-1-6 0,-3 0 0 0,-2 0-28 0,-1 3-4 16,1-3-2-16,-3 1 0 0,3 1-52 0,-3 3-10 16,0 0-3-16,0 3 0 0,0 1-17 15,0-1-4-15,-3-1-1 0,4 5 0 0,-1 0-11 0,0 0 0 16,2 3 0-16,-4-1 0 0,5 0-12 0,2 3 12 16,-2 0-12-16,2-3 12 0,-2 3-10 0,5-2 10 15,0-1 0-15,5 0-9 0,-5-2-1 0,3 0 0 16,2 1 0-16,0-4 0 0,-5-4-10 0,8 3-3 15,3-1 0-15,-3-2 0 0,0-2 13 0,-1-1 10 16,4-1-13-16,-3 1 5 0,0-4 8 0,0 2 0 16,0-4 0-16,-6 0 0 0,4 2 8 0,-1-3-8 0,0-2 10 15,-5 1-10-15,3 1 15 0,-3-2-3 0,0 1-1 0,0-1 0 16,-3 0 13-16,3 0 2 0,0 1 1 0,-5-1 0 16,2 2-3-16,1 1-1 0,2 0 0 15,-3 2 0-15,3 2-23 0,0 5 0 0,0-5 0 0,0 5 8 16,0 0-8-16,0 0 0 0,0 0 0 0,0 0 0 15,3 3-8-15,-1 4 0 0,1 0 0 16,2 2 0-16,-2 5-4 0,0 3-1 0,2-1 0 0,3 3 0 31,-5 0-23-31,7 0-5 0,-2-3-1 0,0-2 0 0,3-2-120 0,2-5-24 16,-5 0-5-16,2-2-359 0,1-3-72 0</inkml:trace>
  <inkml:trace contextRef="#ctx0" brushRef="#br0" timeOffset="-144629.83">4702 11105 1558 0,'0'0'69'0,"5"-4"15"0,0-1-68 0,3 5-16 16,-8 0 0-16,0-5 0 0,5 3 66 0,3 2 10 16,-8 0 1-16,0 0 1 0,0 0-50 0,6 5-9 15,-1 2-3-15,-2 0 0 0,-1 0-5 0,1 5-2 16,2-1 0-16,-5 1 0 0,0-2-9 0,0 1 10 16,0 1-10-16,0-2 10 0,0-10 9 0,0 0 1 15,0 0 1-15,0 7 0 0,0-7 7 0,0 0 2 16,0 0 0-16,0 0 0 0,0 0 11 0,0 0 3 15,0 0 0-15,0 0 0 0,0 0 0 0,3-5 0 0,-3 0 0 0,5-2 0 16,-5 0-20-16,3 0-3 16,2-2-1-16,-2-1 0 0,5 3-11 0,-6-2-9 15,4-1 12-15,-1 3-12 0,0 3 0 0,3-1 0 16,-3-2 0-16,3 4 0 0,0 1 0 0,0 0 0 0,3 4 0 16,-3 0 0-16,0 1 0 0,5 4 0 0,0-2 0 15,-5 2 0-15,11 2 0 0,-11 3 0 0,2-3 0 16,-2 5 0-16,11 0-21 0,-6 3-2 15,5-1 0-15,1-2 0 16,2 1-107-16,0-4-22 0,3-1-4 0,-3-1-475 0,3-4-95 0</inkml:trace>
  <inkml:trace contextRef="#ctx0" brushRef="#br0" timeOffset="-143772.06">6054 11026 1324 0,'0'-17'118'0,"0"10"-94"16,0 2-24-16,0-4 0 0,0 2 128 0,2-3 20 0,-2 3 5 16,3 3 1-16,-3-1-58 0,0 5-11 0,0 0-2 0,0 0-1 15,0 0-55-15,0 0-11 0,0 0-3 0,0 0 0 16,0 0-5-16,0 0-8 0,3 7 11 0,-1 5-11 15,4-3 9-15,-4 5-9 16,1 5 0-16,2 0 9 0,0 0-9 0,-2 4 12 0,0 3-12 0,-1 2 12 16,4 1-12-16,-4 1 0 0,1-2 0 0,0-2 0 15,-1-2-8-15,1-3 8 16,0-2-10-16,-1 0 10 0,-2-5 0 0,3 0 0 0,-3-7 0 0,0 0 0 16,0 0-20-16,0-2-2 0,0-5 0 0,0 0 0 15,0 0 22-15,-5 0-9 0,5 0 9 0,-6-3 0 0,1-4-12 16,0 0 4-16,-3-2 8 0,2-1-13 0,1-1 13 0,-3 1 0 15,0-2 0-15,3 1 0 16,0-3 0-16,-1 4 15 0,4 1-2 0,-1-1 0 0,3 3-13 16,0-2 11-16,3 2-11 0,-1-3 10 0,1 1-10 0,2 0 0 15,1-3 0-15,4-2 0 0,-2 2-8 0,5-2 8 16,1-3 0-16,-1 3 0 0,3-2 0 0,-3-1-11 16,-2-1 11-16,2 1-8 0,3-2 8 15,-1 3 0-15,-1-3 0 0,2 3-8 0,-3 1 8 0,0 1 0 16,-5 3 0-16,3 1 0 0,-1 1 0 0,-2 4 0 15,0-2 0-15,-3 5 0 0,3-1 0 0,0 3 0 16,-8 0 10-16,5 5-10 0,3 2 12 0,-2 5-3 16,2 0-1-16,-3-1 0 0,0 6 5 0,1 2 1 0,-1 2 0 15,-3 5 0-15,4 7-4 0,-4-3-1 16,4 3 0-16,-4-2 0 0,-2-1-9 0,3-2 0 16,0-2 0-16,-1-5 0 0,-2-2 0 0,3-5 8 0,-3 1-8 15,3-8 0-15,-1 2 0 0,-2-4 8 0,0-5-8 0,0 0 0 16,0 0 18-16,0 0-2 0,0 0 0 0,0 0 0 15,0 0 16-15,6-5 4 0,-6-2 0 0,0 0 0 16,0-3-22-16,0-1-4 0,2-3-1 0,-2-1 0 16,0 1-9-16,3-2 0 0,-1 2 0 0,4 0 0 15,-4 0 0-15,1 2 0 0,2 0 0 0,3 5 0 16,-2 0 0-16,1 2 0 0,-7 1 0 0,6 4 0 16,-1 0-12-16,0 0 12 0,1 4-10 0,2 1 10 15,0 0-12-15,-1 4 12 0,1 0-13 0,0 3 5 16,0 2 8-16,3-2 0 0,-1 2 0 0,-4 0 0 15,-1 0-51-15,3-2-8 16,0 0-1-16,2-3-1 0,-2-2-55 16,3-2-10-16,0-3-2 0,-1-2-747 0</inkml:trace>
  <inkml:trace contextRef="#ctx0" brushRef="#br0" timeOffset="-143582.14">6742 11124 1429 0,'0'0'63'15,"0"0"13"-15,2-4-60 0,-2 4-16 0,0 0 0 0,0 0 0 0,0 0 121 0,0 0 22 16,0 0 4-16,0 0 1 0,0 0-81 0,8 0-16 15,0 2-3-15,-3 3-1 0,3 2-15 0,-8 2-4 16,6 1 0-16,-4 1 0 0,-2 1-11 0,3 0-2 16,-3 4-1-16,0-2 0 0,3 3-14 0,-3-1 9 15,2-4-9-15,1-3 8 0,-3 1-8 0,3-3 0 16,-3-7 0-16,2 5-11 16,1-1-76-16,-3-4-15 0,0 0-3 0,0 0-507 0,0 0-102 0</inkml:trace>
  <inkml:trace contextRef="#ctx0" brushRef="#br0" timeOffset="-143177.02">6890 11148 576 0,'0'0'25'0,"0"0"6"0,5 5-31 0,0-1 0 0,1 1 0 0,-1 2 0 15,0 0 223-15,1 0 38 0,-4-2 8 0,3 4 2 16,-2 1-182-16,2 1-36 0,-2-1-7 0,0 2-2 16,-3-1-3-16,2 1-1 0,-2 0 0 0,0 0 0 15,-2-1 4-15,2 1 1 0,0-5 0 0,2 0 0 16,-2-7-28-16,0 0-5 0,0 0-2 0,0 0 0 15,0 0 7-15,0 0 2 0,0 0 0 0,0 0 0 0,0 0 31 16,0 0 6-16,-2-4 2 0,2-6 0 16,0 1-28-16,-3-3-6 0,3-2 0 0,0 2-1 0,0-4-3 0,0-1 0 15,0-2 0-15,3 3 0 0,-1 2-20 0,4 0 0 16,-4 0 0-16,4 2 8 0,1 0-8 0,-1 3 11 16,-1 2-11-16,-2-1 12 0,-3 8-12 0,0 0 0 15,5-4 0-15,3 4 0 0,-3 0 0 0,1 4 0 16,1-1 8-16,1 6-8 0,0 1 0 15,-2 1 0-15,2 4 0 0,-3 1 0 0,3 0 0 0,0 3 0 16,-3 0 0-16,0 2-11 0,3 0 11 0,0-2 0 16,0 0 0-16,3-2 0 0,-9-3 0 0,4-3 0 15,2-1 0-15,-3-3 0 0,0-2-12 0,-5-5 0 0,0 0 0 0,5 0 0 32,-5 0-48-32,8-5-9 0,-2-2-3 0,-1-3 0 15,-2 1-170-15,-1-3-34 0</inkml:trace>
  <inkml:trace contextRef="#ctx0" brushRef="#br0" timeOffset="-142682.15">7197 10960 979 0,'2'-5'87'0,"1"-2"-70"0,5 2-17 0,-5-2 0 16,2 2 187-16,0 1 33 0,0-1 8 0,3 3 0 15,-2-1-114-15,-1 6-23 0,-2-1-5 0,5 3-1 16,-1 2-29-16,-1 2-7 0,-1 5-1 0,3 3 0 16,-3-1-27-16,-2 5-5 0,2 1-2 0,-2 3 0 15,2 4 0-15,-2-1 0 0,-1 2 0 0,1 1 0 16,0 2-14-16,-1-5 0 0,1 0 8 0,0-4-8 0,-1-5 0 0,1-5 0 15,0-2-12-15,-1-1 12 0,-4-4 0 0,2-2 9 16,2 0 1-16,-2-5 0 16,0 0 10-16,0 0 3 0,0 0 0 0,0 0 0 0,0 0-7 0,-2-5 0 15,-1-2-1-15,3-2 0 0,-3-1 13 0,3 1 2 16,-5-3 1-16,5 0 0 16,0 1-11-16,0-4-1 0,0-1-1 0,3 2 0 15,-1 2-10-15,4-2-8 0,-4 0 9 0,4 0-9 0,1 2 0 0,1 0 0 16,-2 3 0-16,-1-1 0 0,3 3 0 0,0 0 0 15,0 3 0-15,0-1-10 0,2 0 10 0,1 3 0 16,0 0 0-16,-1 2-8 0,1 2 8 0,-3 0 0 16,0 1 0-16,2-1 0 0,-5 0 0 0,3 3-8 15,0-3 0-15,-8-2 0 0,0 0 8 0,0 0 0 16,0 0 0-16,0 0 0 0,3 5 0 0,0 2 0 16,-3-2 0-16,0 0 0 0,-3 2 8 0,0-3-8 0,-2-1 10 0,2 1-10 15,-2 1 12-15,2 2-4 0,-5-5-8 0,1 1 12 16,1 2-12-16,-2-1 0 15,3-1 8-15,-3 1-8 0,5-1 0 0,-2 1 0 0,3-1 0 16,-1 1 0-16,0 1 0 0,1-3 0 0,2 3 0 16,0 0 0-16,-3 2 0 0,3-7 0 15,8 7 0-15,-3 0 0 0,-2 0 0 0,5 0 0 0,5-2 0 0,-2 0 9 16,2-1 0-16,0-1 0 0,3-1 0 0,0-2 0 16,0 0-9-16,-3 0 8 0,0 0-8 0,0 0 8 15,3 0-8-15,-3-2-17 0,-2 2 4 0,5-3 1 16,-3 1-192-1,0 2-39-15</inkml:trace>
  <inkml:trace contextRef="#ctx0" brushRef="#br0" timeOffset="-141813.24">8805 11155 1267 0,'0'0'56'0,"0"0"12"0,0 0-55 0,0 0-13 16,-2-2 0-16,2 2 0 0,-3 0 195 0,-2 0 36 16,-3 0 7-16,0 0 2 0,0 0-157 0,-3 2-31 0,3 0-7 0,-2 3-1 15,-6 0-16-15,5-1-4 16,1 3-1-16,-1 3 0 0,-5-3 7 0,6 5 2 0,4-3 0 0,1 0 0 15,0 3-14-15,0-2-2 16,-1 1-1-16,6-4 0 0,3 3-7 0,0-3-8 16,-3-2 11-16,8 2-11 0,2-3 14 0,1-1-4 0,-6-3-1 0,6 0 0 15,4-3 20-15,1 1 4 0,-5-5 1 0,5 0 0 16,-3-3-21-16,0 1-4 0,-2-3-1 0,-1 1 0 16,-4 1-8-16,-1-4 0 15,0 0 0-15,-5 0 0 0,0 0 0 0,-2 0 0 0,-1-1 14 0,0 1-4 16,-5 0-2-16,0 0-8 0,1 0 12 0,-1 0-4 15,-3 0-8-15,0 2 0 0,1 0 9 0,-1 1-9 16,6 3 11-16,0 1-3 0,-6 0 0 0,6 3 0 16,2-1-8-16,1 3 0 0,-6 2 0 0,5 2 0 15,3-2 0-15,0 7 0 0,0 2 0 0,3 1 0 0,-1 2 0 16,4-1 0-16,4-1 0 0,3-1 0 0,-2 1 0 16,5-1 0-16,5-2 0 0,3-5 0 0,0 1 0 0,2-6 0 15,3-1 0-15,0-3 0 0,3 0 0 16,-3-5 0-16,-5 0 0 0,2-4 0 0,-2-1 0 15,0 1 0-15,0-3 0 0,-6 0 0 0,1 0 8 0,-3-2-8 16,0 0 12-16,-6 0-4 0,-2 0-8 0,0-3 0 16,-3 1 9-16,-5-1-9 0,0 0 8 0,0-1-8 15,-5-1 10-15,2 2-10 0,-2 1 11 0,-3 2-11 16,0 2 12-16,0 5-12 0,0-1 21 0,3 4-2 0,-6 4-1 16,4 2 0-16,-1 3-10 15,-3 2-8-15,3 4 12 0,-2 6-12 0,-4 1 0 0,4 6 0 0,2 2 0 0,0 4 0 16,3 6 0-16,-1-1 0 15,1 7-9-15,2 0 9 0,-2 5 0 0,2 5 0 16,1 4 0-16,2 3 0 0,-3 0 0 0,3 2 0 0,3 0 0 0,-1 0 0 16,-2-2 0-16,3-5 0 0,0 0 0 15,2-7 0-15,0-10 0 0,3-1 0 0,-5-1 0 16,-1-7 0-16,4 0 0 0,-1-4 0 0,-2-6 0 16,-1-1 0-16,-2-1-11 0,0-2 11 0,0-7-13 0,0 0 5 15,0 0 8-15,0 0 0 0,0 0 0 0,0 0 0 16,-2-4 0-16,-4-3 0 0,4-3 0 0,-6-2 0 15,0-2 0-15,3-2 11 0,-1-3-3 0,-2 0 0 0,3 0-8 16,0 1 0-16,-1-1 0 0,4 5 0 16,-1-3 0-16,1 3 0 0,2 2 9 0,0 1-9 0,0 4 0 15,5-3 8-15,0-2-8 0,0 5 0 16,3-2 0-16,0-3 0 0,3 3 0 0,2-1 0 0,0 1 0 0,6-1 0 16,-1 1 0-16,1 2 0 15,-3 0-79-15,5 0-13 0,0 2-4 16,3 1-732-16,0-4-146 0</inkml:trace>
  <inkml:trace contextRef="#ctx0" brushRef="#br0" timeOffset="-141318.83">10882 10988 1152 0,'0'-10'51'0,"-2"6"10"0,-1-1-49 0,0-2-12 0,1-2 0 0,-1 2 0 15,0-5 223-15,-2 2 41 0,-3 1 9 0,3-3 2 16,-3 3-195-16,-3-1-40 0,-2 1-7 0,3 0-1 15,-4-1-6-15,1 3-1 0,-5 2 0 0,2 1 0 16,-5 1 3-16,2 1 0 0,-2 2 0 0,2 0 0 16,1 0 4-16,-1 5 2 0,-2-1 0 0,3 3 0 15,-4 1-19-15,1-1-4 0,3 2-1 0,-1 5 0 0,1 0-10 16,2 3 0-16,-3-1 0 0,3 1 0 0,3 1-9 16,3 1 9-16,-4 0 0 0,6 0 0 15,3-3-9-15,0-2 9 0,5 1 0 0,3-4-9 16,2 1 9-16,3 0 8 0,0-3-8 0,8-2 11 0,-1-2 8 0,7-5 1 15,1-2 1-15,4-5 0 0,-1 0 3 0,6-3 1 16,-3 1 0-16,0-5 0 0,3 0-13 0,-5-3-4 16,-1 1 0-16,0-3 0 0,-2 0-18 0,-3-2-4 15,-2 2-1-15,-1 0 0 16,-2 0-23-16,-2 1-5 0,-6-1-1 0,-1 0 0 16,-1 0-89-16,-1 0-19 0,-8 0-3 0,1-2-515 15,-4 0-103-15</inkml:trace>
  <inkml:trace contextRef="#ctx0" brushRef="#br0" timeOffset="-141125.85">10747 10522 172 0,'-13'-12'8'0,"5"8"1"0,0-3-9 0,-2 2 0 16,2-2 0-16,0 0 0 0,0 2 372 0,0-2 73 16,0 2 15-16,0 1 2 0,0 1-273 0,3 1-54 0,0 2-11 0,5 0-3 15,0 0-49-15,0 0-11 0,-3 5-1 0,3 6-1 16,0 1-47-16,0 5-12 0,0 4 0 0,3 5 0 16,-3-3 8-16,2 8 0 0,-2 4 0 0,3 3 0 15,-3 4-8-15,0 5 8 0,0 3-8 0,0 1 8 16,0 1-8-16,-3 2 0 0,1 0 0 0,2 0 0 15,0-4 0-15,-3-1 0 0,-2-7 0 0,2-4 0 16,0-5-28-16,3-5-2 0,-5-9 0 0,2-3 0 16,6-6-12-16,-3-1-2 0,-3-6-1 15,3-3-644-15,0 0-129 0</inkml:trace>
  <inkml:trace contextRef="#ctx0" brushRef="#br0" timeOffset="-140898.79">10409 10720 2095 0,'-8'-12'92'0,"5"7"20"0,6-2-89 0,-3-2-23 16,0 2 0-16,5-3 0 0,0 1 52 0,3 0 7 15,0-3 1-15,0 2 0 0,3-1-9 0,7 1-2 16,1-2 0-16,2 1 0 0,3-1-35 0,2 3-14 16,3-1 11-16,3 1-11 0,2-1 19 0,4 3-3 15,-4-2 0-15,0 4 0 0,-2 0-4 0,0 3 0 16,-3 0-1-16,-3 4 0 0,3-2-23 0,-2 5-5 15,-6 0-1-15,0 4 0 16,0 0-127-16,-5 5-26 0,-2 3-5 0,-1-1-775 0</inkml:trace>
  <inkml:trace contextRef="#ctx0" brushRef="#br0" timeOffset="-140646.58">10552 11308 1382 0,'-30'30'61'0,"20"-18"13"15,-1 5-59-15,-2-3-15 0,0 2 0 0,2 1 0 16,3-6 176-16,0 1 32 0,0-2 6 0,3-3 2 16,3 0-120-16,2-5-23 0,0-2-5 0,5 5 0 15,3-3 8-15,2-2 1 0,6-2 1 0,3-1 0 16,2-1-2-16,0-1-1 0,3-2 0 0,2-3 0 0,3 3-42 0,3-2-8 16,-3 0-1-16,3-1-1 15,-3 1-10-15,0-1-1 0,-2 3-1 0,-1-2 0 16,1 2-11-16,-6 0 0 0,0 2 0 0,-3 0 0 0,-4-2 0 0,2 5 0 15,-6-3 0-15,3 3 0 16,-5 0-23-16,-2 2-3 0,2 0-1 0,-3 0 0 16,0 0-139-16,-5 0-28 0,0 0-6 0</inkml:trace>
  <inkml:trace contextRef="#ctx0" brushRef="#br0" timeOffset="-139891.2">12790 10899 633 0,'-3'-5'56'0,"3"-2"-44"16,-2 0-12-16,2-3 0 0,0 3 283 0,-3 0 54 16,0 0 11-16,-2-2 3 0,0 4-229 0,-3-2-46 15,0 0-8-15,0 2-3 0,-3 1-16 0,1 1-3 16,-3 1-1-16,2-1 0 0,-2 3-9 0,-3 3-3 15,0 2 0-15,-2-1 0 0,2 6-9 0,0 1-3 16,-3 3 0-16,1 3 0 0,4 2-21 0,-1 2 0 16,4 2 0-16,-2 1 0 0,5-1 0 0,0-1 0 15,5-1 0-15,1-2 0 0,-1-1-15 0,6 1-4 0,5-7-1 16,-3 0 0-16,5 0 33 0,1-5 7 0,5-3 0 0,2-1 1 16,1-6-5-16,2-1 0 0,0-3-1 15,-2-1 0-15,5-1 5 0,-3-3 0 0,-3 1 1 0,1-4 0 16,-3-1-21-16,-3 0 0 0,0-1 0 0,-2-2-8 15,-1 3 32-15,-2-1 6 0,-2-1 2 0,-1 1 0 16,-3 1-32-16,-2-1 0 0,0 1 0 0,3-1 0 16,-6 1 16-16,3 4-4 0,0 0 0 0,-2 3 0 15,2-1-3-15,-3 6-1 0,3 1 0 0,-2 1 0 16,2 2-8-16,0 0 0 0,0 0 0 0,0 0 0 16,-3 5 0-16,3 4 0 0,0 1 0 0,0 4 0 0,0-3 0 15,0 8 0-15,0 0 0 0,0 5 0 16,3-1 0-16,-1 3-12 0,1 0 4 0,2-3 8 15,0-2-75-15,3-4-7 0,0-3-2 0,0-2 0 16,3-5-78-16,-1-2-16 0,1-3-3 0</inkml:trace>
  <inkml:trace contextRef="#ctx0" brushRef="#br0" timeOffset="-139594.52">13195 10722 2343 0,'0'0'52'0,"-3"-2"10"0,3 2 2 0,-3-3 2 0,-2 1-53 0,3 2-13 15,-4 0 0-15,-2 2 0 0,0 1 35 0,-2 4 4 16,-1 2 1-16,1 1 0 0,-1 1-32 0,0 4-8 0,1 1 0 0,-1-2 0 16,3 3 8-16,3-1 0 0,0-4 0 0,2 4 0 15,3-4 6-15,3 2 2 0,2 0 0 0,0-2 0 16,3 0-16-16,0 0 11 16,3-3-11-16,2 0 10 0,-2-2-10 0,2 0 0 0,0 0 0 0,-2 1 0 15,-3-4 12-15,2 3-4 0,-2-2 0 16,0 2 0-16,-5-2-8 0,-3 4 0 0,0 1 0 0,0-3 8 15,-6 2-8-15,1-2 8 0,-3 5-8 16,-2 0 8-16,-1 2-8 0,-5 0 0 0,-2 0 0 0,2 2 0 16,5-1-28-16,-2-1-5 0,0 2-1 15,-3 1 0-15,3-3-128 0,-1 2-26 16,4-2-4-16</inkml:trace>
  <inkml:trace contextRef="#ctx0" brushRef="#br0" timeOffset="-138569.3">14698 10943 1292 0,'-8'-2'57'0,"8"2"12"0,0-2-55 0,0 2-14 0,-3-3 0 0,0-2 0 16,3 1 77-16,0 4 13 0,-2-3 2 0,-1 1 1 15,-5 0-18-15,3-1-4 0,0 1-1 0,-1 2 0 16,-2 0-1-16,-2 0 0 0,4 0 0 0,-1 2 0 15,-1 3-42-15,0 0-9 0,-3-1-2 0,3 4 0 16,3-1-16-16,-3 4 0 0,0 1 0 0,-3 2 0 16,6 0 0-16,-3 3 0 0,0-1 0 0,3 5 0 15,2 1 0-15,1-4 0 0,-1-1 0 0,3-1 0 16,3 3 0-16,-1-7 0 0,4-3 11 0,2-2-3 16,-3 0 16-16,5-2 4 0,4-5 1 0,-1 0 0 15,3-2 15-15,0-3 4 0,-1-4 0 16,1-1 0-16,-5 1-31 0,2-3-5 0,-2 0-2 0,-1 1 0 0,4-4-10 15,-4 1 10-15,-2 0-10 0,0 0 10 16,0 0-2-16,-3-2-8 0,-2 1 12 0,0 1-4 0,-1-2 4 16,-2 4 0-16,0-2 0 0,0 0 0 0,0 2 26 0,-2 0 6 15,2 3 0-15,-3 2 1 0,3-3-27 0,-3 6-6 16,1-1 0-16,2 3-1 0,0 2-2 0,0 0 0 16,0 0 0-16,0 0 0 0,0 0-9 0,0 0 0 15,0 0 0-15,0 7 0 0,2 5 0 0,1-1-14 16,0 1 5-16,2 2 1 0,0 0 8 0,3 3 0 15,0-3 0-15,0 0 0 0,0-2 0 0,2-1 0 16,1 1 0-16,0-5 0 0,-1 3 0 0,-2-3 0 16,3-3 0-16,-3 4 0 0,-3-4 0 0,3 1 0 15,-3 2 8-15,0-5-8 0,-5-2 0 0,0 0 8 16,6 5-8-16,-6-5 0 0,0 0 0 0,2 2 0 0,-2-2 0 0,3 5 8 16,-3-5-20-16,0 5-4 0,0-5-1 15,0 0 0 1,0 0-111-16,3 4-21 0,-3-4-5 0,2 5-920 0</inkml:trace>
  <inkml:trace contextRef="#ctx0" brushRef="#br0" timeOffset="-138001.22">15870 10588 864 0,'0'0'38'0,"0"0"8"0,0 0-37 0,8-2-9 0,-3-5 0 15,0 2 0-15,1 0 232 0,-6 5 44 0,0 0 8 0,0 0 3 16,0 0-179-16,0 0-35 15,0 0-7-15,0 0-2 0,0 0-32 0,0 7-6 0,0 3-2 0,0-1 0 16,-3 3-11-16,-2 2-2 0,2 0-1 0,-5 3 0 16,3-3 2-16,-1 2 0 0,1-2 0 0,-3 3 0 15,3-3 5-15,0 0 2 0,-1 0 0 0,1-2 0 16,0 0 25-16,5-3 4 0,-3 3 2 0,3-3 0 16,0-2-2-16,3 3 0 0,-1-1 0 0,4-4 0 15,-1 2-31-15,0 0-6 0,3-2-2 0,3-1 0 16,-1 1 6-16,1-3 1 0,0 1 0 0,-1-1 0 0,1-2-7 15,2 0-1-15,0-2 0 0,0-1 0 16,1-1-8-16,-1-1 0 0,0 3 0 0,0-6 0 16,1 4-98-16,-4-3-22 0,1 0-4 0,-1-3-640 15,1 3-128-15</inkml:trace>
  <inkml:trace contextRef="#ctx0" brushRef="#br0" timeOffset="-137714.77">16171 10503 2116 0,'-5'0'47'0,"5"0"9"0,0 0 3 0,0 0 0 0,0 0-47 0,0 0-12 16,0 0 0-16,0 0 0 0,0 0 32 0,0 0 5 15,0 0 1-15,-3 5 0 0,1 2-38 0,-1 3 0 16,-5 1 0-16,6 3 0 0,-1 3 0 0,-2 2 8 16,-1 4-8-16,-2 1 0 0,0 4 14 0,0 0-2 15,1 5 0-15,-1 2 0 0,-3 1-12 0,-2 1 11 16,5 3-11-16,-3-4 10 0,1-1-10 0,2-2 0 0,2-3 0 0,-1-4 0 15,1-5 0-15,4-2 0 0,-1-5 0 0,0-2 0 16,3 0-9-16,0-5-7 0,0 0-2 0,0-7 0 31,0 0-190-31,0 0-39 0,11-9-7 0,5-3-493 0</inkml:trace>
  <inkml:trace contextRef="#ctx0" brushRef="#br0" timeOffset="-137543.35">16502 10729 2293 0,'0'0'101'0,"0"0"22"0,0 0-99 0,5 5-24 0,-5-5 0 0,6 5 0 0,-1-1 0 0,3 3 0 15,-5 0 0-15,2 3-11 0,-3-1 11 0,4 3 0 16,4 2 0-16,-2 0 8 0,-5 0 9 0,5 3 3 16,5-1 0-16,-2 1 0 0,-3 2-10 0,2-3-2 15,1 0 0-15,2-1 0 0,-2-4-8 0,2-1-11 16,-5-3 3-16,2 0 0 15,1-7-148-15,-3 2-28 0,-8-2-7 0,5-2-1 0</inkml:trace>
  <inkml:trace contextRef="#ctx0" brushRef="#br0" timeOffset="-137333.73">16685 10720 1911 0,'-24'4'84'0,"19"1"19"0,5-5-83 0,-6 5-20 15,-7 0 0-15,2 4 0 0,1 0 8 0,-1 1-8 0,-5 2 8 0,1 2-8 16,-1 0 25-16,2 2 1 0,1 1 0 0,-3-1 0 16,-2 3 6-16,2 0 0 0,5 2 1 0,-2-2 0 15,-3 0 7-15,3 2 0 0,10-2 1 0,-5-3 0 16,3-2-33-16,2-4-8 0,3-3 0 0,3-3 0 31,0 1-126-31,-3-5-27 0,0 0-6 0,10-2-697 0</inkml:trace>
  <inkml:trace contextRef="#ctx0" brushRef="#br0" timeOffset="-137056.65">16896 10630 2336 0,'8'-4'52'0,"-2"-1"10"0,-4-2 2 0,6 2 1 0,3-2-52 0,-6 2-13 16,-5 5 0-16,0 0 0 0,5-2 43 0,-5 2 5 15,0 0 2-15,0 0 0 0,0 0-33 0,0 0-6 16,0 7-2-16,-5 0 0 0,-6 5-9 0,3 0 0 15,3 2 0-15,-3 2 8 0,0-2 4 0,-2 5 1 16,2-2 0-16,2-1 0 0,-1 1-13 0,1-3 0 16,4-2 0-16,2-1 0 0,2-1 0 0,-2-3 0 15,3 0 0-15,0 0 0 0,4-5 28 0,-1 1 4 16,-6-3 0-16,10 0 0 0,6-3-20 0,-5 3-3 16,2-4-1-16,0-1 0 0,1 0-8 0,1-2-11 0,-1 0 3 15,-1-2 0 1,-3-1-186-16,4-2-37 0,4 1-7 0,-7-1-2 0</inkml:trace>
  <inkml:trace contextRef="#ctx0" brushRef="#br0" timeOffset="-136868.14">17219 10510 2142 0,'-10'0'95'0,"10"0"19"0,0 0-91 0,0 0-23 0,-6 0 0 0,1 5 0 16,0-2 40-16,2 1 3 0,0 3 1 0,-5 3 0 15,-2 1-26-15,2 6-5 0,3-1-1 0,-1 3 0 16,-4 0 29-16,4 7 6 0,1 0 1 0,0 2 0 15,-6 3-20-15,3 4-3 0,-2 0-1 0,-1 3 0 16,6-1-9-16,-3 1-3 0,-5 0 0 0,5-1 0 16,5-4-36-16,0-2-8 0,-2-1-2 0,3-6 0 15,4-1-167-15,1-4-34 0,-1 9-6 16,1-16-2-16</inkml:trace>
  <inkml:trace contextRef="#ctx0" brushRef="#br0" timeOffset="-136000.08">18071 10826 2055 0,'0'0'45'0,"0"0"10"0,0 0 1 0,0 0 2 0,5 2-46 0,1 0-12 0,-1 3 0 0,0 0 0 0,-2-1 56 15,0 3 10-15,-1 3 2 0,-2-1 0 0,0 5-38 0,0 1-7 16,0-1-2-16,-2 4 0 0,-1 1 8 0,0 0 2 15,-2 2 0-15,2-2 0 0,-2-2-31 0,2-3 0 16,1 0 0-16,-1-5 0 0,0-4 0 0,3 0 0 16,0-5 0-16,0 0 0 0,0 0 25 0,0 0-1 15,0 0 0-15,0 0 0 0,6-5 23 0,2-2 4 16,0-3 1-16,-3-1 0 0,3-6-32 0,2 1-7 16,-2-1-1-16,0-2 0 0,3 1-12 0,-3-1 0 15,2-2 0-15,1 2 0 0,0-2 0 0,-1 2 0 0,1 0 0 0,2 0 0 16,-2 5 0-16,2 0 0 15,-3 2 0-15,4 5-10 0,-4-2 10 0,1 2 0 0,-1 2 0 16,-2 3-8-16,0-1 8 0,-3 3 0 0,3 5 0 16,-2 0-8-16,-6 4 0 0,2 1 0 0,1 4 0 0,0 0 0 15,-3 2 8-15,0 5 0 0,2 1 0 0,-2-1-8 16,-2 0 8-16,-1 0 0 0,3 0 0 0,3-4 0 16,-3-3 0-16,2-5 0 0,-2-2 0 0,0-2 0 15,0-5 0-15,0 0 0 0,0 0 0 0,8-2 0 16,0-1 0-16,0-4 9 0,0 2-9 15,0-4 10-15,-3 0-2 0,3-1 0 0,0-1 0 0,0-1 0 16,-3-5-8-16,3 3 0 0,0 0 0 0,0-2 0 16,0-1 0-16,3 3 0 0,-3 0 0 0,2 2 0 15,1 0 0-15,-3 3 0 0,2 2 0 0,1 2 0 0,-1 3 0 0,-2 0 0 16,3 4 0-16,-3 0 0 16,0 5 0-16,-3 3-11 0,3-1 3 0,0 3 0 0,0 2 8 0,0 0 0 15,-3 5 0-15,1 0 0 0,1 0 0 16,-1 4 0-16,2 1 0 0,0-1 0 15,-3-2-114 1,3-2-21-16,0-2-4 0,0-3-595 0,2-5-119 0</inkml:trace>
  <inkml:trace contextRef="#ctx0" brushRef="#br0" timeOffset="-135642.02">18875 10819 1839 0,'0'0'40'0,"0"-5"9"0,0 3 2 0,0 2 1 0,0-5-42 0,0 5-10 0,0 0 0 0,0 0 0 0,0 0 47 0,0 0 7 15,-8 2 2-15,1 1 0 0,-1 4-46 0,0 0-10 16,-3 2 0-16,3 3 0 0,-2 0 15 0,2 2 3 0,-3 2 1 16,0 1 0-16,3 1 25 0,1 1 4 0,-1 0 2 0,5-3 0 15,6 1-29-15,-3-3-5 0,-3-5-2 0,0 1 0 16,6-3-4-16,2 0-1 0,6-2 0 0,-1-3 0 16,-2-2 26-16,3-2 5 0,5-1 0 0,-3 1 1 15,0-3-23-15,1 1-5 0,-1-3-1 16,0-1 0-16,-2-1-12 0,-4 0 9 0,4-1-9 0,-3-2 8 15,-3 3-8-15,3-3 0 0,-5 1 0 0,0-1 0 16,2 2 8-16,-3-1 0 0,1 1 0 16,0 1 0-16,-1-1 20 0,1-1 3 0,-3 1 1 0,0 6 0 15,0-4-32-15,0 8 0 0,0 0 0 0,0 0 0 0,0 0 0 0,0 0 0 16,0 0 0-16,0 0 0 0,0 0 0 0,3 10 0 16,-1-1 0-16,1 1 0 15,2 4 0-15,-2-2 0 0,0 4 0 0,2 1 0 16,-2 1 0-16,4-1 0 0,-1-1 0 0,2 1 0 0,0-3 0 0,2-2 0 15,-2-5 0-15,3 0 0 16,-1-5-89-16,4-2-24 0,-4-2-5 0,3-5-971 16</inkml:trace>
  <inkml:trace contextRef="#ctx0" brushRef="#br0" timeOffset="-135274.2">19180 10661 57 0,'0'0'0'0,"0"0"0"0,0 0 0 0,0 0 0 0,0 0 464 0,0 0 87 0,0 0 17 0,0 0 4 15,2 7-437-15,1 2-88 16,-3 3-18-16,3 2-3 0,-3 3 13 0,2 2 2 0,1-1 1 0,-3 4 0 16,0 1 13-16,0 3 2 0,3-3 1 0,-1 6 0 15,-2 1-15-15,3 1-3 16,-3-1-1-16,2-4 0 0,-2-2-30 0,6-1-9 0,-4-6 0 0,4-3 0 16,-6-2 0-16,2-3 0 0,1-4 0 0,-3-5 0 15,0 0 0-15,0 0 0 0,0 0 0 0,0 0 0 16,0 0 13-16,-3-7-4 0,1-3-1 0,-1 1 0 15,0-3-8-15,-2-2 0 0,2 2 0 0,-2-2 0 16,0-2 0-16,0-1 0 0,2 5 0 0,3-2 0 16,-3 0 0-16,3 3-11 0,0-1 3 0,0 2 0 15,0-1 8-15,3 1 0 0,2 1 0 0,1-1 0 16,1 3 0-16,1-2 0 0,3-1 0 0,0 1-8 16,2 0-18-16,0 2-3 0,0 0-1 15,3 0 0-15,-3 2 30 0,3-2 0 0,0 2 0 0,-3 3 0 16,3-1-25-16,0 3 1 0,-3 0 0 0,1 3 0 15,-1-3-141-15,-3 2-28 16,4 0-6-16,-4 3-719 0</inkml:trace>
  <inkml:trace contextRef="#ctx0" brushRef="#br0" timeOffset="-134977.12">19534 10882 748 0,'0'0'67'0,"0"0"-54"16,0 0-13-16,3 5 0 0,2 4 157 0,-2-2 29 16,-1 0 6-16,1 3 0 0,0-3-50 0,-1 2-10 15,1 1-3-15,-3 1 0 0,0-1-28 0,0 1-5 16,3 1-2-16,-3-2 0 0,-3-1-38 0,3-2-8 0,3 0-2 15,-3-2 0-15,-3 0-21 0,3-5-4 0,0 0-1 0,0 0 0 16,0 0-8-16,0 0-1 0,-5 7-1 0,5-7 0 16,0 0 8-16,0 0 2 0,0 0 0 0,0 0 0 15,0-5 18-15,0 0 4 0,0-4 1 0,0-1 0 16,0 1-23-16,0-5-4 0,2-3 0 0,1 1-1 16,0-3-6-16,-1-2-1 0,4 0 0 15,-1 2 0-15,0 0-8 0,3 3 0 0,0-3 0 0,3 5 0 16,-3 2 0-16,2 0 0 0,-2 3-14 0,3 2 5 15,-6 0 9-15,3 4 0 0,-3-1 0 0,-5 4 0 16,0 0-72-16,8 4-13 0,-3 1-3 16,1 0 0-16,-1 2-54 0,-2 0-11 0,-1 0-3 15,1 0-487-15,0 5-97 0</inkml:trace>
  <inkml:trace contextRef="#ctx0" brushRef="#br0" timeOffset="-133967.5">19958 10764 1209 0,'0'0'108'0,"0"0"-87"16,5 3-21-16,0-1 0 0,0 1 184 0,3 1 32 16,3 1 6-16,-3 0 2 0,2-1-152 0,-2 6-29 15,6-1-7-15,-1 1 0 0,0-1 21 0,0 3 5 16,1 2 1-16,1 2 0 0,1-2-5 0,-2 3-1 15,1-3 0-15,4 5 0 0,-3-3-13 0,2 3-4 16,-4-2 0-16,4-3 0 0,-2 0-32 0,0-5-8 0,-3 1 0 0,-2-3 0 16,-1-3 0-16,3 3 12 15,-5-2-12-15,0-3 12 16,-5 1-40-16,-3-3-8 0,0 0-2 0,0 0 0 16,0 0-77-16,0 0-15 0,0 0-3 0,0-5-890 0</inkml:trace>
  <inkml:trace contextRef="#ctx0" brushRef="#br0" timeOffset="-133709.25">20270 10708 1555 0,'0'0'138'0,"0"0"-110"0,0 0-28 0,5-5 0 16,0 1 120-16,-2 1 20 0,-3 3 3 0,5-4 1 0,-5 4-83 15,0 0-16-15,0 0-3 0,0 0-1 0,0 0 1 0,0 0 0 16,0 0 0-16,-5 7 0 0,-3 2-26 0,3 3-6 15,-3 0-1-15,-3 2 0 0,3 0-9 0,-2 0 0 16,-1 2 0-16,-2 3 0 0,0 0 0 0,-3 4 0 16,0 1 0-16,0 2 0 0,-2 0 0 0,2 0-16 15,-3 2 4-15,1-7 1 0,4 0 19 0,-2-2 3 16,3 0 1-16,5-5 0 0,0-2-24 16,0-3-5-16,1-4-1 0,4 2 0 15,3-7-97-15,0 0-19 0</inkml:trace>
  <inkml:trace contextRef="#ctx0" brushRef="#br0" timeOffset="-133408.96">19741 10433 2790 0,'0'0'61'0,"0"0"13"0,-3-5 2 0,3 5 3 0,-5 0-63 0,5 0-16 0,0 0 0 0,0 0 0 16,-8 0 0-16,5 5-10 0,-2-3 2 0,-1 5 0 15,4 0-176-15,-1 3-36 0,3 1-6 16,0-11-773-16</inkml:trace>
  <inkml:trace contextRef="#ctx0" brushRef="#br0" timeOffset="-131823.7">19846 10863 172 0,'0'0'8'0,"0"0"1"0,0 0-9 0,0 0 0 0,0 0 0 0,0 0 0 16,0 0 340-16,0 0 67 0,0 0 13 0,0 0 2 15,0 0-287-15,0 0-58 0,0 0-11 0,0 0-2 16,0 0-11-16,0 0-1 0,0 0-1 0,0 0 0 16,0 0-11-16,0 0-1 0,6 5-1 0,-6-5 0 15,0 0-1-15,2 5 0 0,4-3 0 0,-6-2 0 16,5 7-5-16,-2-2 0 0,-1 2-1 0,4 0 0 15,-4 2-31-15,1 1-13 0,2-1 1 0,0 3 0 16,-2 0 12-16,2-1 16 0,1 1-3 0,-4 0-1 16,4 0-3-16,-4-3-1 0,3 0 0 0,-2-1 0 15,0 1 2-15,-1 0 0 0,1-4 0 0,0 2 0 0,-3-7-10 0,2 5 0 16,1 2 0-16,-3-7 8 0,0 0-8 0,0 0 0 16,0 0 0-16,0 0 0 0,0 0-15 0,0 0-5 15,0 0 0-15,0 0-726 16,-5-7-145-16</inkml:trace>
  <inkml:trace contextRef="#ctx0" brushRef="#br0" timeOffset="-131644.16">19735 10543 2084 0,'0'0'46'0,"0"-4"10"0,0-3 1 0,3 0 1 0,-3 2-46 0,3 0-12 0,-3 0 0 0,2 1 0 15,-2 4 0-15,0 0 0 0,0-3 9 0,6-1-9 16,-4 1-9-16,-2 3-7 0,8-2 0 0,-8 2-899 16</inkml:trace>
  <inkml:trace contextRef="#ctx0" brushRef="#br0" timeOffset="-44328.28">9078 7343 1630 0,'-5'-15'36'0,"2"11"7"0,3-3 1 0,-3 0 3 0,-2 0-38 0,2-3-9 0,3 3 0 0,-2-2 0 0,-4-1 39 0,4 1 5 0,2-1 2 0,-6 1 0 15,4 0-31-15,-1-3-7 0,1 0 0 0,-1 0-8 16,-5 1 8-16,3-1-8 0,-6 0 0 0,0-4 0 16,-2 4 8-16,-3-2-8 15,-2-3 12-15,2 3-12 0,-5 0 19 0,-3-2-3 0,0 1-1 0,-2 1 0 16,-1-2-2-16,-4 2 0 0,-7 2 0 0,4-2 0 16,8 2 3-16,-9 0 1 0,-10 1 0 15,0 1 0-15,6 1-3 0,-4-1-1 0,-4-1 0 16,-1 4 0-16,0-3 3 0,1 6 0 0,-4-6 0 15,-4 3 0-15,-3 0-5 0,2 2-1 0,1-2 0 0,-4 3 0 16,-1-1-10-16,-1 2 12 0,0 1-12 0,0 0 12 16,-8-1-12-16,3-1 0 0,-3 1 0 0,-2 1 0 15,2 4 0-15,-5-2 0 0,-3 0 9 0,3 3-9 16,-3-1 21-16,1 3 0 0,-4-1 0 0,-2 4 0 16,-2 1-21-16,-4 0-12 0,4 3 2 0,-1 2 0 0,-2 5 10 15,-1-3 14-15,1 3-3 0,0 2-1 0,-1 3-10 16,1 0 0-16,2 6 0 0,1-2 0 15,2 3 0-15,2-1 0 0,-4 1 0 0,10 0 0 16,2 4 0-16,9-2 0 0,-1-3 0 0,3 3 0 0,3-2 0 16,8 2 10-16,7 0 1 0,1-3 0 15,5 3-1-15,5 0 0 0,3 0 0 0,3 2 0 0,5 1-10 16,2-1 0-16,3 0-10 0,6 3 10 0,2-1 0 16,2 3-9-16,6 0 9 0,8 3 0 0,0-1-8 15,8 0 8-15,0 1-8 0,8-3 8 0,2 2-8 0,6 3 8 16,5-3-8-16,3 0 8 0,5-4-13 0,5 2 2 15,3-7 1-15,5-2 0 0,3-1 0 0,5-2 0 0,0-4 0 16,8-3 0-16,-2-2 10 0,10-3-8 16,0 1 8-16,5-3-8 0,1-2 8 0,4-1 0 0,6 1 0 15,3-2 0-15,7 1 0 0,-5-1 0 0,3-3 0 0,3 0 0 16,4 0 0-16,1-2 0 0,0-1 0 0,2 1 0 16,1-3 0-16,2 1-8 0,2-3 8 0,-4-3 0 15,-3-6-12-15,-1 0 2 0,4-6 1 16,-3-3 0-16,-3-1 9 0,-5-5 0 0,-3-4 0 0,3 2-8 15,2-2 8-15,1 0 0 0,-6-5-9 0,-5 2 9 16,-8 1 0-16,-6-1 0 0,-2 1 0 0,-2-1 0 16,-9-2 0-16,-2 2 12 0,-3-1-12 0,-8 1 12 15,-2-2 5-15,-6 0 2 0,-2-2 0 0,-6 0 0 16,-2-3 4-16,-6 3 1 0,-5-5 0 0,-5 2 0 16,-8-4 3-16,-6 2 1 0,-2 0 0 0,-2-3 0 15,-9 3 5-15,-8-7 2 0,-4 3 0 0,-9-3 0 16,-5 0-20-16,-8 0-4 0,-8 2-1 0,-6 3 0 15,-7-3-10-15,-5 7-9 0,-3 3 9 0,-9 2-13 16,-4 5 13-16,-3 4 0 0,-3 8 9 0,-7 2-9 16,-6 2 0-16,0 5 0 0,3 7 0 0,-6 5 0 0,-2 4 0 15,5 3 0-15,8 4 0 0,0 3 0 0,-2 5 0 16,10-1 0-16,13 3 0 0,0 0 0 16,0 2-92-16,8 3-14 0,6-1-3 15</inkml:trace>
  <inkml:trace contextRef="#ctx0" brushRef="#br0" timeOffset="-23542.77">8168 8653 403 0,'0'0'36'0</inkml:trace>
  <inkml:trace contextRef="#ctx0" brushRef="#br0" timeOffset="-18897.46">15740 2966 939 0,'0'0'41'0,"0"0"10"0,0 0-41 0,0 0-10 0,0 0 0 0,0 0 0 15,0 0 21-15,0 0 3 0,0 0 0 0,0 0 0 16,-3 7-6-16,3-7-1 0,-2 2 0 0,-1 8 0 16,3-6-17-16,-3 6 0 0,1-1 0 0,-1 3 0 15,1 4 0-15,-4-4 0 0,4 5 8 0,-4 1-8 16,4-1 8-16,-6 6-8 0,0-6 9 0,3 6-9 15,-1 1 8-15,-2-1-8 0,0-6 0 0,0 2 0 16,0 4 9-16,3-9-9 0,-3 3 8 0,3-3-8 16,0 0 8-16,-1 2-8 0,4-9 8 0,-1 5-8 15,0-2 0-15,3 1 0 0,3-4 0 0,2 3 0 16,1-1 0-16,-1 1 0 0,6-6 0 0,-1 3 0 16,3-2 0-16,6 2-11 0,-1-4 11 0,6-1-12 0,0-2 12 0,2-2-8 15,1-1 8-15,2 3-8 0,3-7 8 0,2 5 0 16,3-1 0-16,3-4 0 15,-3 3-62-15,3-3-10 16,2 2-3-16,3-5 0 0,3 1-7 0,-3 0-2 0,0-1 0 0,2 1 0 16,6 4 61-16,-3-7 12 0,-5 1 3 0,0 1 0 0,0 1-1 15,0 4 0-15,3-7 0 0,0 5 0 0,-1 0 9 0,-2 5-12 16,-3-5 12-16,1 2-12 0,-6 5 12 0,0-5 0 16,3 1 0-16,-3 1 0 0,-6 3 12 0,1 0 4 15,0 0 0-15,-3 0 1 0,-3 3 2 0,-4-1 0 16,-4 0 0-16,-2 3 0 0,-3-3-4 0,-2 1-1 15,-6 4 0-15,3-7 0 0,0 2 12 0,-8-2 2 16,0 0 1-16,0 0 0 0,0 0 11 0,0 0 1 16,0 0 1-16,0 0-410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17T20:36:26.82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1336 896 864 0,'-10'-12'38'0,"4"8"8"0,6-3-37 0,-2 2-9 0,2-2 0 0,-6 2 0 16,4 0 113-16,2 3 21 0,8-3 4 0,-8-2 1 16,-6 7-57-16,6 0-11 0,6-4-3 0,-6 4 0 15,0 0-41-15,0 0-9 0,0 0-2 0,0 0 0 16,0 0-16-16,0 0 0 0,0 11-13 0,2-4 5 16,4 3 8-16,-6 4 9 0,2 2-1 0,4 3-8 15,-4 2 20-15,-2 3-4 0,3 4 0 16,2 3 0-16,-2 2-16 0,5-3-17 0,-8 3 3 0,8 2 1 15,-8-6 13-15,2-4 16 0,4-1-3 0,1-3-1 16,-4-2-12-16,-3-3-15 0,8-4 3 0,-5-5 1 16,5 3 44-16,-6-3 9 0,4-3 2 0,-6-4 0 15,2 0-6-15,6 3-1 0,0-3 0 0,-5-3 0 16,5-1 12-16,0-3 3 0,0-3 0 0,0-1 0 0,-1-4-17 0,-1-1-3 16,2-1-1-16,0-1 0 0,-6-6-11 15,4-2-3-15,1 0 0 0,-7 3 0 0,3-5-5 0,2 4 0 16,-2 1-1-16,0 1 0 0,-3 8-11 15,5-2 0-15,-5 4 0 0,3 7 0 0,-3-2 0 16,0 7 0-16,0 0 0 0,0 0-11 0,0 0 11 0,5 12-13 16,-2 0 5-16,-3 4 8 0,8 8-10 15,-8-1 10-15,2 1 0 0,3 4-9 0,-2 3 9 0,5-3 0 16,0 0 0-16,0-4 0 0,-3-6 0 0,3-1 0 16,5-5 0-16,-7-1 0 0,7-6 0 0,-3 2 0 15,6-7 8-15,-5 0-8 0,-3 0 31 0,2-7 1 16,-2-2 1-16,0 2 0 0,-2-5 0 0,7-5 0 15,-8 6 0-15,8-8 0 0,-7 2-17 0,2 1-3 16,5-3-1-16,-3 3 0 0,-2-8-23 0,3 5-5 0,-3-7 0 16,0 3-1-1,-3-3-207-15,3 3-40 0</inkml:trace>
  <inkml:trace contextRef="#ctx0" brushRef="#br0" timeOffset="317.23">2029 623 864 0,'0'0'76'0,"0"0"-60"15,0 0-16-15,3 0 0 0,2 7 80 0,-2-2 12 0,2 2 4 0,1-2 0 16,1 2-49-16,1 2-10 0,0 3-1 0,0 12-1 16,3-1-3-16,-8 5 0 0,2 8 0 0,3-1 0 15,-6 12 0-15,4-5 0 0,-6-2 0 0,0 0 0 16,0-7-20-16,0-9-12 0,2-1 12 0,-2-6-12 16,-2 1 10-16,2-6-10 0,0-5 8 0,0 3-8 0,0-3 45 0,0-7 4 15,0 0 1-15,0 0 0 0,0 4 21 16,-6 3 4-16,6-7 1 0,0 0 0 15,0 0-16-15,0 0-4 0,0 0 0 0,-2-7 0 0,2 3-36 16,0-8-8-16,0 5-2 0,0-5 0 0,0 0-2 0,2-2 0 16,6 2 0-16,-8 1 0 0,3-1-8 0,2 5-9 15,-5 0 9-15,3 2-13 0,5-2 13 0,-8 7 0 16,2 0 0-16,4 0 0 0,2 0 0 0,-3 2-9 16,0 3 9-16,3 2 0 0,3 3 0 0,-3 1 0 0,2 1 0 15,1 0 0-15,2 0 0 0,-2 4 0 16,2-2 0-16,3 3-8 15,0-6-25-15,2 6-5 0,1-10-1 0,-3 2 0 16,2-2-107-16,1-7-22 0,-1 0-4 0,-2-4-358 0,-3 1-72 16</inkml:trace>
  <inkml:trace contextRef="#ctx0" brushRef="#br0" timeOffset="667.62">2500 995 1454 0,'0'0'32'0,"0"0"6"0,0 0 2 0,-2 0 1 0,-6 5-33 0,5 2-8 0,-5-3 0 0,-2 8 0 16,4-5 45-16,-2 5 7 0,3 0 2 0,-3-1 0 15,3 1-12-15,2 5-2 0,-5-1-1 0,6 3 0 16,2-3-20-16,0 3-4 0,0-7-1 0,0 4 0 16,2-4 4-16,1-5 1 0,2 3 0 0,-2-3 0 15,5-3 17-15,0-1 4 0,0-3 1 0,2-3 0 0,1-1 7 0,5-3 2 16,-8 2 0-16,0 0 0 0,2-2-29 0,-2-5-5 16,0 5-2-16,-3-4 0 15,1 1-14-15,2-6 0 0,-6 2 8 0,6 2-8 0,-5-5 8 0,-3 6-8 16,5-1 11-16,-5-5-11 0,0 10 10 15,0-4-10-15,0 1 8 0,0 3-8 0,0 2 0 0,0 5 0 16,0 0 0-16,0 0 0 0,0 0 0 16,0 0-11-16,0 0 1 0,0 10 0 0,3 2 10 15,-3 2 0-15,2 2-9 0,4-4 9 0,-4 4 0 0,4 1 0 16,2 2 0-16,-3-3 0 0,8 3 0 16,-2-3 0-16,-1 1 0 0,1-5 0 15,2-1-41-15,0-4-4 0,0-2-1 0,-2-5 0 16,2-5-94-16,1-2-18 0,-1-2-4 0,0-3-616 0</inkml:trace>
  <inkml:trace contextRef="#ctx0" brushRef="#br0" timeOffset="954.66">2868 781 518 0,'5'5'46'0,"-2"2"-37"0,-3-3-9 0,0 8 0 16,0-5 138-16,0 10 26 0,0-6 4 0,0 6 2 15,0-3-91-15,0 7-19 0,0-4-3 0,3 6-1 16,-6 3-36-16,3 2-7 15,0 5-1-15,0-7-1 0,0 2 3 0,-3-4 1 0,3-1 0 0,0-2 0 16,0-6-7-16,0-4 0 0,-5 3-8 0,2-7 12 16,3-2 15-16,-5-3 2 0,3 3 1 0,-4-5 0 15,1 0 16-15,0-5 3 0,-3 3 1 0,2-3 0 16,-2-2-19-16,1-2-4 0,-4 2-1 0,6-5 0 16,-3 0-8-16,2 1-2 0,1-1 0 0,2 0 0 15,3 0-16-15,0 3 8 0,0 2-8 0,0-3 0 16,0 3 0-16,0 0 0 0,8 3 0 0,-8 4 0 0,11-7-9 15,-3 2 1-15,3 5 0 0,-1 0 0 16,6 0-54-16,3-5-10 0,-1 3-3 16,1 2 0-16</inkml:trace>
  <inkml:trace contextRef="#ctx0" brushRef="#br0" timeOffset="1150.78">3522 971 979 0,'0'0'87'0,"0"0"-70"0,0 0-17 0,5 7 0 0,-5-7 183 0,8 5 33 15,-3 2 6-15,-2-2 2 0,5 2-173 0,-6 2-35 16,-2 3-6-16,6 0-2 0,-6 0 12 0,2 2 3 16,-2 2 0-16,-2 5 0 0,2 3-23 0,0-1 0 15,0 1 0-15,0-1 8 0,0 1 4 0,0-1 0 0,0-6 1 0,0-5 0 16,2-1-13-16,-2-3 0 16,3 1 0-16,-3-9 0 15,0 0-39-15,3-5-10 0,2-2-3 0,0-5-761 0</inkml:trace>
  <inkml:trace contextRef="#ctx0" brushRef="#br0" timeOffset="1670.99">3739 786 691 0,'0'0'61'0,"0"0"-49"0,0 0-12 0,0 0 0 16,0 0 162-16,0 0 30 0,0 0 5 0,10 11 2 16,-2-4-166-16,0 0-33 0,3 3 0 0,-3-3-12 15,-3 2-1-15,8 3 0 0,-5 2 0 0,-3 3 0 16,9-6-15-16,-4 6-2 0,-2-10-1 0,3 5 0 0,-1-3 31 0,1 3 0 15,2-5 0-15,-5-2 0 16,3 2 45-16,-4-3 15 0,4 3 4 0,0-2 0 0,-1-5-10 0,3 2-2 16,-2-2 0-16,-3-2 0 0,3 2-4 0,4-5-2 15,-4 5 0-15,0-7 0 0,4 3-4 16,-4-8-1-16,0 5 0 0,-1-5 0 0,6 0-3 0,0-4-1 16,-8-1 0-16,-3-1 0 0,3 1 9 15,0-2 2-15,-3-2 0 0,-5 5 0 16,3-3-25-16,-3 0-5 0,0 3-1 0,-3-1 0 0,3-2-17 0,-8-2 0 15,3 7 0-15,0-7 0 0,-3 4 0 0,0 6 0 16,0 4 0-16,0 0-9 0,5 2 9 0,-7 0-12 16,5 5 12-16,-3 5-12 0,5 0 12 0,-5 6-13 15,5-4 5-15,-5 10 8 0,3-1-19 0,0 3 4 16,2 5 1-16,1 6 0 0,-1 3 22 0,-2 9 5 0,2 8 1 16,3-3 0-16,-5-5-24 0,-1 5-5 0,6-2-1 0,-5 2 0 15,3 5 16-15,2-8 0 0,0 6 0 0,0-6 0 16,0-4 10-16,0-4 5 0,0-8 1 0,0-5 0 15,0-4-16-15,0-7-18 0,0 4 4 0,0-8 1 16,0 1 13-16,0-2 15 0,0 5-3 0,0-8-1 16,0 4-11-16,-6-4 0 0,1-4 0 0,0 5 0 31,2-3-30-31,-5-2-8 0,-3-2-2 0,4 0 0 0,-9-1-30 16,5 3-6-16,0-4-2 0,-4-4-499 0,4 4-100 0</inkml:trace>
  <inkml:trace contextRef="#ctx0" brushRef="#br0" timeOffset="1804.57">3707 1129 1911 0,'0'0'42'0,"5"-7"9"0,-2 2 1 0,2 0 2 16,-2 3-43-16,5-3-11 0,-6-2 0 0,9-2 0 0,2 2 33 0,-2 2 5 15,5-2 1-15,2 2 0 16,1-2-75-1,2 7-16-15,-3 0-2 0</inkml:trace>
  <inkml:trace contextRef="#ctx0" brushRef="#br0" timeOffset="2503.48">5313 1160 979 0,'-5'-8'87'0,"2"4"-70"16,3 1-17-16,0 3 0 0,0-4 237 0,0 4 44 15,0 0 9-15,0 0 2 0,0 0-237 0,0 0-47 16,0 7-8-16,3 2 0 0,-3 3-15 0,2 4 3 16,-2-2 0-16,0 8 0 0,5-8 12 0,-2 7 16 15,2-5-3-15,-2 3-1 0,2-7-12 0,6 0 0 16,-3-1 8-16,2-1-8 0,-7-3 0 0,2-7 0 16,-5 0 0-16,8-5 0 0,3-2 28 0,-6 2 0 0,3-6 0 0,0-6 0 15,0 3 5-15,-3-2 1 0,1-5 0 0,-1 2 0 16,-2 0-18-16,-1-2-4 0,-2 2-1 0,3-5 0 15,-3 1-11-15,0 6 0 0,-3-4 9 16,3 7-9-16,0-7 0 0,0 9 0 0,0 5 0 0,0 0 0 16,0 2 0-16,0 5 0 0,0 0 0 0,0 0-8 15,0 0 0-15,0 5 0 0,-2 7 0 0,2 0 0 16,0 2 8-16,0 2 0 0,2 1-9 16,1 6 9-16,-1-4 0 0,1 2 0 0,2 3 0 0,3-8 0 15,-5-4 0-15,5 0 0 0,0-1 0 0,0-4 0 16,-3-2 0-16,3-5 0 0,-3 3 0 0,3-3 0 15,3-3 23-15,-3-2-1 0,2 1 0 0,-2 1 0 0,0-6-10 0,3 2-1 16,-3 0-1-16,2 2 0 16,1-2-34-16,0-2-6 0,-1 6-2 0,3-1 0 15,-5-3-185-15,3 2-38 0,10 0-7 0,-8 5-2 0</inkml:trace>
  <inkml:trace contextRef="#ctx0" brushRef="#br0" timeOffset="2746.3">5792 1181 345 0,'0'0'15'0,"0"0"4"0,8 0-19 0,-8 0 0 16,0 0 0-16,10-5 0 0,-4 3 275 0,1-3 51 15,1 5 10-15,0-5 3 0,3-2-246 0,0 2-49 16,-1 1-9-16,1 1-3 0,2-6 7 0,-2 7 1 16,4-8 0-16,-4 3 0 0,2 2-28 0,-8-2-12 15,6 0 10-15,-3 3-10 0,-3-3 10 0,1 2-10 16,-4-7 10-16,-2 7-10 0,0-2 26 0,-2 3-1 16,-1-3 0-16,-5 2 0 0,0-2-3 0,0 7-1 15,0 0 0-15,-8 0 0 0,3 2-21 0,0 3 0 16,-3 2 0-16,0 2 0 0,0 3 11 0,0 0-3 0,0 4 0 0,3-4 0 15,0 7 16-15,2-3 4 0,-2 8 0 16,5-5 0-16,0 9-19 0,3-5-9 0,0 6 10 0,5-1-10 16,0 2 8-16,0-1-8 0,8-1 0 15,2-5 0-15,-2-4 0 0,11 2 8 0,-1-9-8 16,9 0 0-16,-3-10-16 0,5 3-7 0,2-5-1 0,1-7-923 16</inkml:trace>
  <inkml:trace contextRef="#ctx0" brushRef="#br0" timeOffset="2974.39">6871 990 1612 0,'0'0'144'0,"0"0"-116"0,0 0-28 0,8 5 0 0,-3 0 65 0,1 2 7 15,-1-3 2-15,0 8 0 0,1-5-55 0,-4 5-11 16,4 0-8-16,-4 4 9 0,1 1 3 0,0 1 0 15,-3 6 0-15,0-1 0 0,-3-1-12 0,3 1 0 16,0 1 0-16,0-1 8 0,3-6-8 0,-3 1-16 16,0-6 4-16,2-5 1 15,1 3-41-15,-3-10-8 0,0 0-1 0</inkml:trace>
  <inkml:trace contextRef="#ctx0" brushRef="#br0" timeOffset="3242.33">7062 927 1681 0,'0'0'74'0,"0"0"16"0,0 0-72 0,0 0-18 0,5 9 0 0,-5-9 0 15,3 2 28-15,2 8 3 0,0-3 0 0,1 0 0 16,-1 5 11-16,0 4 2 0,-2 1 1 0,-1-1 0 16,4 8-20-16,-6-1-4 0,0 5-1 0,0-4 0 15,0-1-20-15,0-4 0 0,0-2 0 0,0-6 0 16,0-4 8-16,2 3-8 0,-2-3 8 0,0-7-8 15,0 0 17-15,0 0-1 0,0 0 0 0,0 0 0 16,0 0 5-16,0 0 1 0,0 0 0 0,0 0 0 0,0 0-22 0,-2-7-15 16,-4 2 3-16,1 5 0 15,5 0-144-15,-5-7-29 0,0 7-6 0,-1-5-1 0</inkml:trace>
  <inkml:trace contextRef="#ctx0" brushRef="#br0" timeOffset="3561.22">7112 670 345 0,'0'0'31'0,"0"0"-31"16,0 0 0-16,0 0 0 0,0 0 200 0,0 0 35 0,0 0 6 0,0 0 2 15,0 0-92-15,0 0-19 0,0 0-3 16,0 0-1-16,3 5-70 0,-1 2-14 0,-2 5-4 0,0 0 0 16,0-1-25-16,0 6-6 0,-2-1-1 0,2 8 0 15,-3-1 7-15,0 3 1 0,1 7 0 0,2 2 0 16,-8 1-7-16,5-1-1 0,-2 0 0 0,0 3 0 16,2-3-8-16,0 0-11 0,1 1 3 0,-1-8 0 15,3-5 19-15,0 1 4 0,-3-8 1 0,3-4 0 16,3-5-2-16,-3 0 0 0,0 3 0 0,3-6 0 15,-3-4-165 1,0 0-33-16,0 0-6 0,0 0-2 0</inkml:trace>
  <inkml:trace contextRef="#ctx0" brushRef="#br0" timeOffset="3783.98">7056 971 1605 0,'-7'-4'71'0,"7"4"15"0,0 0-69 0,0 0-17 15,0 0 0-15,0 0 0 16,0 0 46-16,0 0 6 0,0 0 0 0,0 0 1 0,0 0-20 0,7 4-4 15,4 3-1-15,0 0 0 0,-1 3 7 0,9-5 1 16,-6 2 0-16,0-3 0 0,6 3-20 0,-1-2-3 16,1-3-1-16,2 3 0 0,0-5-3 0,-2 0-1 15,2 5 0-15,0-5 0 0,-3-5 0 0,1 5 0 16,-1 0 0-16,-4-5 0 0,-4 3-8 0,1 2 0 16,-1-5 0-16,-2 5 0 0,3-7-15 0,-3 7-5 0,-5-4 0 15,2 4-1 1,0-7-143-16,-5 7-28 0,3-5-5 0,-3 0-516 0</inkml:trace>
  <inkml:trace contextRef="#ctx0" brushRef="#br0" timeOffset="3979.9">6792 701 2253 0,'0'0'49'0,"-3"-2"11"0,-2 2 1 0,5 0 3 16,0 0-51-16,0 0-13 0,0 0 0 0,0 0 0 0,0 0 10 0,0 0-1 16,0 0 0-16,0 0 0 15,5 2-141-15,1 3-29 0,1 2-6 0,1 2-1 0</inkml:trace>
  <inkml:trace contextRef="#ctx0" brushRef="#br0" timeOffset="4386.68">7472 1129 1868 0,'0'0'41'0,"0"0"9"0,2 5 2 0,-2-5 0 0,0 0-42 0,0 0-10 16,3 2 0-16,2 3 0 0,-2-1 60 0,0-4 9 0,2 3 3 0,3 1 0 15,-3-4-45-15,1-7-9 16,4 7-2-16,-2-4 0 0,3-3 4 0,-3 2 0 0,0-2 0 0,-1-3 0 16,4 3-10-16,-3 0-2 0,-3-4 0 0,1 1 0 15,-1-2 4-15,-3-4 0 0,-2 2 0 0,-2 2 0 16,-1 0 0-16,1-2 0 0,-4 2 0 0,1 1 0 16,-3 4-12-16,3 0 0 0,-3-5 0 0,-3 7 0 15,1 5 0-15,-1-5 0 0,-2 5 0 16,2 5 0-16,-2-5 0 0,2 7 0 0,3 3 0 0,-2-3 0 15,-1 4 0-15,3 1 0 0,0 5 0 0,1-1 0 16,1 3-8-16,4 0 8 0,-4 4 0 0,6 3 0 0,0-2-9 16,0-1 9-16,6 1-12 0,2-1 12 15,2 1 0-15,3-8 0 0,3-4 0 0,0 0 0 16,0-1-19-16,0-6 3 0,2-2 1 0,1 1 0 16,-3-11-198-16,2 7-40 0,25-12-8 0,-17 3-2 15</inkml:trace>
  <inkml:trace contextRef="#ctx0" brushRef="#br0" timeOffset="4636.93">7816 1054 1371 0,'0'0'60'0,"0"0"14"16,0 0-59-16,0 0-15 0,0 0 0 0,-3 4 0 0,-5-4 84 0,3 7 15 15,10-2 2-15,-7 7 1 0,-6-7-30 0,5 6-7 16,8 1-1-16,-5 0 0 0,-2 0-16 0,-1-1-3 16,8 1-1-16,1 0 0 0,-4 0 0 0,4-8-1 15,-4 3 0-15,1 0 0 0,7-2-15 0,-10-5-4 16,0 0 0-16,0 0 0 0,8 0 24 0,-8 0 4 0,0 0 0 0,6-7 1 15,2 2-7-15,-3-2-2 16,3-2 0-16,-6 2 0 0,1-2-35 0,2 1-9 0,3-3 0 0,0 4 0 16,0-5 0-16,0 0 0 15,0 0 0-15,0 1 0 16,-5 1-94-16,2 3-21 0,6-2-4 0,-1 6-1 0,1-1-108 16,-3-1-23-16,10 3-4 0,3 2-1 0</inkml:trace>
  <inkml:trace contextRef="#ctx0" brushRef="#br0" timeOffset="4963.72">8176 1094 460 0,'0'0'41'0,"0"0"-33"0,5 0-8 0,-5 0 0 0,-5-5 284 0,5 5 56 16,0 0 10-16,0 0 2 16,-6-2-195-16,6 2-39 0,0 0-8 0,-5 7-2 15,-6-7-72-15,4 7-16 0,-4 2-2 0,3-2-1 0,3-2-17 0,-3 7 10 16,-3-5-10-16,6 4 8 0,5 1 8 0,-3-5 0 16,-2 3 1-16,5 1 0 0,3-6-17 0,-1 2-19 15,1-2 4-15,-3-5 1 0,0 0 28 0,8 2 6 16,5-2 0-16,-5-2 1 0,-5-3-21 0,5-2 8 15,5 2-8-15,-3-2 0 0,-7 3 10 0,2-8-2 16,3 3-8-16,3 1 12 0,-8-3 6 0,2-6 1 16,0 5 0-16,0-2 0 0,1 3 8 15,-4 1 1-15,-4-2 1 0,2 1 0 0,8 4-29 0,-6-3 0 16,-7 8 0-16,5-3 0 0,3 5 0 0,-3 0 0 16,0 0 0-16,0 0 0 0,-3 0 0 0,3 0 0 0,3 12 0 0,-3-5 0 15,-6 2 0-15,6 3 0 16,8 2 0-16,-2 0 0 0,-9-2 0 0,6 0 0 15,7 2 0-15,1 2 0 16,-1 1-26-16,-2-1-11 0,5-2-3 0,1-4 0 16,4-3-64-16,-5-2-12 0,-2-5-4 0,5 0-502 15,2-5-101-15</inkml:trace>
  <inkml:trace contextRef="#ctx0" brushRef="#br0" timeOffset="5168.55">8446 896 1594 0,'-8'-5'35'0,"2"-6"7"0,6-1 2 16,0 5 1-16,3-3-36 0,-6 8-9 0,-2-3 0 0,0 5 0 15,5 0 72-15,-3 0 13 0,0 0 3 0,3 0 0 16,0 5-29-16,0 2-6 0,-2 5-1 0,-1-5 0 16,8 2-32-16,-5 5-6 0,0 3-2 0,-2 4 0 0,4-7 23 0,-2 7 4 15,3 3 1-15,0-1 0 0,-6 1-32 0,6 4-8 16,2-4 0-16,0-1 0 16,-5-4 0-16,3-3-12 0,5 1 4 0,-3-5 0 15,-2-5-36-15,2-3-6 0,3 1-2 0,0-5 0 16,0 0-153-16,-3-5-31 0,3-6-7 0,5-1-1 15</inkml:trace>
  <inkml:trace contextRef="#ctx0" brushRef="#br0" timeOffset="5525.4">8594 1011 1209 0,'13'7'53'0,"-13"-7"12"0,-8 0-52 0,8 0-13 16,5 5 0-16,-2 2 0 0,-3-2 80 0,0 2 14 16,3-2 2-16,4 2 1 0,-1-3-18 0,2 3-4 15,-3-2-1-15,8 2 0 0,3-2-9 0,0-5-1 16,-3 2-1-16,3 1 0 0,3-6-5 0,-1 1-1 0,-5 2 0 15,3-5 0-15,0 5-36 0,-3-7-7 0,3 2-2 16,-3-2 0-16,-2-2-12 0,-3 2 0 16,0 2 8-16,0-2-8 0,-3 0 17 0,-2-5 1 15,-1 8 0-15,-2-8 0 0,-2 2 11 0,-4 3 3 0,4-4 0 0,-3 4 0 16,-1 2-21-16,-2-2-11 0,-2 2 12 16,-1 5-12-16,1 0 0 0,-4 5 0 0,-2-3-12 0,1 3 3 15,4 7 9-15,-5-5 0 0,0 2 0 0,-2 5 0 16,5 0 0-16,-1 5 0 0,-4 0 0 0,5 2 0 15,-1-2 12-15,6 2-1 0,3 3-1 0,0-6 0 16,-1 1 2-16,9-5 1 0,5 5 0 0,5-7 0 16,1-5 23-16,4 2 4 0,9-2 0 0,2-2 1 15,-3-5-23-15,6 3-5 0,-3-6-1 0,3 3 0 16,-1 0-60-16,1-5-12 0,-5-2-2 0,2-4-718 16,-3 1-144-16</inkml:trace>
  <inkml:trace contextRef="#ctx0" brushRef="#br0" timeOffset="6337.71">10110 1011 2030 0,'0'-4'44'0,"0"4"10"0,0 0 2 0,0 0 1 0,0 0-45 0,0 0-12 15,0 4 0-15,0 8 0 0,-3 0 0 0,0 7-16 16,1-3 4-16,2 8 1 0,-5-6 11 0,2 6 0 15,3 4 0-15,-3-7 0 0,3 10 0 0,0-8 0 16,0-1 0-16,3-4-8 0,-3-1 8 0,3 2 0 16,2-8 0-16,-3-3 0 0,4 1 16 0,-1-7 3 0,0 3 0 0,3-5 0 15,0-2 55-15,0-3 11 0,3-2 3 0,-1-3 0 16,4-1-29-16,-4-1-6 0,3-7-1 0,-5 3 0 16,0 4-38-16,0-9-14 0,0 2 9 0,-3 0-9 15,3 3 12-15,0-1-4 0,0-2 0 0,-3-2 0 16,1 7-8-16,-4 2 0 0,4-2 0 0,-4 7 0 15,1 0-9-15,0 2 9 0,-3 5-12 0,0 0 12 16,0 0-10-16,0 0 10 0,0 0-8 0,5 5 8 16,0 7-12-16,3 0 4 0,-5-1 0 0,2 6 0 15,0-5 8-15,1 6 0 0,-1-1 0 0,0 2 0 16,1-3 0-16,-1 1 0 0,0-6 0 0,0 1 0 0,3 0 0 16,-2-5 0-16,-1 2 0 0,3-6 0 15,-3 1 0-15,3 1 0 0,-3-5 0 0,3-5 0 0,0 5 0 16,0-4-8-16,0-3 8 0,3 0-8 15,-1-3-189-15,1-2-38 16,10-16-7-16,-2 2-2 0</inkml:trace>
  <inkml:trace contextRef="#ctx0" brushRef="#br0" timeOffset="6520.86">10814 642 2156 0,'0'0'48'0,"0"0"9"0,0 0 3 0,2 5 0 0,3 2-48 0,-2-2-12 16,-3 2 0-16,3 4 0 0,-3 6 0 0,0-1 8 15,-6 8-8-15,1 11 8 0,0 5 13 0,-3 0 3 16,0-5 0-16,-5 12 0 0,0 0-24 0,-1-2 0 0,-2 9 0 0,3 3 0 16,-3-3 0-16,3 2 0 15,-3-4 0-15,6-5 0 0,2-5 0 0,0-4 0 0,2-3 0 0,4-11 0 32,-1 2-126-32,3-5-26 0,0-2-6 0,0-3-685 0</inkml:trace>
  <inkml:trace contextRef="#ctx0" brushRef="#br0" timeOffset="7110.05">12007 1054 1796 0,'-3'-5'40'0,"-2"5"8"0,0-2 1 0,-1 2 1 0,1 0-40 0,-3 0-10 16,0-5 0-16,-2 10 0 0,2-5 0 0,-3 2 0 16,0 7 0-16,1-2 0 0,-1-2 0 0,1 7 0 15,-4 0 0-15,4-1 0 0,5 1-15 0,-1 5-5 16,1 1 0-16,2 1-1 0,3 2 32 0,0-2 6 0,0 2 2 0,3-9 0 16,2 2-19-16,3 0 0 0,3-7 0 15,2-2 0-15,0 2 56 0,0-7 7 0,3 0 1 0,0 0 1 16,-3-7 0-16,1 2 0 0,-1-2 0 0,-2 3 0 15,-1-8-42-15,-2 3-9 0,0-3-2 0,-3-2 0 16,1 2 4-16,-4-5 0 0,1 6 0 0,-1-6 0 16,-2-2-16-16,0 3 9 0,0-3-9 0,0 3 8 15,-2-1 20-15,-1 5 3 0,3 1 1 0,-2-1 0 16,-1 5-32-16,3 2 0 0,-3-2 0 0,3 7 0 16,0 0 0-16,0 0 0 0,0 0 0 0,0 0 0 15,0 7-20 1,-2 5-9-16,2 0-3 0,0 4 0 0,0-2 32 0,2 3 0 0,1 4 0 0,2 2 0 15,0 1 0-15,1-1 0 0,2 1-8 0,0-1 8 16,0-4-208-16,2 2-40 0,3-9-7 0,1 0-541 16</inkml:trace>
  <inkml:trace contextRef="#ctx0" brushRef="#br0" timeOffset="7614.51">12300 1035 1371 0,'3'-5'60'0,"-3"0"14"0,0 3-59 0,0 2-15 16,0 0 0-16,0 0 0 0,0 0 113 0,0 0 20 15,0 0 4-15,-3 7 1 0,1 0-75 0,-1 5-15 16,1 4-4-16,-1-4 0 0,3 0-16 0,-3 4-3 16,1 1-1-16,2 2 0 0,-3-3 20 0,3 1 3 15,0 6 1-15,0-4 0 0,-3 4-36 0,3-6-12 16,3-1 9-16,0-4-9 0,-3 0 10 0,2-5-10 16,1-2 12-16,2 2-12 0,0-7 21 0,3 0-2 0,0 0-1 0,-2-5 0 15,4-2 8-15,-2 0 2 16,-3 2 0-16,3-7 0 0,0 1-28 0,-2-1 0 15,-1-5 0-15,3 1 0 0,-3 2 0 0,3-3 0 0,0-1 0 0,-3 1 0 16,3 1 0-16,-2-1 0 0,1 3 0 0,-1 2 0 16,-1 3 0-16,0 2 0 0,3 2 0 0,-5-2 0 15,-3 7 0-15,0 0 0 0,5 0 0 0,1 2 0 16,-6-2-20 0,5 10-10-16,-3-3-2 0,1 5 0 0,2-3 32 0,-5 3 0 0,3 0 0 0,-3-1 0 15,3 1 0-15,-1 5 0 0,-2 1 0 0,0-6 0 0,3 5 0 16,0-10 0-16,-1 0-8 0,1 2 8 0,-3-9 0 0,0 0 0 15,0 0 0-15,0 0 0 16,0 0 10-16,0 0 2 0,3-5 0 0,-3 5 0 0,5-4 6 0,-2-3 2 16,-1 2 0-16,1-2 0 0,-1 0-20 0,1-5 0 15,-3 0 0-15,3 1 0 0,-1-6 0 0,1 5 0 16,0 1 0-16,2-1 0 0,0 0 0 0,1 0 0 16,-4 8 0-16,3-6 0 0,1 8 0 0,-1-3 0 15,-5 5 0-15,0 0 0 0,5 0 0 0,1 5 0 16,-1 0 0-16,0 2 0 0,1 4 0 0,-1 1 0 15,3-5 0-15,-3 5 0 0,3-3 0 0,3 3 0 16,-1 0 0-16,1 4 0 16,-1-4-22-16,4 0-8 0,-4 0-2 0,3 2 0 15,3-5-139-15,-3 3-28 0,3-5-5 0,0-2-644 0</inkml:trace>
  <inkml:trace contextRef="#ctx0" brushRef="#br0" timeOffset="8015.59">12888 1117 403 0,'0'0'17'0,"0"0"5"0,0 5-22 0,-3 7 0 0,3-5 0 0,-2 4 0 0,-1 1 262 0,0 5 48 0,3-1 10 0,0 3 1 16,-2-3-179-16,2 3-36 0,0 5-7 0,-3 4-2 15,3-5-33-15,-3 6-6 0,1-1-2 0,2 3 0 16,-3-10-40-16,0 5-8 0,6-5-8 0,0-2 12 16,-3-3 15-16,2 0 3 0,1-8 1 15,0-1 0-15,-3 2-16 0,0-7-3 0,0-2-1 0,0 0 0 16,0 0 10-16,0 0 3 0,-3-7 0 0,3-4 0 0,-3-1 6 0,1 0 2 15,-4 0 0-15,4-4 0 16,-4-8-32-16,4 5 0 0,-1-4 0 0,-2 2 0 16,2-3 0-16,1-6 0 0,2 1 0 0,0-3 0 15,0 1 0-15,2-4 0 0,4-1 0 0,-1 3 0 16,0 5-60-16,3 2-19 0,3 0-3 0,-1 3-1 0,-2 9 67 16,3-3 16-16,-1 10 0 0,1-4 0 0,-3 6 0 0,2 0 0 15,4 5 0-15,-4 0 0 0,1 5 0 0,-1 0 0 16,4 6 0-16,-1-4 0 0,-3 5 0 0,1 0 0 15,0 4 0-15,-1 3 0 0,-5-2 0 0,1-1 0 16,-1 8 0-16,-5-1 0 0,-3-4 12 0,-2 4 5 16,0 1 2-16,-6 0 0 0,3-3-9 0,-2-5-2 15,-1-2 0-15,1-2 0 0,-1 4-8 0,0-8 0 16,1 1 0-16,2-7 0 0,3 1 0 0,-6-1-11 0,3-2 3 16,3-2-665-1,-3-3-133-15</inkml:trace>
  <inkml:trace contextRef="#ctx0" brushRef="#br0" timeOffset="8220.04">13258 675 1911 0,'0'0'42'0,"6"7"9"0,-4 5 1 0,4 0 2 0,-4 4-43 0,1 3-11 0,-1-3 0 0,1 8 0 15,0-1 64-15,-3 1 10 0,0 4 2 0,0 3 1 0,0 2-61 0,0-5-16 16,0-2 0-16,0 7 0 15,-3-5 0-15,0 2 0 0,1 3 0 0,2-7 0 0,0 2 16 16,0-9 1-16,0 2 0 0,0-4 0 16,2-10-63-16,1 5-13 15,0-8-2-15,-3-4-568 0,0 0-114 0</inkml:trace>
  <inkml:trace contextRef="#ctx0" brushRef="#br0" timeOffset="8410.92">13478 967 1728 0,'0'0'76'0,"0"0"16"0,0 4-73 0,0 3-19 16,3 5 0-16,-3-5 0 0,0 3 55 0,0-3 7 16,-3 9 2-16,0-4 0 0,1 0 0 0,-1-1 0 15,0 6 0-15,1-1 0 0,-1-4-26 0,3 2-5 16,-5 7-1-16,2-2 0 0,0-2-32 0,1-1 0 0,2-2 0 0,0-4 0 31,0 1-14-31,2-4-10 0,-2-7-1 0,0 0-1 16,6-4-158-16,2 1-32 0,2-18-7 0,1 2-1 0</inkml:trace>
  <inkml:trace contextRef="#ctx0" brushRef="#br0" timeOffset="9059.19">13655 659 1267 0,'0'0'112'0,"0"0"-89"0,0 0-23 0,0 0 0 16,0 0 116-16,0 0 18 0,0 0 4 0,0 0 1 0,5 0-69 15,1 4-14-15,-4 8-2 0,-2-5-1 16,3 5 9-16,0 4 2 0,-3 3 0 0,0 2 0 15,-3 3-52-15,3 6-12 0,-3 3 0 0,1 3 0 16,-4 1 0-16,1 1 0 0,3-3 0 0,-1 0 0 16,-2-6 24-16,2 1 3 0,3-2 0 0,0-9 0 0,0 2-27 0,0-9 0 15,3 0 0-15,-3-7 0 0,0 2 8 16,0-3-8-16,0 3 8 0,0-7-8 0,0 0 0 0,0 0 0 16,-3-7 0-16,3-2 0 0,-3 2 0 0,1-5-17 15,-1 0 2-15,3-4 1 0,-3-3-2 0,1 3-1 16,2-1 0-16,-3-2 0 0,3 3 17 0,0-3 8 15,-3 7-8-15,3-2 12 0,0 7-12 0,0-5-8 16,3 5 8-16,-3 7-13 0,0 0 13 0,0 0 0 16,0 0 0-16,5 0 0 0,-2-4 0 0,5 4 0 15,0 4 0-15,-3-4-9 0,6 3 9 0,-3 1 0 16,0 1 0-16,5 2 0 16,-3-2-47-16,4 2-13 0,-1 2-4 0,-3-2 0 15,6-2-51-15,-2-3-10 0,-1 3-3 0,-3 0 0 16,1-3 52-16,0 3 9 0,-4-5 3 0,1 0 0 0,-8 0 82 0,0 0 17 0,8 5 3 15,-8-5 1-15,0 0 40 0,0 0 8 0,3 7 1 0,-3-3 1 16,3 3-20-16,-1-2-4 0,1 2-1 0,-3 3 0 16,0 1 0-16,0 1 0 0,-3-5 0 0,3 5 0 15,0 0-45-15,0-1-10 0,0-3-1 0,3 1-8 16,0 3 16-16,2-8-3 0,-2 3-1 0,2-7 0 16,-5 0 10-16,8 0 2 0,2 0 0 0,-2 0 0 15,0-7 0-15,3 3 1 0,2-3 0 0,0 2 0 16,-2-4-13-16,-1 1-2 0,-2-3-1 0,0-6 0 0,0 3-17 15,0-2-4-15,-3-1-1 0,3-2 0 16,-2-2 13-16,-4 7 0 0,1-2 0 0,2 4 0 16,-2 0 0-16,0 3 0 0,-3 6 0 0,0-1 0 15,0-3 0-15,0 7 0 0,0 0 0 0,0 0 0 0,-3 7 0 0,0-3 0 16,-2 3 0-16,2 5 0 0,1-5 0 0,-1 7 0 16,3-2 0-16,0 7 0 0,0-3 0 0,0 3 0 15,3 2 0-15,-1 3 0 0,1-5 0 0,5 4 0 16,0-6 0-16,0-1 0 15,5-4-105-15,0 0-19 0,0-5-3 0,3-3-513 16,3-4-102-16</inkml:trace>
  <inkml:trace contextRef="#ctx0" brushRef="#br0" timeOffset="9450.17">14391 997 633 0,'-14'-19'56'0,"14"8"-44"16,3-1-12-16,0 0 0 0,-3 5 143 0,-3-5 26 15,-5 8 6-15,3-1 1 0,5 5-43 0,-5-2-8 0,-11 2-1 0,2 2-1 16,9 3-55-16,-3-1-10 15,-5 8-2-15,0 0-1 0,5 0-3 0,-3-1 0 0,1 8 0 0,2-2 0 16,-5-1-20-16,5 3-5 0,2 9-1 0,1-4 0 16,-3-1-26-16,3 1 0 0,2-5 0 15,3 2 0-15,0-5 0 0,3-4 0 0,-1 0 0 0,6-5 0 16,6-3 33-16,-6-4 2 0,-3 0 0 16,8 0 0-16,6-4-5 0,-6-3-1 0,-8-5 0 0,6 0 0 15,5-4-43-15,-1 4-9 0,-4-9-1 0,0 2-1 16,-3-5 40-16,2 1 8 0,-2-5 1 0,-3-3 1 15,-2-2-39-15,0-2-8 0,5 0-2 0,-3 6 0 16,0-1 39-16,0 2 7 0,1-8 2 0,-6 8 0 16,0 0-55-16,0 4-10 0,2 6-3 0,1 1 0 15,-3-2 32-15,-3 10 12 0,1 2-11 0,-1 2 11 0,3 5 0 16,0 0 0-16,-8 5 0 0,3 7 0 0,5-1 24 0,-3 1-3 16,-5 5 0-16,6 6 0 0,-1 1-9 0,0 4-1 15,3 2-1-15,0 10 0 0,-5 0-10 16,0-4 0-16,7 4 9 0,-4-5-9 0,-1 5 0 0,3-3 0 15,5-4-10-15,1 3 10 16,-4-13-147-16,6-6-22 0,0-1-5 0,3-4-419 16,2-5-84-16</inkml:trace>
  <inkml:trace contextRef="#ctx0" brushRef="#br0" timeOffset="9816.5">14600 1049 1494 0,'18'5'66'0,"-18"-5"14"0,-8 0-64 0,6-5-16 16,2 5 0-16,0 0 0 0,-8 0 76 0,2 5 13 15,6-5 3-15,0 0 0 0,-2 0-32 0,-1 7-7 0,0 2-1 0,1-2 0 16,-1-2-2-16,6 0-1 16,-1-3 0-16,-2-2 0 0,3 5 12 0,0-1 3 0,-3-4 0 0,8 3 0 15,0 1-40-15,0-4-8 0,2 0-2 0,1 0 0 16,-3 0-22-16,2-4-5 0,-2 1-1 0,0 3 0 16,0-4 30-16,0-6 7 0,0 3 1 0,0 0 0 15,-5-2-16-15,2 2-8 0,0-5 8 0,-2 5-8 16,-1 2 33-16,-2-2 3 0,0-2 0 0,0 6 0 15,0-1-58-15,-2 4-11 16,-6-7-3-16,3 7 0 0,5 0 22 0,-6 2 4 0,-7 3 1 0,2-1 0 16,11 8 9-16,-5 0-10 0,0 0 10 0,-6 6-10 0,-5-1 10 0,6 6 11 15,5 1-3-15,-3 4 0 0,-3 0 0 0,6-2-8 16,5 7 12-16,0-9-4 0,-3-1-8 0,6 1 0 16,2-5 0-16,6-5 8 0,4 0 20 15,4-5 4-15,0-2 1 0,7-7 0 16,6 0-77-16,-6-7-16 15,-5 2-4-15,1-6-682 0,-1 1-137 0</inkml:trace>
  <inkml:trace contextRef="#ctx0" brushRef="#br0" timeOffset="9947.58">13867 762 2188 0,'-8'2'48'0,"-3"-2"11"0,-5 0 1 0,1 5 1 0,-4-5-49 0,3 0-12 0,0 0 0 15,3 0 0-15,0 0 0 0,2 5 0 0,1-5 0 0,-1 7-646 16,3-7-132-16</inkml:trace>
  <inkml:trace contextRef="#ctx0" brushRef="#br0" timeOffset="10607.31">15933 891 1958 0,'0'0'43'0,"0"0"9"0,-5-7 1 0,2 7 3 0,-2-4-45 0,0-1-11 0,-3 3 0 0,0 2 0 15,0-5 53-15,-3 5 9 16,-2 0 2-16,-3 5 0 0,0-3-52 0,-2 7-12 0,-1-2 0 0,-2 5 0 15,5-2 0-15,-2 4 0 0,2 2 0 16,0 1 0-16,0-3 0 0,3 2 0 0,0 5 0 0,5 3 0 16,0-5 0-16,2-1 0 15,6-3 0-15,3-1 0 0,5-5 24 0,0 3 3 0,5-5 0 0,3-2 0 16,3-3-3-16,4-4 0 0,4-3 0 0,2-2 0 16,0-3-8-16,3-1-3 0,0-3 0 0,-1-3 0 15,1 1-13-15,-3-8 0 0,-2 1 0 0,-4-1-10 16,-1-4 10-16,-1-3 0 0,0-2 8 0,-8 5-8 15,0-2 0-15,-2-3 0 0,0-3 0 16,-1 1 0-16,-2-7 0 0,0 2 0 0,-3-5 0 0,-2-14 0 16,0 8 0-16,-3 8 0 0,0 8 0 0,0 2 0 15,-6 10-47-15,1 4-13 0,-3 2-4 16,0 5 0-16,0 3 52 0,0 2 12 0,-2 7 0 0,-1 0 0 0,1 0 0 16,-4 5 0-16,1 6 0 0,3 6 0 15,-4 2 0-15,4 4 0 0,-1 6 0 0,1 6 0 16,-1 7 0-16,0 3 0 0,3-5 0 0,0 2 0 0,-2 10 0 0,2 0 0 15,-3 4 0-15,3-2 0 0,3-2 0 0,5 0 0 16,0-12 0-16,8-3 0 16,0-4-54-16,3-9-8 0,4-1-2 0,4-11-546 15,2-3-110-15</inkml:trace>
  <inkml:trace contextRef="#ctx0" brushRef="#br0" timeOffset="11046.08">16441 903 1893 0,'3'-12'41'0,"-3"12"9"0,0-4 2 0,-3 1 2 0,1-1-43 0,-4-1-11 16,-2 3 0-16,-2 2 0 0,-1 0 16 0,1 0 2 0,-6 2 0 0,0 3 0 16,0 2 17-16,3 2 3 0,0-2 1 0,-1 5 0 15,1-3-11-15,0 10-3 0,2-7 0 0,3 4 0 16,0-2-25-16,0 8 0 0,3-6 0 0,2-2 0 16,9 3 30-16,-1-6 1 0,0 1 0 0,3-5 0 15,6 3-20-15,-1-6-11 16,-3-4 12-16,-2 3-12 0,-8-3 28 0,8 0 0 0,-2 0-1 0,1-3 0 15,4-1-35-15,-3-1-8 0,-3 0 0 0,1-2-1 16,-4 0 17-16,3-2 9 0,1 2-1 0,-6 0 0 16,0-5-8-16,0 0 0 0,2 7 0 0,1-6 0 15,0 1 0-15,-1 3 12 0,-4-5-12 0,4 5 12 0,6 3-12 16,-5-3 0-16,-6-3 0 0,3 3 0 16,6 2 0-16,-4 3 8 0,-2-3-8 0,0-2 0 0,3 3 0 0,0-1 0 15,2 3-9-15,-3-3 9 0,1 0 0 0,0-2 0 16,-1 2 0-16,-2 5 9 0,3-4-9 0,0 1 0 15,2-1 0-15,-5 4 0 0,0 0 0 0,0 0 0 16,0 0 0-16,0 0 0 0,0 0 0 0,0 0 0 16,0 0 0-16,0 0 0 0,0 0 0 0,0 4 0 15,-3 3 0-15,3 5 0 0,0-2 0 0,0 4 0 16,-5 2 0-16,5 1 0 0,-3 1 0 16,3-1 0-16,-2 6 0 0,2 1 0 0,-6-8 0 15,6 3 0-15,8 2 0 0,-2-9 0 0,-1 0 0 0,3 0 0 16,3-1 0-16,-4 1 0 15,1-5-148-15,0-2-36 0,6-5-6 0,-1 2-2 0</inkml:trace>
  <inkml:trace contextRef="#ctx0" brushRef="#br0" timeOffset="11566.39">16682 896 1324 0,'0'0'118'0,"0"0"-94"0,0 0-24 0,0 0 0 15,0 0 145-15,0 0 25 0,-3 0 5 0,1 0 1 16,-4 7-110-16,6-7-22 0,-2 7-4 0,2 3 0 15,0-6-12-15,-3 8-3 0,0 0 0 0,3 0 0 16,3 2 4-16,-3 2 1 0,-5 1 0 0,2-1 0 16,3 3-17-16,-2 4-3 0,-1-4-1 0,0 2 0 0,1-4 13 0,2-5 2 15,0-1 1-15,0 1 0 16,-3-12-25-16,6 7 0 0,2-2 0 0,3-5 0 16,-8 0 0-16,0 0 0 0,5-5 0 0,3-2 0 0,0-5 0 0,-3 3 0 15,1 2 0-15,-1-5 0 0,0-4 0 16,0 2 0-16,3-3 0 0,-2 1 0 0,-4-3 0 0,6 2 0 15,3-1 0-15,-1 1-11 0,-2 5-9 16,3 1-1-16,-3-1-1 0,2 7 0 16,-4-2-12-16,-4 2-2 0,-2 5-1 0,0 0 0 0,0 0 37 15,0 0 0-15,0 0 0 0,3 7 0 0,0 3 0 0,2 2 21 16,0-1-2-16,1 1-1 0,-4 2-29 0,-2 0-5 16,3 5-2-16,2 5 0 0,-2-8 18 0,-3 3 0 15,0 2 0-15,2-2 0 0,1-7 0 0,2-1 0 16,1-6 0-16,-1 2 0 0,0-2 0 0,1-3 0 15,-1-2 0-15,3 0 0 0,-3-2 31 0,0-3 9 16,1-2 3-16,-1-5 0 0,-2 3-18 0,2-3-3 16,0 0-1-16,0 1 0 0,-2-3-21 0,2-3 0 0,1 5 0 0,-1 1 0 15,-2-6 0-15,2 5 0 0,0 1 0 16,1 4 0-16,-4 2 0 0,1 0 0 16,-3 5 0-16,0 0 0 0,0-7 0 0,0 7 0 0,0 0 0 0,0 0 0 15,0 12 0-15,2-5 0 0,4 2 0 16,-4 3 0-16,1 0 0 0,0 0 0 0,-1 2 0 0,1 2 0 15,-3 1-47 1,3-1-10-16,-1-4-3 0,1 7-620 0,0 0-124 0</inkml:trace>
  <inkml:trace contextRef="#ctx0" brushRef="#br0" timeOffset="12015.67">17140 1098 1036 0,'-3'0'46'0,"0"3"10"0,1 1-45 0,4 8-11 0,6 0 0 0,-10-7 0 0,-1 6 53 0,-5-4 9 15,5 5 2-15,3 5 0 0,0-1 48 0,0 3 11 16,-5 4 1-16,0-4 1 16,0 7-42-16,2-2-9 0,3-1-2 0,0 5 0 0,5-4-28 0,3-1-7 15,0-4-1-15,-5 2 0 0,-3-2-10 0,-3-7-2 16,0 0-1-16,1-8 0 0,2 4 17 0,2-4 4 16,-2-4 1-16,0 0 0 0,0 0 21 0,-5-4 4 15,5-8 1-15,0 0 0 0,5 0-47 0,-5-7-10 16,-7 5-2-16,1-4 0 0,4-1 8 0,-1-5 2 0,-5-2 0 15,0 0 0-15,3-2-22 0,5-5 8 16,5 3-8-16,0-1 0 0,-5-6 0 0,0 1 0 16,0 6 0-16,6-6 8 0,4 13-27 0,1-1-5 0,-6 3 0 15,0 5-1-15,-2 4 25 0,-3 5 0 0,0 0 0 0,8 2 0 16,0 5 0-16,3-5 0 0,-11 5 0 0,7 5 0 16,4 0-12-16,-3 7 4 0,0-5 0 0,3 9 0 15,2-4 8-15,-3 4 0 0,-4 3-9 0,2 0 9 16,-6 2 0-16,9-2 0 0,-1 2-9 0,-4 3 9 15,-9-1 0-15,0 1 0 0,6-6 0 0,-6 4 9 16,-7-4-9-16,-3-1 0 0,-1-5 0 0,1-1 0 16,3-3 0-16,-4 1-17 0,1-2 4 0,-3-2 1 15,3-5-72-15,2 2-15 0,1 3-2 16,2-5-600-16,-5-7-120 0</inkml:trace>
  <inkml:trace contextRef="#ctx0" brushRef="#br0" timeOffset="12186.72">17470 880 1958 0,'0'0'87'0,"16"4"17"0,3 8-83 0,-3-5-21 15,-6 3 0-15,-2 1 0 0,-8 1 40 0,0 0 3 16,0 7 1-16,0-3 0 0,-2-2-25 0,-1 7-5 16,0 8-1-16,1-6 0 0,-4 1-5 0,1-1-8 15,0 1 11-15,-1 4-11 0,1-5-12 0,3 1-10 16,2-8-2-16,0-4 0 15,0 0-165-15,5 0-34 0,-5-12-6 0,0 0-473 0</inkml:trace>
  <inkml:trace contextRef="#ctx0" brushRef="#br0" timeOffset="12553.57">17706 875 1324 0,'-8'5'118'0,"3"-1"-94"0,5-4-24 0,-3 7 0 16,3-2 49-16,-3 7 6 0,3-5 1 0,3 2 0 15,5 3 7-15,-5 0 1 0,-6 7 1 0,3-8 0 16,8 6-10-16,-8 6-3 0,-8 1 0 0,0-5 0 16,3 4-29-16,-3-2-7 0,0 3 0 0,3-1-1 15,2-4-15-15,6-2-16 0,5-1 3 0,-6-9 1 16,-7 3 27-16,5-3 5 0,8-3 2 0,-8-4 0 16,-8 3-35-16,5-3-7 0,3 0-2 0,0 0 0 0,0-7 54 0,0 0 12 15,3-5 1-15,0 0 1 16,2 0-32-16,-3-4-6 0,6 4-8 0,0-9 11 15,8 2-11-15,-3 0 0 0,-7-2-10 0,-1 2 10 16,3 3-16-16,0-1 4 0,0 6 0 16,2 4 0-16,1-5 3 0,0 7 1 0,-3 0 0 0,-1 3 0 0,-1 2 8 0,2 0-12 15,-3 7 12-15,0-2-12 0,-2 7 12 0,0-1 0 16,-1 1 0-16,1 0 0 0,-3 4 0 0,3 3 0 16,-3 2 0-16,2-2 8 0,1 0-24 0,-1 2-4 15,4 3 0-15,2-8-1 16,0-2-124-16,2 3-25 0,1-13-5 0,-1 3-524 0</inkml:trace>
  <inkml:trace contextRef="#ctx0" brushRef="#br0" timeOffset="12792.17">18100 997 172 0,'3'-14'16'0,"-1"9"-16"0,-2 5 0 0,3-4 0 16,-3 4 155-16,0 0 28 0,0 0 5 0,0 0 2 16,0 0-73-16,0 0-14 0,-3 9-3 0,3-2-1 15,-2 3-9-15,4 1-2 0,1 8 0 0,0-2 0 16,2 1-26-16,0 4-6 0,9 13 0 0,-4 0-1 15,1 0 7-15,-1 1 2 0,1 4 0 0,-3-5 0 16,0 5-20-16,0 0-4 0,-3-5-1 16,0 0 0-16,1-4-11 0,-1 2-3 0,0-9 0 0,0-1 0 15,-2 1 31-15,0-8 7 0,-1-4 1 0,1 0 0 0,-3-5-52 16,0 2-12-16,0-7 0 0,0-2 0 16,0 0 32-16,0 0 3 0,-5 0 1 0,-1-2 0 15,-1-7-58 1,-4 2-11-16,0-3-3 0,-2-2 0 0,-3-2-144 0,6-2-30 0,-4-3-6 0,-1-5 0 0</inkml:trace>
  <inkml:trace contextRef="#ctx0" brushRef="#br0" timeOffset="12905.17">17722 588 1900 0,'0'-5'169'0,"2"-2"-135"16,-2-2-34-16,-2 2 0 0,-3-3 20 0,-1 3-4 15,4 0 0-15,-1 3-588 16,-2-1-119-16</inkml:trace>
  <inkml:trace contextRef="#ctx0" brushRef="#br0" timeOffset="13270.28">19103 837 230 0,'-8'-9'20'0,"3"4"-20"0,-3-2 0 0,0 0 0 15,3 2 356-15,-1 1 66 16,4 1 14-16,-4-1 2 0,4 4-309 0,-1 0-61 0,-5-5-13 0,0 10-3 15,0-5-39-15,-8 4-13 0,-2 8 8 0,2-5-8 0,-3 5 0 0,4 4 0 16,-1 1 0-16,0 2 0 0,3 4 0 0,-1-2 0 16,-2 5 0-16,6 2 0 15,-1 1-12-15,3-1 12 0,3-2-13 0,2 0 5 16,3-3-139-16,6 1-27 0,4-6-6 0,1-1 0 16</inkml:trace>
  <inkml:trace contextRef="#ctx0" brushRef="#br0" timeOffset="13694.56">19423 318 979 0,'-5'-12'43'0,"5"7"9"0,0 5-41 0,-3-2-11 0,-2 2 0 0,5 0 0 15,0 0 117-15,-3 7 22 0,-5-3 4 0,3 8 1 16,-3 5-76-16,3-3-14 0,-3 7-3 16,3-2-1-16,-3-3-14 0,-3 12-2 0,0-2-1 0,1 0 0 15,-1 5-10-15,-5 4-3 0,0 0 0 0,-5 10 0 16,0-3 4-16,3 10 1 0,-4-7 0 0,-1 18 0 16,1-16-40-16,9-7-8 0,3-4-1 0,2-13-1 15,2-6 25-15,4-3 0 0,-3-3 0 0,2-1 8 16,3-3 36-16,0-7 8 0,0 0 2 0,0 0 0 15,0 0 11-15,5-7 3 0,0 2 0 0,1-2 0 16,-1-5-33-16,3 3-7 0,3-3 0 0,-1 0-1 16,3-6-73-16,6-4-14 0,2-1-4 15,0 4 0-15,0-4 52 0,1 6 12 0,-1-2 0 0,0 3 0 0,-3 4 0 0,4 3 0 16,-4 2 0-16,-2 7 0 16,-3-5-54-16,0 5-8 0,-5 5-2 0,3-1 0 0,-3 8 52 0,-3 0 12 15,-5 0 0-15,3 4 0 0,-3 3 48 0,0 0 13 16,0 2 3-16,0 2 0 15,-3 1-103-15,1 4-20 0,2 0-4 0,0-2-547 16,0 2-110-16</inkml:trace>
  <inkml:trace contextRef="#ctx0" brushRef="#br0" timeOffset="14054.81">19717 1042 518 0,'-6'-19'23'0,"6"7"5"0,0-2-28 0,3 0 0 0,0-2 0 15,-3-1 0-15,0 3 226 0,2-2 40 0,-4 4 8 0,2 0 2 16,-3 3-168-16,-2 2-34 0,0 0-6 0,-6 7-2 15,3-5-42-15,-5 5-9 0,0 5-2 16,2 2 0-16,-5-3 15 0,0 3 4 0,3 5 0 0,5 0 0 16,-3 0 3-16,4 4 1 0,-7 1 0 0,4 1 0 15,-1-1-20-15,1 6-3 0,2-6-1 0,2 6 0 16,6-4-12-16,3-2 0 0,2-6 8 0,1 1-8 16,4 0 11-16,1-5-1 0,2-2 0 0,-2-1 0 15,-1-1-2-15,3 1 0 0,1-4 0 0,-1-4 0 16,-3 1 0-16,4-6 0 0,-4 2 0 0,-2-5 0 0,-5 0-8 15,5 1 0-15,-3-1 9 0,0-5-9 0,1-1 0 16,-1 1 0-16,0-2 0 0,6-7 0 16,-3 3 0-16,0 4 0 0,0-4 0 0,-3 6 0 0,0 5 0 15,0 1 0-15,-2 4 0 0,0 2 0 0,-3 5 0 0,0 0 0 16,0 0 0-16,0 0 0 0,-3 5 0 0,-5 6 0 16,3 1 0-16,0 0 0 0,-3 4 0 15,2 3 0-15,1 0 0 0,-3 4 0 0,3 3-9 0,0 0 0 16,-3 2 0-16,5 5-635 15,3-7-126-15</inkml:trace>
  <inkml:trace contextRef="#ctx0" brushRef="#br0" timeOffset="14471.52">19952 1042 172 0,'6'-12'16'0,"-1"0"-16"16,-3 1 0-16,1-1 0 0,2 0 246 0,-2 3 46 0,0 2 10 0,-1 0 2 15,1 2-142-15,0-2-28 0,-3 7-6 0,0 0 0 16,0 0-64-16,0 0-13 0,0 0-3 0,0 7 0 15,-3 5-24-15,0-5-6 0,1 2-1 0,-4 3 0 16,4 4 24-16,-4-4 5 0,4 2 1 0,-3 3 0 16,-1-1-24-16,1 1-5 0,2-3-1 0,1 2 0 15,2-4-29-15,0-5-5 0,0 2-2 0,0-2 0 16,5-2 31-16,-5-5 5 0,3 7 2 0,-3-7 0 16,5 0-19-16,0-4 0 0,3 4 0 0,-3-3 0 15,1-2 0-15,-1 1 0 0,0 1 0 0,1-6 0 16,2 2 0-16,-1 0 0 0,-1-5 0 0,2 0 0 15,0 1 0-15,0-4 0 0,2 4 0 0,3-8 0 0,-2 2 0 16,0 3 0-16,-4 3 0 0,4 1 0 0,-3 3 0 0,0 2 0 16,-3 1 0-16,-5 4 0 0,0 0 0 0,0 0 0 15,0 0 0-15,6 4 0 16,-1 3 0-16,-5 3 0 0,0 2 0 0,0-1 0 0,0 1 0 0,0 0 0 16,0 4 0-16,0 3 0 0,0 2 16 0,-3 3-1 15,1-1 0-15,-1 1 0 0,3-8-24 0,0-2-5 16,3-2-1-16,-1-2 0 15,1-3-90-15,-1-3-19 0,4 3-3 0,-6-7-445 16,5 0-88-16</inkml:trace>
  <inkml:trace contextRef="#ctx0" brushRef="#br0" timeOffset="14855.68">20325 931 1152 0,'0'0'51'0,"0"0"10"0,0 0-49 0,0 0-12 0,0 0 0 0,0 0 0 16,0 0 80-16,0 0 12 0,3 5 4 0,2 2 0 15,-2-2-33-15,-3 2-7 0,0 0 0 0,0 2-1 16,0 3 14-16,0 0 3 0,0 0 1 0,0-1 0 16,-3 1-29-16,3 5-7 0,0 1-1 0,-2 1 0 15,-1-2-26-15,0 4-10 0,-2-2 0 16,2-3 9-16,3-4 13 0,-2 4 2 0,2-4 1 16,0-5 0-16,0-7-25 0,0 0 0 0,-3 5 0 0,3-5 0 15,0 0 0-15,0 0-20 0,0 0 3 0,0 0 1 16,3-12 25-16,-1 0 6 0,4 3 1 0,-1 2 0 15,0-10-16-15,-2 1 0 0,5 2 0 0,-3-3 0 16,0-1 0-16,3 1 0 0,-2 1 0 0,2-1 0 16,2 3 0-16,1 2 0 0,-1-2 0 0,4 7 0 15,-7 0 0-15,1 2 0 0,3 1 0 0,-6 1 0 16,-5 3 0-16,0 0 0 0,6 7 0 0,-1-2 0 16,-2 2-11-16,-1 0-5 0,-2 3 0 0,0 1-1 0,0 1 27 0,0 5 6 15,-5 1 0-15,2-1 1 16,3-1-17-16,0-2 0 0,-2 8 0 0,2-4 0 0,-3-1 0 0,3-1 0 15,3 3 0-15,-3-2 0 16,2 1-48-16,1-8-12 0,0-1-4 0,-3-9 0 16,0 0-102-16,7 5-21 0,7-7-4 0,-4-3-1 0</inkml:trace>
  <inkml:trace contextRef="#ctx0" brushRef="#br0" timeOffset="15186.74">20661 1011 1497 0,'0'0'32'0,"0"0"8"0,0 0 0 0,6 3 4 0,-6-3-36 0,2 4-8 0,1 1 0 0,0 2 0 16,-1-2 20-16,1 2 3 0,-1-2 0 0,4 2 0 16,2-3 14-16,0 3 3 0,0-7 1 0,2 5 0 15,1-5 15-15,2 0 2 0,0 0 1 0,-2-5 0 16,-1 5-23-16,1 0-4 0,0-4 0 0,-1 1-1 16,1-1-22-16,-1-8-9 0,-2 5 8 0,0-3-8 15,0 3 12-15,0-4-4 0,-5-1 0 0,2 0 0 16,-2 0-8-16,-1 1 12 0,-2-6-12 0,0 5 12 15,0 1-45 1,-2-1-9-16,-6 0-2 0,2 7 0 0,-4-2 36 0,5 7 8 0,-1 0 0 0,-4 0 0 0,-6 3 0 16,3 6 0-16,-6-2 0 0,3 0 0 15,-2 7 0-15,-1-2 0 0,1 7 0 0,-4 0 0 0,-1 2 26 16,1 2 7-16,1 1 2 0,0 11 0 0,3-7-35 0,4 1 0 16,6-3 0-16,3-1-12 15,8-6-24-15,2-2-5 0,6-6-1 0,2 1 0 0,5-5 31 16,1-2 11-16,2-3 0 0,-2-4-9 15,2 2-83-15,-3-7-16 0,3-3-3 0,1-1-621 16</inkml:trace>
  <inkml:trace contextRef="#ctx0" brushRef="#br0" timeOffset="15382.76">21082 675 864 0,'0'0'76'0,"0"0"-60"15,5-5-16-15,-2-2 0 0,-3 3 156 0,0 4 28 16,0 0 5-16,0 0 2 0,0 0-63 0,-5 0-12 15,-1 4-2-15,1-1-1 0,2 1-90 0,-5 8-23 0,3 0 0 0,0 0 0 16,-3-1 56-16,3 8 6 0,-3 2 2 0,2 3 0 16,1 4-52-16,-3 7-12 0,3-4 0 0,-3-3 0 15,-5 0 0-15,2 1 0 0,1-4 0 0,-1 4 0 16,3-1-151-16,3 0-33 0,-1-4-6 0,6-1-343 16,3-4-69-16</inkml:trace>
  <inkml:trace contextRef="#ctx0" brushRef="#br0" timeOffset="15637.38">21206 861 1497 0,'-2'0'32'0,"-4"0"8"0,4 0 0 0,-6 0 4 0,0 0-36 16,-3 7-8-16,3-7 0 0,-2 5 0 0,-1 2 53 16,1 4 9-16,-1-4 2 0,0 3 0 15,4 2-52-15,1 4-12 0,1-4 0 0,5 2 0 16,0 2 54-16,5 1 8 0,1-1 2 0,1 3 0 0,4 0-52 0,5 2-12 15,-3-4 0-15,0 1 0 0,1-1 54 0,-4 2 8 16,3-3 2-16,-2-2 0 0,-6 0-52 0,-2 0-12 16,-3-4 0-16,-3 2 0 0,-2-1 54 0,0-4 8 15,-3 1 2-15,-3 1 0 0,-2-4-52 0,-3 2-12 16,0 4 0-16,-2-6 0 16,-3 2-100-16,-14 5-22 0,-36 7-5 0,15-5-1 0</inkml:trace>
  <inkml:trace contextRef="#ctx0" brushRef="#br0" timeOffset="16573.73">1897 2324 1778 0,'5'-12'79'0,"-5"5"16"16,3 2-76-16,-3 0-19 0,5 1 0 0,-5 1 0 0,0 3 57 0,0 0 8 16,0 0 2-16,0 0 0 0,0 0-35 0,3 7-6 15,0 3-2-15,2 9 0 0,-5-3-24 0,3 3 0 16,2 9 0-16,-5 0 0 0,2 1 0 0,4 4 0 15,-6-1 0-15,2 1 0 0,1 3 0 0,2-6 0 16,-2-2 0-16,2-4 0 0,1-8 0 0,-1-1 0 16,3-6 0-16,0 3 0 0,-3-10 41 0,0 0 3 15,3-2 1-15,3-4 0 0,-9-1 7 0,6-2 0 16,0-5 1-16,0 0 0 0,0 1-33 0,-5-6-6 16,5 1-2-16,-6-3 0 0,4 2-3 0,2-4-1 0,-6 0 0 0,6 5 0 15,0-5-8-15,-2 2 0 16,-6 2 0-16,5 1 0 0,-3 2 0 0,4 2 0 0,-4 0 0 15,4 3-11-15,-6 2 11 0,2 7 0 16,1-5 0-16,-3 5 0 0,0 0 0 0,0 0 0 0,5 9 0 0,-5 3 0 16,0 0 0-16,0 0 0 0,0-1 0 15,0 4 0-15,3-1 0 0,2 0 0 0,-2 0 8 0,-1-2-8 16,6-3 0-16,0 0 0 0,-5 3 0 0,5-7 0 16,0 2 11-16,0-2-3 0,0 2 0 0,0-7 0 15,2 4-8-15,-2-4 0 0,3 0 0 0,-3 0 0 16,0 0 0-16,2-4 0 0,-2 4 9 0,3-7-9 15,-3 2-84-15,0 5-20 0,2-7-5 16,-2 2-1-16,3-4-92 16,-1 2-18-16,6-12-4 0,0 7-1 0</inkml:trace>
  <inkml:trace contextRef="#ctx0" brushRef="#br0" timeOffset="16920.52">2569 2479 1792 0,'0'-12'40'0,"0"10"8"0,0-1 1 0,0 3 1 0,0-7-40 0,0 5-10 0,0 0 0 0,0 2 0 0,0 0 76 0,0 0 14 16,0 0 2-16,0 0 1 0,0 0-45 0,0 4-10 0,-5 8-2 0,5 0 0 15,0 0-28-15,-3-1-8 0,3 4 0 0,0-1 0 16,0 4 0-16,3-1 0 0,2-3 0 0,-5 2 0 16,3 1 0-16,2-1 0 0,-2-1 0 15,5 1 0-15,0-9-31 0,0 2-7 16,-3-1-2-16,3-4 0 15,2-4-83-15,-2-4-17 0,11-4-3 0,-6-6-1 0</inkml:trace>
  <inkml:trace contextRef="#ctx0" brushRef="#br0" timeOffset="17616.09">2693 2126 1422 0,'0'0'63'0,"0"0"13"0,0 0-61 0,0 0-15 16,0 0 0-16,0 0 0 0,0 0-10 0,0 0-5 15,0 5-1-15,6 2 0 0,-1-5 7 0,-2 8 1 16,2-6 0-16,0 3 0 16,1-2-34-16,2 2-6 0,-6-2-2 0,3 0 0 0,1-3 50 0,-1 3 0 15,-2-3 0-15,2 3 0 0,0-1 72 0,1 1 16 16,1 2 2-16,-7 0 1 0,3 3 0 0,2 1 0 16,-2 3 0-16,0 3 0 0,2-1-58 0,-2 3-11 15,-3 2-2-15,5-2-1 0,-5 0-9 0,0 2-2 0,0 3 0 16,-5-5 0-16,5 4-8 0,-3 1 12 15,3-3-12-15,-5 0 12 0,2 2-12 0,0-1 0 16,3-1 0-16,-5-5 8 0,2-4-8 0,3 0 0 0,0-1 0 16,-5-6 0-16,5-5 9 0,0 0-9 0,-2 7 10 0,2-7-10 15,0 0 12-15,0-7-3 0,0-2-1 0,-6 2 0 16,6-5-8-16,0 0-14 0,-2-4 3 0,2-5 1 16,0 2 10-16,0 0 0 0,0-5 0 0,0-4 0 15,2 5-9-15,4-6 9 0,-4 6-10 0,6-5 10 16,-3 4-13-16,6 1 3 0,-3-1 1 0,3 1 0 15,-1-1 9-15,1 1 0 0,5-1-9 0,-1 3 9 16,-4 2 0-16,0-4 0 0,4 1 0 0,-4 4 0 16,-3 1 0-16,3 5 0 0,-3-4 0 0,-1 9 0 15,4-5 0-15,-3 7 0 0,-8 5 0 0,0 0 0 16,8 5 0-16,-5 7-11 0,2 0 11 0,-2 4-8 0,-1 3 8 16,3 2 11-16,-5 3-3 0,0 6 0 15,0 1 26-15,0 2 5 0,0 7 1 0,-5 0 0 16,0 2-29-16,5 3-11 0,-8 2 8 0,8-5-8 0,-5-2 12 15,2 0-4-15,3-12 0 0,0-4 0 0,0-5 0 0,0-3 0 16,0-4 0-16,3-5 0 0,2 2 45 0,-5-6 9 16,0-3 2-16,0 0 0 0,0 0-8 0,0 0 0 15,0 0-1-15,0-7 0 0,3-5-34 0,2 0-6 16,-2 0-2-16,-1-7 0 0,3 3-13 0,-2-1 0 16,2 1 0-16,-2 0 0 0,5-3 0 0,0 2 0 15,0 3 0-15,2 2 0 0,-2-2 0 0,-2 5 0 16,7 4 0-16,-5-4 0 0,2 6 0 0,1 3 0 0,0-4 0 0,2 8 0 15,-3 1 0-15,-2 2 0 16,3 0 0-16,5 3 0 0,-6 1 0 0,4 1 0 0,-1 0 0 16,5 0-10-1,-4 4-31-15,7 3-7 0,-8-3 0 0,5 1-1054 0</inkml:trace>
  <inkml:trace contextRef="#ctx0" brushRef="#br0" timeOffset="19034.55">4651 2498 1209 0,'0'0'108'0,"0"0"-87"0,0 0-21 0,0 0 0 32,0 0-19-32,0 0-8 0,0 0-1 0,0 7-1 0,6 2 29 0,-6-4 0 15,5 4 13-15,0 1-4 0,3-3 38 0,-3 0 7 0,1 2 2 16,4-4 0-16,-2 2-20 0,3-5-3 0,-1-2-1 15,4 0 0-15,-6-2 40 0,10 2 8 0,-7-7 2 0,2 2 0 16,0-7-38-16,0 3-7 0,3-5-1 16,0 2-1-16,-8-4-7 0,5-3 0 0,-2 2-1 0,-3-6 0 15,-3 6-13-15,3-1-2 0,-8 1-1 0,3-4 0 16,-1 7 14-16,-4-3 3 0,-1-1 1 0,3 6 0 16,-8-2 7-16,0 2 2 0,0 3 0 0,-2 4 0 0,-1-5-23 15,3 8-5-15,-5 2-1 0,0 0 0 16,2 0-9-16,-7 7 0 0,4-2 0 0,1 7 0 0,-5 2 0 15,2 0 0-15,0 0 0 0,3 2 0 0,-1 3 0 0,1 2 0 16,0-4 0-16,8 6 0 0,-9 1 0 16,7 4 0-16,-4 3 0 0,3-3 0 0,3 0 0 0,-1 3 0 15,4-3 0-15,-4-2 0 0,4-5 0 0,4-2 0 16,-2-3 0-16,6 1 0 0,-6-6 0 0,2 1 10 16,4-7-10-16,4 2 10 0,-7 0-10 0,8-2 0 15,2-5-10-15,-3 0 10 16,6 0-167-16,-3 0-27 0,24-12-6 0,-5 3 0 0</inkml:trace>
  <inkml:trace contextRef="#ctx0" brushRef="#br0" timeOffset="19490.09">5157 2303 2026 0,'0'0'44'0,"-6"-3"10"0,4-2 2 0,-1 3 1 0,1 0-45 0,-6-1-12 0,0 3 0 0,2 0 0 16,1 5 24-16,-8-3 4 0,2 3 0 0,1 2 0 15,-1 3-28-15,0 1 0 0,-2 1-14 0,5 2 5 16,-2 0 9-16,2 0 0 0,0 3 0 0,3 2 0 16,-1-3 0-16,4 1 0 0,-1-3 0 0,3 0 0 15,3-2 0-15,-1-1 0 0,4-4 0 0,-1-2 0 16,3 0 0-16,0-5 0 0,2 0 0 16,4-2 0-16,-1-1 0 0,0-2 8 0,-5-2-8 0,3-4 11 15,-1 6-11-15,1-7 10 0,-1 0-10 0,-2-4 10 16,3 4-10-16,-3-7 8 0,-3 3-8 0,0-1 8 15,1 1 11-15,-1 2 1 0,0-3 1 0,0 6 0 0,-5-6-5 0,0 10 0 16,3-5-1-16,0 8 0 16,-3-1-15-16,0 5 8 0,0 0-8 0,0 0 0 0,0 0 12 0,-6 5-3 15,1 4-1-15,-3 3 0 0,3 7-8 0,-3-3 0 16,3 3 0-16,-3 4 0 0,3 1 0 0,-9 4 0 16,6 0 0-16,-2 3 0 0,-1 4 0 0,3 3 0 15,-5 2 0-15,5 2 0 0,-3 1 0 0,4-3 0 16,-1 0 0-16,2-5 0 0,1 0 0 0,0-2 0 15,2-9 0-15,3-1 0 0,0-6-11 0,0-6 3 16,0 1 0-16,3 0 0 16,2-10-136-16,-2 0-26 0,5-4-6 0,2 0-663 0</inkml:trace>
  <inkml:trace contextRef="#ctx0" brushRef="#br0" timeOffset="19856.45">5392 2342 1868 0,'0'0'41'0,"0"0"9"0,0 0 2 0,0 0 0 0,0 0-42 0,0 0-10 0,0 0 0 0,-2 5 0 16,-1 2 15-16,-2 3 1 0,-1 1 0 0,6 1 0 15,-2 2-4-15,2 3 0 0,0-1 0 0,0 1 0 16,0-3 4-16,2 7 0 0,4-5 0 0,-1-4 0 16,0 2-4-16,3-2 0 0,5-3 0 0,-7-1 0 15,7-4 7-15,-3-1 1 0,1-1 0 0,2-4 0 16,1-1 16-16,1-1 3 0,-7-1 1 0,3-2 0 15,-3 0-29-15,2-5-11 0,1 0 8 0,-6-4-8 16,6-1 10-16,-3 3-10 0,-3-2 12 0,-2-5-12 16,2 6 25-16,0-6-1 0,-2 2-1 0,0 1 0 0,-1 3 0 0,1 4 0 15,-3-1 0-15,3 5 0 0,-3 7-23 0,0 0 0 16,0 0 0-16,0 0 0 0,0 0 11 0,0 0-3 16,-6 5 0-16,4 6 0 0,-1-4-8 0,3 5 0 15,0-2 0-15,-3 4 0 0,3 5 0 0,0 2 0 16,0-5 0-16,0 8 0 0,0-6 0 0,3 6 0 15,0 0 0-15,5-3 0 0,0-2 0 0,2-3 0 16,-2 0 0-16,3-4 0 16,2-7-49-16,-3-3-12 0,1 3-3 0,2-5-643 15,6-7-129-15</inkml:trace>
  <inkml:trace contextRef="#ctx0" brushRef="#br0" timeOffset="20038.59">5895 2312 1609 0,'0'0'35'0,"0"0"7"0,0 7 2 0,0-2 2 0,-3 2-37 0,1-3-9 16,-1 3 0-16,0 3 0 0,1 2 60 0,2-1 9 0,-6 1 3 0,4 2 0 15,-1 0-23-15,0 5-4 0,1-2-1 0,-1-1 0 16,3 5-28-16,-2 0-7 0,2-4-1 0,0-1 0 16,2-4-8-16,-2 0-11 0,0-3 3 0,0-4 0 15,0-5-80-15,0 0-16 0,0 0-4 0,0 0 0 16</inkml:trace>
  <inkml:trace contextRef="#ctx0" brushRef="#br0" timeOffset="20316.4">6003 1971 1609 0,'0'0'71'0,"0"0"15"0,0 0-69 0,0 0-17 15,0 0 0-15,0 0 0 0,0 0 13 0,0 0-1 16,0 0 0-16,0 0 0 0,6-5 23 15,-6 5 4-15,0 0 1 0,0 0 0 0,5-2-40 0,0 4 0 16,1 1 0-16,-1 4 0 0,0-3-10 0,-5 3-6 16,5-2-2-16,-2 7 0 0,0 0 27 0,-1 4 6 15,4 3 1-15,-4-3 0 0,1 13-4 0,-3 1-1 16,0 5 0-16,0-2 0 0,0 10 10 0,-3-3 3 16,-2 0 0-16,2 2 0 0,3 0-13 0,-2 1-3 15,-1-6 0-15,0 1 0 0,3-5-8 0,0 0 0 0,0-12 0 16,0 2 8-16,0-1-8 0,3-1 0 15,0-9 0-15,-1-1 0 16,1-1-53-16,0-3-16 0,5-3-3 0,0 3-1 0</inkml:trace>
  <inkml:trace contextRef="#ctx0" brushRef="#br0" timeOffset="20513.77">6350 2359 1879 0,'0'0'41'0,"0"0"9"0,0 0 2 0,0 0 0 0,0 0-41 0,0 7-11 0,0-2 0 0,0 2 0 16,-5 2 12-16,-1 3 0 0,4 4 0 0,-1-4 0 16,0 5 13-16,1 1 3 0,-1-3 1 0,1 6 0 0,2-5-29 0,-6 8 0 15,4-5 0-15,2 2 0 0,-3 2 0 0,3 1 0 16,3-8 0-16,-1 3 0 16,4-7-38-16,-6-5-10 0,2 2-3 0,1-6-517 15,-3-3-104-15</inkml:trace>
  <inkml:trace contextRef="#ctx0" brushRef="#br0" timeOffset="21040.49">6556 1889 345 0,'0'0'15'0,"0"0"4"0,0 0-19 0,0 0 0 16,0 0 0-16,0 0 0 0,0 0 360 0,0 0 68 15,0 0 13-15,0 0 3 0,-2 4-339 0,2 3-68 16,2 5-13-16,-2 0-4 0,0 4-20 0,3 1 8 15,0 6-8-15,-3-4 0 0,2 9 25 0,-2-2 1 0,0 2 0 0,0 8 0 16,0 1-12-16,-2 3-2 16,-1 3-1-16,0-1 0 0,1-2-11 0,2 5 0 15,-6-10 0-15,6 0 0 0,-5-2 8 0,5-7-8 0,5-5 0 0,-5-2 8 16,-5-3-8-16,5-4 0 0,0 0 0 0,0-7 0 16,0 2 0-16,0-7 0 15,0 0 0-15,0 0 12 0,0 0 20 0,0 0 5 0,0 0 1 0,0 0 0 16,5-10-10-16,-2 3-1 0,-3 0-1 15,0-2 0-15,3-3-6 0,-1 0 0 0,1 1-1 0,0-8 0 16,2 2-19-16,0-2 0 0,-2 3 0 0,2-3 0 16,0-2-9-16,3 5-9 0,-2 1-2 0,4 4 0 15,-2-6 4-15,3 5 0 0,-1 1 0 0,-4 4 0 0,4 2 4 16,1-2 2-16,-3 2 0 0,2 5 0 0,1 0 10 0,0 5 0 16,-1 2 0-16,-2 0 0 0,3 2 0 15,-3 3 0-15,-3 2 0 0,3 0 0 0,-3 5 0 16,0-2 0-16,-2 6 0 0,2-6 0 0,-5 1 0 0,-5-1 0 15,2 2 0-15,-2-8 0 0,0 6 8 0,0-5-8 16,-3-5 8-16,2 2-8 0,-2-2 20 0,0 0 0 16,3-2 0-16,-3 0 0 0,0-3 0 0,3 3 0 15,0-5 0-15,-1 0 0 16,6 0-39-16,0 0-8 0,0 0-1 0,0 0-1 16,0 0-143-16,-5-5-28 0,2-9-5 0,6 2-2 0</inkml:trace>
  <inkml:trace contextRef="#ctx0" brushRef="#br0" timeOffset="21285.4">6839 2354 1681 0,'11'-2'74'0,"-11"2"16"0,0 0-72 0,3 7-18 15,2 2 0-15,0-2 0 0,-2 5 29 0,2-7 3 0,-2 4 0 0,0 5 0 16,2-2 6-16,-3 0 2 0,-2 2 0 0,0 0 0 16,3 5-10-16,-3-3-2 0,0 1 0 0,0 2 0 15,3-8-16-15,-3 1-4 0,2 0-8 0,-2-7 12 16,0-5 12-16,0 0 1 0,0 0 1 0,0 0 0 15,0 0 52-15,0 0 10 0,0 0 3 0,3-5 0 16,0 0-58-16,-3-2-11 0,2-5-2 0,1 1-1 16,-3-1-3-16,0 0 0 0,3-4 0 0,-1-3 0 15,1 2-16-15,2-1 10 0,-2 1-10 0,2-4 8 0,0 7-8 16,1-3 0-16,-1 6 0 0,3-6 0 16,-3 5-31-16,3 1-1 0,3 4-1 0,-6 2 0 15,3-2-125-15,0 2-25 0,-5 0-5 0,-3 5 0 16</inkml:trace>
  <inkml:trace contextRef="#ctx0" brushRef="#br0" timeOffset="21457.86">7152 2342 345 0,'0'0'15'0,"0"0"4"0,0 0-19 0,0 0 0 16,0 0 0-16,0 0 0 0,0 0 326 0,0 0 62 16,0 10 12-16,2-8 2 0,-2 8-270 0,0-6-55 15,0 6-10-15,-2-1-3 0,2 3-35 0,0 0-7 16,0-1-2-16,-6 1 0 0,4-2-8 0,-1 4-1 0,0 2-1 0,1-4 0 15,2 0-10-15,-3-1 12 0,3-6-12 0,0-5 12 32,0 0-64-32,0 0-13 0,0 0-3 0,0 0-822 0</inkml:trace>
  <inkml:trace contextRef="#ctx0" brushRef="#br0" timeOffset="21886.56">7236 2197 1681 0,'0'0'36'15,"0"0"8"-15,0 0 2 0,0 0 2 0,0 0-38 0,0 0-10 0,0 0 0 0,0 0 0 16,0 0 42-16,0 0 6 0,6 4 2 0,-1 1 0 0,0-3-34 0,1 3-6 16,1 2-2-16,-1 3 0 0,-1 1-8 0,0 1 0 15,3 0 0-15,-2 0 0 0,-1 4 0 0,-2 5 0 16,4 0 0-16,-4-2 0 16,2 2 0-16,-2-4 0 0,2 2 0 0,1-8 8 15,-1 1 15-15,0-2 2 0,-2 1 1 0,2-4 0 16,0-2 15-16,-2 2 3 0,-3-7 1 0,0 0 0 0,5 3-7 0,-5-3-2 15,6 2 0-15,-1-2 0 0,0 0-9 0,3 0-3 16,-3-2 0-16,3-1 0 0,-5-2 8 0,5-2 0 16,-5-2 1-16,2 0 0 0,-2 4-20 0,2-7-4 15,0 0-1-15,0-4 0 0,3 4-8 0,-5 0 0 16,2 1 0-16,1-1 0 0,-1 0 0 0,-2 0 8 16,2 1-8-16,-3 6 8 0,-2-4-8 0,0 9 0 15,6-3 0-15,-6 3 0 0,0 0 0 0,0 0 0 16,0 0 0-16,0 0 0 0,0 0 0 0,5 3 0 15,-2 6 0-15,-1-2-11 0,4 2 11 0,-4 3 0 16,4 0 0-16,-1 0 0 0,-2 2 0 0,4 2 0 0,-1 5 0 0,-1-6 0 31,0 1-34-31,3 0-5 0,0-4-1 0,0 0 0 16,0-5-48-16,0 2-9 0,3-9-3 0,-1 0-854 0</inkml:trace>
  <inkml:trace contextRef="#ctx0" brushRef="#br0" timeOffset="22237.55">7750 2340 115 0,'8'-5'10'0,"-3"5"-10"0,-5-7 0 0,0 7 0 16,8 0 283-16,-8 0 54 0,0 0 11 0,0 0 3 16,0 0-182-16,0 0-36 0,0 0-7 0,0 0-2 0,-3 7-80 15,1-2-16-15,4 2-3 0,-2 3-1 0,-5-1 11 0,5 0 1 16,5 3 1-16,-2-5 0 0,-3 3-14 16,0 1-3-16,0 1-1 0,5-5 0 0,-2-2-11 0,-3-5-8 15,0 7 12-15,0-7-12 0,8 5 33 0,-8-5 0 16,0 0 0-16,0 0 0 0,10 0-11 0,-2 0-2 15,-5-5-1-15,2 3 0 0,-2-1-1 0,5 1 0 16,-3-10 0-16,-2 7 0 0,-9-2-9 0,9-2-1 16,5-3-8-16,-5 5 12 0,-6-5-12 0,6 3-15 15,5 0 3-15,-3-1 1 0,0 3 11 0,0-2 0 16,6 2 0-16,-3 7 0 0,-3-7 0 0,-5 7 0 16,0 0 0-16,8 2 0 0,0 3 0 0,-3-1 0 15,1 3 0-15,-4-2 0 0,6 2 0 0,-2 3 0 16,-4-1 0-16,1 5 0 0,2 0 0 0,0 3 0 15,1-1 0-15,-1-2 0 0,-2 3 0 0,5-1 0 16,2-4 0-16,-2 0 0 0,-5-1 0 0,5-3 0 0,2-4 0 16,1 1 0-16,-3-3-8 0,0-2 0 0,0-2 0 15,2-3-691 1,-4 3-137-16</inkml:trace>
  <inkml:trace contextRef="#ctx0" brushRef="#br0" timeOffset="22424.78">7321 1933 2322 0,'0'0'51'0,"0"0"10"0,0 0 3 0,0 0 1 0,0 0-52 0,0 0-13 0,0 0 0 0,0 0 0 0,0 0 11 0,0 0-1 15,0 0 0-15,0 0 0 16,0 0-133-16,0 0-26 0,5 7-6 0,-2 0-737 15</inkml:trace>
  <inkml:trace contextRef="#ctx0" brushRef="#br0" timeOffset="22688.42">5657 1957 2361 0,'-8'-5'52'0,"0"-4"10"0,0 6 2 0,5-1 4 0,-5-1-55 0,6 3-13 0,-4-3 0 0,4 5 0 16,2 0 15-16,0 0 0 0,0 0 0 0,0 0 0 31,0 0-150-31,2 0-29 0,6 5-7 0</inkml:trace>
  <inkml:trace contextRef="#ctx0" brushRef="#br0" timeOffset="24033.24">8803 2305 1094 0,'0'0'48'0,"0"0"11"15,0 0-47-15,0 0-12 0,0 0 0 0,0 0 0 0,0 0 124 16,0 0 22-16,0 0 5 0,2 7 1 0,-2 0-88 0,3 2-16 15,0 3-4-15,-1 0-1 0,1 2-35 0,2 0-8 16,-2 5 0-16,0-3 0 0,2 3 0 0,-3-7 0 16,4 4 0-16,-1-4 0 0,0-7 0 0,3 2 0 15,-5-2 0-15,5 2 0 0,0-7 40 0,-3 0 7 16,3-7 1-16,0 2 0 0,0-2 20 0,0-5 5 16,2 3 1-16,-2-3 0 0,0-7-31 0,0 3-7 15,0-3 0-15,3 2-1 0,-3-6 5 0,-3 2 2 16,6-5 0-16,-4 2 0 0,-1 8-21 0,-1-8-4 15,-2 3-1-15,2 5 0 0,0 2-7 0,-2-3-1 16,0 5-8-16,-1 1 12 0,1 4-12 0,2 2 0 16,-5-2 8-16,0 7-8 15,0 0-68-15,5-3-16 0,-5 3-3 0,8 3-1 16,0-1-38-16,0 3-8 0,0 0-2 0,0 2 0 16,3-3 16-16,-1 3 4 0,-2-2 0 0,3 7 0 15,-1-5-10-15,1 2-2 0,0-2 0 0,-3 0 0 0,-1 0 100 0,-1-2 19 0,2 0 9 0,-3-3-8 16,0 3 116-16,-5-5 24 0,0 0 5 15,6 5 1-15,-6-5-10 0,5 4-3 0,-5-4 0 16,5 3 0-16,3 1-51 0,-3 1-10 0,1-3-3 0,-1 3 0 16,0 0-29-16,1-5-5 0,1 5-2 0,-1-5 0 15,-1 0-14-15,3 0-3 0,-3 0-8 0,3-3 12 16,-2 1 2-16,-1 2 0 0,3-5 0 0,-3-2 0 0,3 2 10 16,-3-2 3-16,-2-2 0 0,0 2 0 15,-1-5 7-15,-2 5 2 0,0-2 0 0,-2 2 0 16,2-3-17-16,-3 3-3 0,0 2-1 0,-2 3 0 0,0-3-4 15,-1-2-1-15,-4 7 0 0,2 0 0 0,0 0-10 0,-3 7 0 16,1-2 0-16,-1 2 0 0,1 0 0 0,-4 3-9 16,4 1 9-16,-1 1-10 0,3 0 10 0,0 4 0 15,0-2 0-15,3 3 0 0,0 2 0 0,5 2 0 16,-3-2 0-16,6 2 0 0,-1-5 0 0,4 3 0 16,2 0 0-16,5-3 0 15,0-4-34-15,0-2-5 0,3-1-1 0,5 0 0 16,3-6-170-16,0-1-34 0,29-11-8 0,-11 2 0 0</inkml:trace>
  <inkml:trace contextRef="#ctx0" brushRef="#br0" timeOffset="24271.51">9689 2183 1854 0,'0'0'40'0,"0"0"9"0,-5-3 2 0,-1 1 1 0,-1-3-41 0,-1 5-11 0,0 0 0 0,-3 0 0 16,-2 5 50-16,0-3 8 15,-1 3 2-15,1 2 0 0,3 2-7 0,-6 3-1 0,5-5 0 0,-2 5 0 16,2 4-27-16,1-4-5 0,2 5-2 0,2-3 0 15,1 2-4-15,3 1-1 0,-1-1 0 0,6 1 0 16,-1 1-13-16,6-3 0 0,3-1 0 0,-1-3 0 16,4-4 0-16,1-2-18 0,4 2 4 0,-1-7 1 15,6 0-83 1,0-7-16-16,-3-5-3 0,3 1-801 0</inkml:trace>
  <inkml:trace contextRef="#ctx0" brushRef="#br0" timeOffset="24794.68">9911 1905 1796 0,'0'0'40'0,"-2"0"8"0,-4 0 1 0,1 2 1 0,0-2-40 0,-1 5-10 0,1 0 0 0,0 2 0 0,0 0 53 0,-1 2 9 15,1 3 2-15,0 2 0 0,2 3-36 0,0 4-6 16,-2-2-2-16,5 4 0 0,-2 5-6 0,-1 1-2 16,6-1 0-16,-3 2 0 0,0 3 6 0,-3 0 1 15,3 0 0-15,0-5 0 0,0 1-19 0,0-6 0 16,0-6 0-16,0 1 0 0,0-6 0 0,0-7 0 15,0 2 0-15,0-7 0 0,0 0 19 0,0 0 0 16,0 0 0-16,0 0 0 0,0-7-1 0,-3 2 0 0,3-7 0 16,-2 5 0-16,2-2-9 0,0 2-1 15,2-5-8-15,-2-4 12 0,3 4-28 0,-3-5-5 0,3 6-2 16,-1-1 0 0,1 0-65-16,2 5-12 0,3-5-4 0,3 8 0 15,-1-6 32-15,-2 8 7 0,5-5 1 0,-2 4 0 0,0 1 44 0,-1 2 10 16,1 0 2-16,-1 0 0 0,-2 0 8 0,0 2-8 0,0 1 8 0,-3 4-8 15,3-5 16-15,-5 8 3 0,0-10 1 16,-1 4 0-16,1 3 73 0,-3-2 15 0,0 7 4 0,0-7 0 16,0 4-39-16,-3 0-7 0,1 3-2 0,-1 0 0 15,3-5-25-15,-3 2-6 0,3 3-1 0,0-5 0 16,-2 0-12-16,4 3-4 0,-2-10 0 0,6 2 0 16,-1 0 20-16,3-2 3 0,2-2 1 0,4 0 0 15,-1-5-10-15,3 2-2 0,0-7 0 0,0 3 0 16,-1-3-12-16,1 0-8 0,-5-2 8 0,2 0-8 15,-5 0 8-15,0 2-8 0,-3-4 8 0,-5-1-8 0,3 3 8 0,-6-2-8 16,1-1 10-16,-4 5-10 0,1-4 12 0,0 4-3 16,-3 0-1-16,0 5 0 15,0 0-8-15,0 3-12 0,-3 4 2 0,3 0 1 16,1 4-19-16,-1 3-3 0,0-4-1 0,2 1 0 16,1 3-154-16,2 3-31 15,1 2-7-15,2-5 0 0</inkml:trace>
  <inkml:trace contextRef="#ctx0" brushRef="#br0" timeOffset="25007">10303 2265 1882 0,'0'0'41'0,"0"0"9"0,8-5 2 0,-8 5 1 0,0 0-42 0,8 5-11 15,-8-5 0-15,0 0 0 0,8 5 53 0,-6 2 9 16,1 4 2-16,-6 1 0 0,3 0-20 0,-2 0-3 16,-4-8-1-16,1 8 0 0,0 0-16 0,0-5-3 15,-1 2-1-15,1-2 0 0,5-7 20 0,0 0 3 0,0 0 1 0,0 0 0 16,0 0 32-16,-3-4 6 0,1 1 2 0,2-1 0 15,0-3-36-15,2-3-8 0,1-2 0 0,2 1-1 16,3-8-21-16,0 2-4 0,0-1-1 16,5 1 0-16,3-4-13 0,-3 2 8 0,3 0-8 0,3 3 0 15,-1-1 0-15,1-4-12 0,-3 7 1 0,2-2 0 16,3 2-145-16,1 4-28 0,-4-2-7 16</inkml:trace>
  <inkml:trace contextRef="#ctx0" brushRef="#br0" timeOffset="25377.49">11660 2157 1868 0,'-2'-3'41'0,"2"-1"9"0,-3-1 2 0,3 3 0 0,-3-3-42 0,3 5-10 0,-2-7 0 0,2 2 0 16,-6 5 0-16,4-5-11 0,2 5 3 0,0 0-815 16</inkml:trace>
  <inkml:trace contextRef="#ctx0" brushRef="#br0" timeOffset="26083.85">11742 1818 2026 0,'-2'-5'44'0,"-1"-2"10"0,0 3 2 0,3-1 1 0,-2 0-45 0,-1 3-12 16,0-5 0-16,3 7 0 0,0-5 60 0,0 5 9 16,0 0 3-16,0 0 0 0,0 0-48 0,-8 7-10 15,3 3-2-15,-3 1 0 0,6 8-12 16,-4-2-10-16,4-1 2 0,-4 8 0 0,4-1 8 0,-1 1 0 15,0-1 0-15,1 5 0 0,-1 3 0 0,0-3-8 16,1 3 8-16,-4 2-8 0,4-5 8 0,-1 2 0 16,1-1 8-16,-1-6-8 0,0 1 0 0,1-1 0 15,2-13 0-15,-3 1 0 0,0-4 0 0,3-2 0 16,0 2 0-16,0-7 0 0,0 0 0 0,0 0 0 16,-2 0 0-16,-4-5 0 15,-2 1-29-15,3-6-11 0,0 6-1 0,-3-8-1 0,3 0 29 0,-3 0 13 16,-3 1-12-16,3-6 12 0,0 5-14 0,3-4 5 0,0 4 1 0,-1 0 0 15,4 1 0-15,-4-1 0 16,6 5 0-16,-2 2 0 0,4-4-4 0,1 6-1 0,5-6 0 0,0 0 0 16,5-1-8-16,0 3-2 0,6-5 0 0,5 1 0 15,-3-6-1-15,5 1 0 0,1-1 0 0,5-2 0 16,2-4 6-16,0 4 1 0,1 3 0 16,-1-8 0-16,1 1-21 0,-4 1-4 0,-4 4-1 15,-1 1 0-15,-2-2-23 0,-3 3-5 16,-5-1-1-16,0 6 0 0,-5 4 72 0,-4-3 0 0,-1 3 15 0,-1 2-3 15,-5 5 29-15,0 0 6 0,0 0 1 0,0 0 0 16,0 0-20-16,0 10-3 0,-5 2-1 0,2 4 0 16,-2-2 13-16,0 7 3 0,-1-2 0 0,1 2 0 0,-3 0-13 15,0 5-3-15,-3 0 0 0,4 7 0 0,-4-2 13 0,0 2 3 16,1-5 0-16,-1 2 0 0,3-1-23 0,0-6-4 16,3-4-1-16,-3 2 0 0,5-9 24 15,-2 0 5-15,3-1 1 0,-1-6 0 0,3-3-16 0,0-2-3 16,0 0-1-16,0 0 0 0,0 0 18 0,0 0 3 15,0 0 1-15,3-4 0 0,-3 4-16 0,2-7-4 16,1 0 0-16,2-3 0 0,3 3-24 0,-3-5 0 16,1 1 0-16,2-6 0 0,-3 3 0 0,3 2 0 15,0 1 0-15,0 1 0 0,0-2 0 0,0 5 0 16,-1-4-9-16,-1 6 9 0,-1 0-10 0,3 3 10 16,-3-1-8-16,1 6 8 0,-4-1-8 0,4 5 8 0,-1 3-8 15,0 1 8-15,0 1 0 0,1-2 0 16,2 1 0-16,0 3-8 0,0 3 8 0,2-1 0 15,1-2 0-15,-1 3 0 16,3-1-89-16,1 1-13 0,2 2-2 0,-3-3-1 16,0-4-44-16,0 0-9 0,3-8-2 0,0 3 0 0</inkml:trace>
  <inkml:trace contextRef="#ctx0" brushRef="#br0" timeOffset="26471.21">12488 2166 1562 0,'0'-16'34'0,"3"6"7"0,-3 1 2 0,0-1 1 0,0-1-35 0,0-1-9 0,-3 5 0 0,1-3 0 16,-4 3 67-16,1 0 11 0,0 3 2 0,-3 4 1 15,0-5-42-15,-3 10-9 0,-2-5-2 0,0 4 0 16,0-1 4-16,-3 6 0 0,3-2 0 0,-1 3 0 0,-2-1 16 0,6 3 3 16,-3-3 1-16,2 3 0 0,6 0-21 0,-1-1-4 15,1 1-1-15,5-2 0 0,0 1-14 0,3-4-2 16,-1 0-1-16,6-2 0 0,3 0 16 0,0-3 3 16,2-2 1-16,0 5 0 0,0-12-17 0,1 4-3 15,1 1-1-15,-1-3 0 16,-1-2-8-16,0 0 8 0,-5 3-8 0,3-6 8 0,-3 3 0 15,-1-5 0-15,1 5 0 0,-2-4 0 0,-1-1-8 0,0 0 0 16,-2 0 0-16,0 8 0 16,2-6 0-16,-2 3 8 0,2 0-8 0,-3 2 8 0,1 5-8 0,0-4 0 15,-3 4 0-15,0 0 0 0,0 0 0 0,0 0 0 16,0 0 0-16,2 9-11 0,1-2 11 0,0 3 0 16,-1-1 0-16,1 3 0 0,-3 2 0 0,3-2 0 15,-1 2 0-15,4 2 0 0,-4 1 0 0,3-3 0 0,1 2 0 16,-1 1 0-1,3-6-111-15,0 1-20 0,3-2-4 0,-1-3-1 16,1-3 20-16,-1-6 3 0,14-5 1 0,-5-5 0 0</inkml:trace>
  <inkml:trace contextRef="#ctx0" brushRef="#br0" timeOffset="26762.99">12808 1830 1267 0,'0'0'56'0,"0"0"12"16,0 0-55-16,0 0-13 0,-2 7 0 0,-1-2 0 15,1 2 54-15,-1 4 8 0,-2 1 2 0,2 5 0 16,0-1-11-16,3 3-1 0,-2-3-1 0,-1 8 0 0,0-5 4 0,1 4 1 16,-1 3 0-16,0-2 0 0,1 1-34 0,-3-3-6 15,2 1-2-15,0-4 0 0,1-3-14 16,-1-4 0-16,0-7 8 0,3 2-8 0,-2 0 21 0,2-7 2 16,0 0 0-16,0 0 0 0,-6-2 37 0,1 2 7 15,0-7 1-15,-1 2 1 0,-1-5-33 0,4 3-6 16,0-4-2-16,-2-1 0 0,2 0 3 0,3 0 0 15,0 1 0-15,3-1 0 0,0 0-31 0,-1 0 8 16,4 3-8-16,1 2 0 16,1-5-24-16,0 5-7 0,6 2-1 0,-1 5-1 0,3-7 17 0,-3 7 4 15,3 0 1-15,2 0 0 16,1 0-136-16,-1 0-27 0,6 3-6 0,-3 1 0 0</inkml:trace>
  <inkml:trace contextRef="#ctx0" brushRef="#br0" timeOffset="27050.12">14028 1987 1566 0,'8'-7'69'0,"-13"3"15"16,-11-1-68-16,3 3-16 0,0-3 0 0,-1 5 0 15,-4-7 69-15,2 4 11 0,3 3 1 0,-1 3 1 16,-1-1-23-16,-1 3-5 0,0-3-1 0,0 8 0 0,3-6-29 0,-1 8-5 16,1 0-2-16,0 2 0 15,2 0 19-15,4 0 3 0,1 3 1 0,1-1 0 0,2-2-23 0,3 3-4 16,0-1-1-16,3-4 0 16,0 4-12-16,5-4 0 0,-1 0 0 0,1 0 0 0,6-5 0 0,-1 0-18 15,0-5 4-15,6-4-660 16,-4-1-132-16</inkml:trace>
  <inkml:trace contextRef="#ctx0" brushRef="#br0" timeOffset="27467.24">14208 1656 1728 0,'0'0'76'0,"0"0"16"0,0 0-73 0,0 0-19 15,0 0 0-15,0 0 0 0,-5 7 0 0,2 0 0 16,1 2 0-16,-1 5 0 0,3 0 55 0,-3 5 7 15,3-2 2-15,-2 6 0 0,-1 1 0 0,0-1 0 16,1 6 0-16,-6-1 0 0,0 7-37 0,0 0-7 0,0 1-2 16,0-1 0-16,3-2-18 0,-1-3 0 0,1-8 0 0,2 1 0 15,1-4 13-15,2-7-4 0,0-1-1 0,0-6 0 16,0-5 4-16,0 0 0 0,0 0 0 0,0 0 0 16,5 0 25-16,0-9 6 0,1 2 1 15,2 0 0-15,-3-5-36 0,0 0-8 0,3 0 0 16,0-4 0-16,-3 4 0 0,6-4 0 0,-3-3 0 0,2 2 0 15,1 1 0-15,0-1 0 0,2 3 0 0,0 0 0 16,-5 7 0-16,3 0 0 0,-3-2 0 16,0 6 0-16,-3-1-13 0,0 1-5 0,0 3-1 0,-5 0 0 15,0 0 19-15,6 7 0 0,-1 5 0 0,0-5 0 16,1 5 0-16,1 4 0 0,1-4 0 0,0 5 0 0,0-3 0 16,0 2 8-16,0 1-8 0,-3 1 12 0,3 4-12 0,0-6-8 15,0 3 8-15,0 0-13 16,0 2-41-16,3-5-8 0,-3 3-2 0,2-7 0 15,1-5-103-15,-1 2-21 0,4-9-4 0,-1 0-588 0</inkml:trace>
  <inkml:trace contextRef="#ctx0" brushRef="#br0" timeOffset="28152.67">14608 2098 1170 0,'10'-19'52'0,"-7"7"10"0,-3-4-50 0,3-3-12 16,-3 3 0-16,-3-1 0 0,0-2 127 0,3 5 22 16,-2 5 5-16,-1-1 1 0,-2 6-55 0,2 1-10 15,-5-1-2-15,0 1-1 0,0 6-57 0,0-3-11 16,-2 4-3-16,2-1 0 0,-3 6 8 0,3-4 0 15,-2 2 1-15,2 5 0 0,-3-1-25 0,6 1 0 0,0-5 0 0,2 5 0 16,-2 0 36-16,2-1 3 16,0 4 0-16,3-4 0 0,3 1-30 0,0 0-9 15,-1-5 0-15,1 2 0 0,2-2 17 0,0-2-3 16,1 2-1-16,2-7 0 0,0 2-3 0,0 1-1 16,0-3 0-16,-1-3 0 0,-1 3-9 0,2-2 0 0,-3-3 0 0,-2-2 0 15,2 0 0-15,0 3 0 0,-2-6 0 0,-1 3 0 16,-4-5 20-16,4 1-2 0,1-1 0 0,0 0 0 15,-3 0-9-15,0 1-1 0,5 1-8 0,-5 3 12 16,3 0-29-16,-1 2-7 0,1-2 0 0,-3 7-1 16,0 0 37-16,0 0 7 0,0 0 1 0,0 0 1 15,0 7-33-15,0-2-8 0,0 2 0 0,0 5-1 0,3-3 21 16,-3 3 0-16,0 0 0 0,2 0 0 0,1 2 0 0,0 2 0 16,-3 1 0-16,2-3 0 0,-2 0 0 0,0 0 0 15,6 2 0-15,-1-4 0 16,-3 5 0-16,4-13 0 0,2 3 8 0,0-2-8 15,-3-3-50-15,-5-2-15 0,5-2-3 0,3 0-1 16,0-1-144-16,-3-4-29 0,-2 3-6 0,2-8 0 16,6 2-12-16,-3 3-3 0,-8-4 0 0,5-1 0 15,6 0 196-15,-6-7 39 0,-2 5 8 0,2 0 2 0,3-2 58 0,-3 4 12 16,3-5 3-16,-5 10 0 0,-3-4 74 0,2 6 15 16,-2 5 4-16,0 0 0 0,0-7-24 0,0 7-5 15,0 0-1-15,0 0 0 0,0 0-30 0,0 0-5 16,3 7-2-16,2 0 0 0,-5 2-13 0,0 3-4 15,-2 0 0-15,2 0 0 0,2-1 0 0,1 1 0 16,-6-2 0-16,3 1 0 0,3-1-52 0,-3 1-12 16,-3-1 0-16,3 2 0 0,3-8 0 0,0 3 0 0,-3-7 0 0,0 0 0 15,0 0 0-15,0 0 0 0,0 0 0 0,0 0 0 16,0 0 36-16,0 0 4 0,8-4 1 0,-3 1 0 16,-5 3-22-16,5-4-5 0,0-1-1 0,3-2 0 15,-2 0-4-15,-1-3-1 0,3 3 0 16,0-4 0-16,-3 1-8 0,3-2 0 0,0 1 0 0,0-1 8 15,0 5-8-15,2-3 12 0,1 3-12 0,0 3 12 16,-3 1-12-16,-3-1 0 0,0 1-12 0,-5 3 12 16,0 0 0-16,5 7 0 0,3-2 0 0,-2 4 0 15,-4 1 0-15,1 2 0 0,5-5 0 0,-5 2 0 16,-1 3-9-16,1 0 9 0,2-1 0 0,0 1 0 16,1 0-108-16,2 0-14 15,0-1-3-15,2-6-1 0,6 2-129 0,-3-2-25 0,8-5-6 16,-7-5-298-16</inkml:trace>
  <inkml:trace contextRef="#ctx0" brushRef="#br0" timeOffset="28426.28">15118 2051 921 0,'0'-10'82'0,"0"1"-66"16,-2 4-16-16,-1-6 0 0,0 1 80 0,3 3 13 15,-5 7 3-15,2-7 0 0,1 7 7 0,2 0 1 16,0 0 1-16,0 0 0 0,0 0-65 0,2 2-14 16,-4 8-2-16,2-3-1 15,0 2 38-15,5 1 8 0,3-1 2 0,0 5 0 0,3 0 1 0,-4 0 1 0,4 3 0 0,5 11 0 16,0-4-23-16,0-1-5 0,-3 1-1 0,3 4 0 15,-3 0-19-15,0 0-4 16,-2 3-1-16,-1-3 0 0,-2 0-6 0,3-2-2 0,-6-2 0 0,1-1 0 16,-1-2 20-16,-3-6 3 15,-2-4 1-15,0 3 0 0,-2-2-36 0,-1 0-14 0,-2 0 1 16,-3-1 0-16,0 1 21 0,-5 0 4 0,-3-5 0 0,0 2 1 16,-3-6-13-16,1 1 0 15,-3-4 0-15,0 0 0 0,5-4 0 0,-3 1 0 0,3-6 0 0,-2 2 0 16,7-5-27-1,-2 0-8-15,2 1-1 0,4-1-1 0,4-9-183 0,0 2-37 16</inkml:trace>
  <inkml:trace contextRef="#ctx0" brushRef="#br0" timeOffset="28789.24">15401 2058 1720 0,'0'0'76'0,"6"0"16"0,2 5-73 0,-6-5-19 15,-2 0 0-15,6 4 0 0,-1-1 0 0,0 1 0 16,0 1 8-16,1 2-8 0,-1-2 0 0,6 0 0 15,-6 4 0-15,5-4 0 0,-2-1 0 0,3 1 0 16,-3-3 0-16,3 3 0 0,4-5 33 0,-1 0 3 16,-1-5 1-16,3 5 0 0,-6-2-5 0,4 0 0 15,-7-1-1-15,4-6 0 0,-6 2 3 0,1 0 1 16,-1-5 0-16,-2 0 0 0,-3-2 7 0,-3 2 2 16,0-2 0-16,-2 3 0 0,0-6-21 0,-3 1-4 15,0 4-1-15,0 0 0 0,-3 5-18 0,1 0 0 16,-3 2 0-16,-1 1 0 0,4 1-9 0,-1 3 9 15,1 3-8-15,-4 1 8 0,1 1-11 0,0 2 11 16,5 0-13-16,-3 3 5 0,-2 1 8 0,5 3 0 0,3 3 0 16,0-1 0-16,-1-2-20 0,4 8-3 0,-4-4 0 0,4 4 0 15,2 1 23-15,2-4 0 0,1 4 0 16,2-1 0 0,1 1-116-16,4-6-20 0,1 1-3 0,5-6-693 0</inkml:trace>
  <inkml:trace contextRef="#ctx0" brushRef="#br0" timeOffset="29029.54">15814 2114 288 0,'-10'-23'12'0,"10"18"4"0,0-7-16 0,2 1 0 0,6-1 0 0,-3 0 0 16,1 0 323-16,-4 3 61 0,1 2 13 0,0-5 3 15,-3 5-258-15,0 2-51 0,0 5-11 0,0 0-1 16,0 0-46-16,0 0-9 0,0 5-1 0,2 2-1 16,1 0-22-16,0 3 0 0,2 1-10 0,0 3 10 0,6-2 23 0,-3 2 11 15,5 0 2-15,-2 1 1 0,-1 3 16 0,3-1 3 16,-2-3 1-16,0 2 0 15,-1 1 8-15,-2-1 2 0,0-4 0 0,-3 2 0 0,1 3-14 0,-4-6-2 16,-2-4-1-16,0 3 0 0,-5-5-14 16,-3 4-2-16,3 0-1 0,-1-4 0 0,-2 2-7 0,1-2-2 15,-4 2 0-15,-2-5 0 0,-1 3-13 0,4 0-3 16,-1-1-8-16,1-1 12 0,-4 1-25 0,7-4-6 16,-4 0-1-16,6 0 0 15,5 0-84-15,0 0-18 0,0 0-3 0,0 0-683 16,0 0-137-16</inkml:trace>
  <inkml:trace contextRef="#ctx0" brushRef="#br0" timeOffset="29438.3">17042 2119 1958 0,'0'0'43'0,"0"0"9"0,2-5 1 0,-2 5 3 0,-5 0-45 0,0-7-11 0,2 3 0 0,3 4 0 32,-8 0 53-32,0 0 9 0,-5 0 2 0,0 0 0 0,-6 2-52 0,1 3-12 0,-3-1 0 0,0 1 0 15,-6 4 0-15,3 1 0 0,0 2 0 0,3-1 0 16,0-4 0-16,5 5 0 0,0-2 0 0,3 1 0 16,5 1 0-16,0-5 0 0,6 3 0 0,-1-3 0 15,6 4 0-15,-3-6 0 0,2-5 0 0,1 7 0 16,2-2 54-16,6-5 8 0,7 0 2 0,-2 0 0 0,0 0-52 0,5-5-12 15,-2 0 0-15,-1 3 0 0,-2-3 0 16,-5-2 0-16,-1-2 0 0,1 2 0 0,-3-3 0 16,2 1 0-16,-2-3 0 0,-2 3 0 0,-1 2 53 0,-2-3 8 15,-3 3 2-15,0 0 0 0,0 3-50 0,0 4-13 16,0 0 0-16,0 0 0 0,0 0 0 0,0 0 0 16,0 0 0-16,0 0 0 0,0 0 0 0,0 4 0 15,5 8 0-15,3-5 0 0,2 3 0 0,1 1 0 16,0 1 0-16,-1 0 0 0,1 7 0 0,-1-3 0 15,4 1 0-15,1 1 0 16,4-3-100-16,5 6-21 0,0-3-5 0,2 4-923 0</inkml:trace>
  <inkml:trace contextRef="#ctx0" brushRef="#br0" timeOffset="29734.05">18042 1757 1728 0,'5'0'38'0,"-5"0"8"0,0 0 2 0,0 0 0 16,0 0-39-16,0 9-9 0,-5-6 0 0,0 6 0 16,2-4 53-16,0 7 9 0,3-1 2 0,-2 1 0 15,-1 2 0-15,6 0 0 0,-1 0 0 0,-2 5 0 0,-8 2-52 0,3-4-12 31,0 2 0-31,2 2 0 0,-2 2 0 0,2 3 0 0,1 0 0 0,-4 5 0 16,4-3 20-16,-4 2 2 0,4-1 0 0,-4-1 0 0,4-9-35 0,-1-1-7 16,3-1-2-16,-2-5 0 15,2-1-69-15,0-1-13 0,0-10-4 0,0 0-476 16,0 0-95-16</inkml:trace>
  <inkml:trace contextRef="#ctx0" brushRef="#br0" timeOffset="29914.38">18238 2016 1728 0,'0'0'76'0,"0"0"16"16,0 0-73-16,0 0-19 0,0 0 0 0,2 0 0 0,-2 0 106 0,0 0 18 0,0 0 3 0,3 0 1 16,-3 0-79-16,0 2-15 0,-3 3-3 0,1 4-1 15,-1 3-30-15,-2 0 8 0,2-1-8 0,1 1 0 16,2 0 8-16,-3 0 0 0,3-1-8 0,0 1 12 31,0 0-40-31,0 4-8 0,0-4-1 0,0 0-1 16,0 2-21-16,3-2-4 0,-1-3-1 0,3-2-844 0</inkml:trace>
  <inkml:trace contextRef="#ctx0" brushRef="#br0" timeOffset="31160.88">18508 1771 1728 0,'0'0'76'0,"0"0"16"15,0 0-73-15,0 0-19 0,0 0 0 0,0 0 0 16,0 0 55-16,0 0 7 0,0 0 2 0,0 0 0 15,0 0 0-15,0 0 0 0,0 0 0 0,0 7 0 16,-3 0-52-16,3 5-12 0,0 4 0 0,-3-4 0 16,3 5 0-16,-2 6 0 0,-1-4 0 0,0 14 0 0,-2-3 0 0,2 3 0 15,-4 3 0-15,1-8 0 0,4 7 54 16,-6-7 8-16,2 3 2 0,1-8 0 16,0-1-52-16,-1-4-12 0,1-1 0 0,3-3 0 15,-4-5-48-15,4 3-13 0,-4-5-3 0,4-7 0 0,2 0 52 0,0 0 12 16,-8 5 0-16,2-10 0 0,1 0-10 0,0-2 1 15,0 0 0-15,-3-4 0 0,2-1 9 0,1 0 12 16,-3-2-2-16,3 0-1 0,0 2-9 0,-1-4 0 16,4-1 0-16,-1 5 0 0,0 1 0 0,3 4 0 15,0 0 0-15,0 2 0 0,0 0 0 0,3 0 0 0,0 3 0 16,2-3 0-16,3 1 0 0,2 1 0 0,1-1 0 0,0-1 0 16,2 0 0-16,5 3 0 0,1 2 0 15,-1-7 0-15,1 2 0 0,-1-2 0 0,1 2 0 0,2-4 0 16,0 2 0-16,-2 0 0 15,-1-5 0-15,3 3 0 0,1 2 0 0,1-5 0 0,-4 5 0 16,2-3 0-16,-2 3 0 0,-3-4 0 0,-1-6 0 0,1 5 0 16,-3 1 0-16,1 1 0 0,-6 1 0 0,2-1 0 15,1 3 0-15,-6 0 0 0,-2 3 0 0,-3 4 0 16,5 0 0-16,-5 0 0 0,0 0 0 0,0 0 0 16,0 0 0-16,-3 4 0 0,-2 6 0 0,-3 4 0 15,-2-2 0-15,2 2 0 16,-3 2 0-16,3 1 0 0,0-1 0 0,0 3 0 0,-2 4 0 0,-1 1 0 15,1 4 0-15,-4 7 0 0,1-4 0 0,2 2 0 16,-2-3 0-16,3-1 0 0,2-8 0 0,0 2 0 0,2-11 0 0,1 0 0 16,0 0 0-16,5-8 0 15,0-4 0-15,-3 3 0 0,1-6 0 0,2-1 0 0,0-1 0 0,0-2 0 16,0-5 0-16,0 0 0 0,0 1 0 0,0-6 0 16,2 1 0-16,-2-1 0 0,3-2 0 0,-3 1 0 15,3-4 0-15,-1 4 0 0,1-4 0 0,-1 8 0 16,1-2 0-16,-3 4 0 0,3 3-14 0,-1 2-2 15,-2 2 0-15,3 3 0 0,-3-3 16 0,3 0 0 16,-1 3 0-16,1 2 0 0,0-5 0 0,2 5 0 16,-5 0 0-16,8 0 0 0,0 0 11 0,2 0 5 0,1 0 0 15,0 0 1-15,2 0-17 0,0-5 0 0,0 3 0 16,3 2 0-16,0 0-17 0,0-5 2 0,-3 1 1 0,3 1 0 31,0-1-78-31,0-3-16 0,2-8-4 0,1 13 0 16,-6 9-12-16,6-9-2 0,-1-10-1 0,-2-4 0 0,0-1 102 0,0 1 25 0,-3-1 0 0,0 3 0 15,0-7 0-15,-2 7 0 0,-3-3 0 0,2 1 0 16,-2 2 46-16,-2 2 14 0,-1 3 4 0,-2 2 0 16,-1 2 20-16,1-2 5 0,-3 2 1 0,0 5 0 15,0 0-44-15,0 0-9 0,0 0-1 0,-3 7-1 16,-2 5-23-16,2 0-12 0,1-1 12 0,-1 6-12 16,0 4 26-16,-2-2-2 0,0 2 0 0,-3 3 0 15,3 1 3-15,-6 4 0 0,3 1 0 0,-3 3 0 16,1-2-15-16,-1 2-2 0,-2 2-1 0,3-2 0 0,-1-3-9 0,6-6 0 15,-1-1 0-15,6-4 0 16,0-5-28-16,0-14-2 0,3 7 0 0,-3-7 0 0,13 5 15 0,-2-5 3 16,2-5 1-16,0-2 0 15,0 3-14-15,1-6-3 0,-1 1-1 0,0-3 0 16,-2 0-41-16,2 1-8 0,-2 1-2 0,-1-6 0 16,1 4 40-16,-1 0 8 0,-2 5 2 0,0-2 0 0,-3 2 41 0,1 2 8 15,-1 3 1-15,-2-3 1 0,-1 3 19 0,1 2 4 16,0-3 1-16,-3 3 0 0,0 0-17 0,0 0-4 15,0 0-1-15,0 0 0 0,0 0-23 0,0 0 9 16,0 0-9-16,5 5 0 0,-5-5 20 0,8 5-2 16,0-1-1-16,0-4 0 0,0 7 43 0,2-7 8 15,-2 0 1-15,5 0 1 0,1 0-29 0,-4 0-5 16,-2-4-2-16,-3 1 0 0,1-1 0 0,-4 4 0 0,1-7 0 16,0 2 0-16,-3 0-22 0,2-2-12 0,-2-2 12 15,-2 2-12-15,2-5 13 0,-3 0-4 0,0 3-1 0,1-1 0 16,-4 6-8-16,1-6-9 0,-3 3 9 15,0 2-13-15,0 3 1 0,-2 2 0 0,2 0 0 0,-3 2 0 16,1 3 3-16,-1 7 1 0,3-7 0 0,-2 6 0 16,-1 3 8-16,3 1-10 0,-3 3 10 0,4-1-10 15,-1 2 10-15,2 2 0 0,-2 5 0 0,0-3-8 16,3 3 8-16,0-2 0 0,2 6 0 0,3-9 0 16,0 1-37-16,0-1-6 0,3-5-1 15,0-2 0-15,-1-2-13 16,1-3-3-16,2-6-1 0,-5-3-551 0,0 0-111 0</inkml:trace>
  <inkml:trace contextRef="#ctx0" brushRef="#br0" timeOffset="31306.05">18436 1745 1612 0,'-18'-14'72'0,"10"14"14"0,-6-5-69 0,1 5-17 15,3-4 0-15,-1 1 0 0,3 3 54 0,3 3 7 16,5-3 2-16,0 0 0 15,-3 4-123-15,3-4-25 0,3 5-5 0,5-3-1 0</inkml:trace>
  <inkml:trace contextRef="#ctx0" brushRef="#br0" timeOffset="32290.59">20143 1865 1152 0,'0'0'102'0,"0"0"-82"15,5-5-20-15,0 3 0 16,-5 2 132-16,0 0 23 0,0 0 4 0,0 0 1 16,0 0-44-16,0 0-8 0,-5 0-1 0,0 7-1 0,-1-2-67 0,-1 4-14 15,1 1-2-15,-2 6-1 0,6-2-33 0,-1 7-6 16,0-4-2-16,-2 6 0 0,5 1 28 0,-3-1 6 16,3 1 1-16,0 4 0 15,0-4-16-15,0-1 0 0,3 1 0 0,0-8 0 0,-3 3 8 0,0-3-8 16,0-4 0-16,2 0 0 0,1-10 0 15,-3 3 0-15,-3 0 0 0,3-1 0 0,0-4 0 0,0 0 0 16,0 0 0-16,0 0 0 0,0-9 57 0,-5 2 6 16,2-3 1-16,-2 1 0 0,2-3-52 0,1 1-12 15,-1 1 0-15,1-2 0 0,2 1 0 0,0-1 0 0,5 0 0 16,0-4 0 0,-2 2 0-16,2 4 0 0,0-6 0 0,1 2 0 0,-1 4 0 0,3 3 0 0,2-2 0 15,-2 6 0-15,0-1 0 0,0 1 0 16,3 3 0-16,-3 3 0 0,0 1-13 15,2-1-6-15,-2 6-1 0,0-4 0 0,3 7 32 0,-3-1 7 16,0-4 1-16,-6 5 0 0,1 0-20 0,-3 4 0 16,0-4 0-16,-3 0 0 0,-2 4 0 0,-3-4 0 0,0 2 0 0,-2 0 0 15,-4 0 0-15,1-2 0 0,2-2 0 0,1 1 0 16,-3-4 0-16,-1 0 0 0,4 3 0 0,2-5 0 31,0 2-51-31,0-7-13 0,5 4-4 0,3-4-608 0,0 0-121 0</inkml:trace>
  <inkml:trace contextRef="#ctx0" brushRef="#br0" timeOffset="32473.4">20500 2058 2066 0,'0'0'45'0,"0"0"10"0,0 0 1 0,0 0 3 0,0 0-47 0,0 0-12 0,0 0 0 0,0 5 0 0,-3 2 14 0,1 2 1 15,-4 3 0-15,4 0 0 0,2-5-6 0,-6 4-1 16,4-1 0-16,-1 9 0 0,0-8-8 0,1 6 0 15,-1-5 0-15,3 2 0 0,0 0 0 0,0-2 16 16,3 2-2-16,-3-3-1 0,2-1-13 0,4-5 0 16,-4 2 0-16,4-3 0 15,2-1-171-15,-3-3-37 0,13-7-7 0,-2-3-1 0</inkml:trace>
  <inkml:trace contextRef="#ctx0" brushRef="#br0" timeOffset="32758.17">20844 1825 864 0,'10'-5'76'0,"-10"5"-60"16,0 0-16-16,6 0 0 0,-6 0 226 0,8 5 42 0,-8-5 9 0,8 0 2 15,-6 7-223 1,4 3-44-16,-4 1-12 0,1 1 0 0,-6 0 21 0,3 0 0 0,0 4 0 0,0 3 0 16,-2-3 7-16,-4 3 0 15,4 2 1-15,-4 3 0 0,-2-1-13 0,3 1-2 0,0-1-1 0,0 6 0 16,-3-4-13-16,0 8 0 0,2-4 0 0,1-6 0 15,0 1 23-15,2-8 1 0,-2-4 1 0,2 0 0 16,1-1-71 0,-1-6-14-16,0 2-4 0,1-7 0 0,-4 3-51 0,1-6-10 0,0-2-3 0,-3-2-614 15</inkml:trace>
  <inkml:trace contextRef="#ctx0" brushRef="#br0" timeOffset="32920.9">20664 2063 864 0,'-5'0'76'0,"-1"-5"-60"0,1-2-16 0,2 2 0 0,1 3 144 0,2 2 25 31,0 0 6-31,0 0 1 0,0 0-90 0,5 0-18 0,0 0-3 0,3 0-1 0,3 0-4 0,2 2 0 16,0 3-1-16,3-3 0 0,0 3-43 0,8 4-16 16,2-6 11-16,1 6-11 0,2-7 32 0,0 8 0 15,0-8 0-15,0 3 0 0,-2 0 0 0,-1-3 0 0,1 0 0 0,-6-2 0 32,-3 0-128-32,-2-2-26 0,-3 0-5 0,-5 2-1 0</inkml:trace>
  <inkml:trace contextRef="#ctx0" brushRef="#br0" timeOffset="33014.36">20614 1750 1897 0,'-8'-7'41'0,"0"7"9"0,0-5 2 0,3 5 2 0,-1-5-43 0,4 3-11 0,-4 2 0 0,4 0 0 31,-1 0-36-31,0 0-8 0,-2 7-3 0,5-7 0 0</inkml:trace>
  <inkml:trace contextRef="#ctx0" brushRef="#br0" timeOffset="34142.6">21489 2382 1728 0,'8'-7'76'0,"-8"7"16"0,0 0-73 0,8 0-19 0,-2-7 0 0,-1 3 0 16,-5 4 106-16,5-5 18 0,-2 3 3 0,-3 2 1 16,0 0 0-16,0 0 0 0,0 0 0 15,-3 7 0-15,-5 4-103 0,-5 8-25 0,-5 5 0 0,-4 4 0 16,1 3 0-16,-5 6 0 0,-1 1 0 0,-4-1 0 31,-4 6-46-31,3 1-14 0,1 6-4 0,4-13-1049 0</inkml:trace>
  <inkml:trace contextRef="#ctx0" brushRef="#br0" timeOffset="35121.37">2127 3751 1684 0,'0'0'75'0,"0"0"15"0,0 0-72 0,0 7-18 0,3-2 0 0,-3 2 0 16,-3 2 0-16,3 1-9 0,0-1 1 0,0 5 0 15,3-2 8-15,-3 7 0 0,5-5 0 0,-2 5 0 16,-3 2 0-16,0 0 0 0,2 3 0 0,-2-5 0 15,6-1 0-15,-4-1 0 0,-2-3 0 0,6-2 0 16,-6-3 27-16,2 1 10 0,-2-10 3 16,0 0 0-16,0 0 25 0,0 0 6 0,0 0 1 0,0 0 0 15,0 0 3-15,0 0 1 0,8-10 0 0,-8 1 0 16,3 4-52-16,2-11-9 0,-5 1-3 0,0-1 0 16,0 0 16-16,3-3 4 0,-3 2 0 0,8-6 0 15,-6-1-32-15,4 1 0 0,2-1 0 0,-3 3 0 16,3-3 0-16,5 1 0 0,-2 2 0 0,-1 0 0 0,6-1 0 0,-5 4-8 15,5 4-1-15,-6 2 0 0,-2 0 9 0,3 3-12 16,-1 2 12-16,-2 7-12 16,0 0 12-16,3 2-10 0,-3 3 10 0,0-3-10 15,0 5-14-15,2 2-2 0,-2-4-1 0,0 2 0 16,-3 5-137-16,3 0-27 0,3-1-5 0,-3 1-2 0</inkml:trace>
  <inkml:trace contextRef="#ctx0" brushRef="#br0" timeOffset="35928.55">2815 3779 1364 0,'5'0'30'0,"3"-9"6"0,-5 2 2 0,5 0 0 0,-8-5-30 0,3 5-8 0,2-5 0 0,-5 5 0 16,0-2 116-16,0 4 23 0,0 1 4 0,0-1 1 15,-5 2-60-15,2 3-11 0,-5 0-2 0,0 5-1 16,0 2-30-16,-2-4-5 0,-1 6-2 0,0 0 0 15,3 3-51-15,-5 2-10 16,8 3-3-16,-3-3 0 0,0 2 31 0,5 1 0 0,3-1 0 0,-5 1 0 16,5 1 0-16,5-3-9 0,-5 3 9 15,6 1 0-15,-1-7 0 0,3 0 0 0,-3 0 0 0,8-5 0 16,-5 0 0-16,3-5-12 0,-3-2 4 0,3 0 0 16,-4-2 37-16,1-1 8 0,3-1 2 0,-3-1 0 15,-3 3-24-15,1-8-5 0,1 3-1 0,-4 0 0 0,2-5-9 0,-2 3 0 16,-3-1 0-16,3-1 8 0,-6-1 8 15,3 2 2-15,0-1 0 0,0-1 0 0,-3 0-18 16,3 0 10-16,0-4-10 0,-5 4 8 0,5 0 4 16,0 1 0-16,0 1 0 0,0 3 0 0,0 0-12 0,0 7 0 15,0 0 0-15,0 0 0 0,0 0 0 16,0 0-11-16,0 0 3 0,8 7 0 0,-5 0 8 0,2 3 0 16,-2-3 0-16,2 5 0 0,0 2-8 0,0 0 8 15,-2 2-8-15,2 1 8 0,3 1-24 0,-5-3 1 16,5 3 0-16,0 1 0 15,-5 0-157-15,4 0-32 0,1-3-7 0,3-4-1 16,-3-3-8-16,0-9-1 0,2 0-1 0,-2 0 0 16,3-4 139-16,0-3 28 0,-4 0 6 0,1-3 1 0,0 1 32 0,-2-3 6 15,-1 0 2-15,3-2 0 0,-8 2 119 0,3-4 24 0,2 0 5 16,-5-1 0-16,0 3-5 0,2-5-2 0,-2 3 0 0,3 2 0 16,-3 2-33-16,0 2-6 15,0 1-2-15,5 2 0 0,-5 2 20 0,0 5 3 0,0 0 1 0,0 0 0 16,0 0-69-16,0 0-14 0,0 0-2 0,0 0-1 15,0 0-22-15,0 10 0 0,3-1 0 0,2 3 8 16,-5 0-8-16,0 2 0 0,3-3 8 0,-3 4-8 16,3-4 0-16,-3 6 0 0,5-3 0 0,-5 0-12 15,0 2 12-15,0-8 0 0,3 1 0 0,2 0 8 16,-5-4-8-16,0-5 0 0,0 0 0 0,0 0 0 16,0 0 8-16,0 0 0 0,8 5 0 0,-8-5 0 15,5-5 33-15,0 0 7 0,3-2 2 0,-5 0 0 16,0-5-3-16,2 3-1 0,-2-3 0 0,2-2 0 15,3 0-30-15,-3 0-7 0,0 2-1 0,3 0 0 0,-2 1-8 0,2-1 0 16,-1 3 0-16,-1 1 0 16,4 4 0-16,-2 1-11 0,-5 1 3 0,5 4 0 0,0-2 8 0,0 7 0 15,-3 1 0-15,0 1 0 0,3 3 0 16,-2-1 0-16,-1 1 0 0,3 2 0 0,0 3 0 0,2-3 0 16,-7 2 0-16,5-2 0 0,0 3 0 0,2 2 0 15,1 0 0-15,5-1 0 16,0 4-143-16,-3-1-26 0,5-2-6 0,4-5-1 15,-1-5-51-15,3-4-10 0,21-3-3 0,-8-9 0 0</inkml:trace>
  <inkml:trace contextRef="#ctx0" brushRef="#br0" timeOffset="36308.44">3815 3866 1371 0,'6'-9'30'0,"-4"0"6"0,4-3 2 0,-4 0 1 0,1-2-31 0,-3 2-8 0,0 3 0 0,-3-1 0 16,1 3 112-16,2 3 20 0,-6-3 5 0,4 2 1 15,-9 5-59-15,6 0-12 0,-3 2-3 0,0 3 0 16,3 2-52-16,-9 2-12 0,9 3 0 15,-3 0 0-15,0 4-9 0,-2-1 1 0,2 1 0 0,-3 3 0 16,6-3 8-16,2 5 0 16,-5-4-9-16,8 2 9 0,0-3 0 0,0 1 0 0,8-6 0 0,-5 1 0 15,2-2 0-15,6-1 0 0,-3-9-11 0,2 0 11 16,1 0 20-16,5-9 10 16,-3-1 2-16,3 1 0 0,0-3-4 0,-6 0 0 0,6 1 0 0,-8-6 0 15,3 1-28-15,-3-3 0 0,2 0 0 0,-7-2 0 16,2 2 12-16,-2-5-3 0,-3-1-1 0,0 1 0 15,0 1 0-15,-3-3-8 0,3-3 12 0,-8 1-4 0,8 0 8 0,-8 0 0 16,6 2 1-16,-6 2 0 0,2 1 12 16,1 6 3-16,0 1 0 0,2 9 0 15,3-3-10-15,-5 8-2 0,5 2 0 0,0 0 0 0,0 0-20 0,-3 0 0 16,-5 7 0-16,6 3 0 0,2-1 0 0,-6 3-13 16,6 2 3-16,0 2 1 0,6 3 9 0,-6-2 0 15,0 1 0-15,5 4 0 0,0 1 0 0,3 1-15 16,-3 2 3-16,9 2 0 15,-6 5-138-15,2-3-27 0,3 3-6 0,3-2-738 0</inkml:trace>
  <inkml:trace contextRef="#ctx0" brushRef="#br0" timeOffset="36588.98">4191 3892 518 0,'3'-11'46'0,"2"6"-37"16,-10 0-9-16,5 0 0 0,0-2 233 0,-3 3 45 15,0-8 9-15,3 7 1 0,-5 3-132 0,2-3-28 16,3 5-4-16,-5 0-2 0,0 0-66 0,0 0-12 15,2 0-4-15,-5 5 0 0,0 2-23 0,5-2-5 0,-5 2 0 0,1 4-1 16,1 1-11-16,4 0 0 0,-1-3-10 0,-2 3 10 16,5 0-11-16,0 0 11 0,5-5-12 0,-5 0 12 15,5-2 0-15,1 2 0 0,1-5 0 0,1 0 0 16,3-2 22-16,0-2 5 0,-1-5 1 0,3 5 0 16,-2-10-12-16,2 0-1 0,0 3-1 0,-5-3 0 15,3 0-5-15,-3 0-1 0,-3 1 0 0,-2-1 0 16,-3-2-8-16,0 2 8 0,0-2-8 0,-3 0 8 0,3 0-8 15,-5 2 0-15,5 0 0 0,-8 0-11 16,8 1-34-16,-8 1-7 16,5 5-2-16,-2-4 0 0,2 4-85 0,3 1-17 0,0 1-3 15,0 3-1-15</inkml:trace>
  <inkml:trace contextRef="#ctx0" brushRef="#br0" timeOffset="37200.12">4387 3782 403 0,'0'0'36'0,"2"-3"-36"15,-2 3 0-15,6 0 0 0,4 0 228 0,-7 0 38 16,0 0 8-16,-3 0 2 0,5 0-135 0,3 0-26 16,-8 0-6-16,0 0-1 0,2 5-60 0,4 0-13 15,-6 2-3-15,0 0 0 0,0 2-13 0,0 1-3 0,0-1-1 16,-6 3 0-16,4 2-15 0,2 0 0 16,-5-4 8-16,5-1-8 0,-3 0 0 0,0 1 0 0,6-1 0 0,-3-6 0 15,0-3 0-15,3 4 0 16,-3-4 0-16,0 0 0 0,0 0 23 0,5 5 1 15,3-5 1-15,-3 0 0 0,-2-7 11 0,7 2 1 0,-7-2 1 0,2 2 0 16,1-6-8-16,-1 4-2 0,3-5 0 0,-3 2 0 16,0-1-15-16,3-1-3 0,3 0-1 0,-3-4 0 15,0 4-9-15,2 3 0 0,1-3 0 0,-6 5 0 16,0 0 0-16,1 2 0 0,2 3 0 16,-6-1 0-16,-2 3 0 0,0 0 0 0,0 0 0 0,0 0 0 15,3 10 0-15,-3 1 0 0,5-3 0 0,-5 3 0 16,3 1 0-16,2 2 0 0,-5 0 0 0,0 3 8 0,-5-3-8 15,2 2 0-15,6 1 0 0,-3-1 0 16,-3-4 0-16,3-5 0 0,0 2 0 0,3-1 0 0,-3-8 0 0,5 4 8 16,1-1-8-16,-6-3 8 15,0 0 0-15,5 2-8 0,3-4 12 0,0-1-4 0,-3 1 27 0,3 0 5 16,-3-6 0-16,-2 4 1 16,2-6-20-16,6 1-4 0,-9 0-1 0,4-3 0 0,-4 2-6 0,6-4-2 15,-5 2 0-15,5-6 0 0,-3 1 20 0,6 5 3 16,-6-6 1-16,8 1 0 0,-5 3-32 15,-3 2 0-15,3 1 0 0,0 1 0 0,-2 1 0 0,4 4-13 16,-7 0 1-16,2 5 0 0,-5 0 12 0,0 0 0 16,5 0 0-16,1 7-9 0,2 0 9 0,-3-2 0 15,0 5 0-15,3-1-8 0,-5 3 8 0,2-1 0 16,0-1 0-16,1 6 0 0,2-2-9 0,-3 5 0 16,3-2 0-16,0 2 0 15,0-1-101-15,2 4-20 0,-2-6-4 0,3 0-1 16,-3 1-123-16,2-8-25 0,12-4-5 0,-4-5 0 0</inkml:trace>
  <inkml:trace contextRef="#ctx0" brushRef="#br0" timeOffset="37356.35">5048 3537 2026 0,'0'-7'44'0,"0"7"10"0,-2-7 2 0,4 2 1 0,-2 5-45 0,0 0-12 0,0 0 0 0,0 0 0 15,0 0 53-15,0 0 9 0,0 0 2 0,-2 5 0 16,-1 2-52-16,0 3-12 0,3 4 0 0,-2 2 0 15,-1 3 0-15,3 0 0 0,0 0 0 0,0 2 0 16,3 0-28 0,-1 5-1-16,4-3-1 0,2 8 0 0,-3-1-88 0,3 1-18 0,5 2-3 0,-8-5-1 15,9-2-83-15,-7-2-17 0,15 9-3 16,-4-19-1-16</inkml:trace>
  <inkml:trace contextRef="#ctx0" brushRef="#br0" timeOffset="37675.55">5228 3935 172 0,'11'-12'8'0,"-9"7"1"15,4-7-9-15,-1 1 0 0,-2 1 0 0,-1-4 0 0,1 2 247 0,-3-4 47 16,-3 4 10-16,3-7 1 0,0 5-129 0,0 0-25 15,0 2-6-15,0 3-1 0,0 2-100 0,0 2-20 16,0 1-4-16,0 4 0 0,0 0 20 0,0 0 4 16,0 0 0-16,0 0 1 0,0 0-45 0,6 2-10 15,2 5-2-15,-1 0 0 0,1 0 12 0,3 2 0 16,-3 1 0-16,5-1 0 0,0-2 0 0,3 7 0 16,0-2 10-16,3 5-10 0,4 1 19 0,-4-3-3 0,2 3 0 15,0 4 0-15,3-1-4 0,-3-2 0 16,-2-1-1-16,-3 1 0 0,5 0 25 0,-13-3 6 15,5-1 1-15,-5-1 0 0,3 0-11 0,-6-2-1 0,-5-3-1 0,2 0 0 16,-4 1 1-16,2-3 0 0,-8 0 0 0,0 0 0 16,-3-2-2-16,1 2 0 15,-6-3 0-15,0 1 0 0,0-3-17 0,0 6-3 0,0-8-1 0,-2 2 0 16,2-2 20-16,5 0 3 0,-4 0 1 0,4 0 0 16,0-2-32-16,3 2 0 0,1-5 0 0,1 2 0 15,1 1-72 1,0-3-20-16,-3 3-4 0,8-3-1015 0</inkml:trace>
  <inkml:trace contextRef="#ctx0" brushRef="#br0" timeOffset="38655.24">6215 4055 1324 0,'0'0'118'0,"0"0"-94"16,0 0-24-16,0 4 0 0,-5 3 160 0,5 0 28 15,-3 5 6-15,0 0 1 16,-4 2-182-16,1 3-36 0,4-1-7 0,-9 3-2 0,3-3 32 0,0 8 0 16,-2-3 0-16,-1 0 0 0,0 0-20 0,6-4 0 15,-8 2-1-15,5-3 0 16,3-4-93-16,2 0-18 0</inkml:trace>
  <inkml:trace contextRef="#ctx0" brushRef="#br0" timeOffset="39550.16">7660 3638 288 0,'-14'-4'12'0,"9"1"4"0,5 3-16 16,-5-2 0-16,-3 0 0 0,0 2 0 0,-3 0 253 0,3 0 48 15,-2 0 10-15,-1 4 1 16,-2 1-200-16,0 0-40 0,-3 4-8 0,3-2-1 0,-3 5-42 0,3 0-8 16,-1-1-1-16,4 4-1 0,-1 3-11 0,1-4 0 15,2 3 0-15,2-1 0 0,1 1 29 0,3-3 1 16,-1 2 0-16,3 1 0 0,3-5-12 0,2-1-2 16,0 1-1-16,3-5 0 0,-3 0 28 0,6-4 5 0,-1-1 2 15,1-4 0-15,2-3-14 0,1 0-2 16,-1-2-1-16,-3-2 0 0,4 2-1 0,-4-5-1 15,1 0 0-15,-1-4 0 0,-4 2-16 0,2 2-3 0,-1-2-1 0,-1 0 0 16,2 0 9-16,-6-1 1 0,1-3 1 0,2 4 0 16,-2-1 15-16,-3 4 3 15,0-3 1-15,0 2 0 0,0 2-25 0,0 3-4 0,0 3-2 16,-3-1 0-16,3 5-1 0,0 0 0 0,0 0 0 0,0 0 0 16,0 0-9-16,0 0 0 0,0 0 0 0,0 0-11 15,3 9 11-15,2 5-10 0,1-2 10 0,-4 0-10 16,1 0 10-16,2-1 0 0,6 4 0 0,-6 1 0 15,3 0 0-15,0 1 0 0,2-5 0 0,1 2 0 16,2-2 0-16,-2-3 0 0,-1-2 0 0,6-2-8 16,3-1 8-16,-3-4 0 0,-6 0 0 0,4-7 0 15,4 0 0-15,-2 0 0 0,-3-4 0 0,0-1 8 16,3-2-8-16,0 0 0 0,-3-1 0 0,1-6 0 0,-4 2 0 16,1 1 0-16,-1-6 0 0,1 1 0 0,-8 1 0 0,4-1 0 15,7-5 0-15,-6 4 0 16,-6 1 0-16,4-1 0 0,2-4 0 0,-3 4 0 0,0 3 0 0,-2 2 8 15,-1 3-8-15,1 4 8 0,2 5-8 0,-2-2 0 16,-3 6 0-16,0-4 0 0,5 5 0 0,-5 2 0 16,0 0-8-16,0 0 8 0,0 9-9 0,0 3 9 15,0 2-10-15,0 0 10 0,-2 3 0 0,2 4 0 16,0 3-8-16,0 1 8 0,-6-1 0 0,6 4 0 16,6 3 0-16,-6 2 0 0,0 0 0 0,0-3 0 15,5 3-8-15,0-2 8 0,-2-1-20 0,2-6 0 16,-2-3-1-16,2-7 0 15,3 2-6-15,-5-8-1 0,-3-1 0 0,0-5 0 0,5 5 28 0,-5-7 0 16,0 0 0-16,0 0 8 0,0-7 1 0,-3-2 1 16,-2 1 0-16,0-6 0 0,-1 3-10 0,1-4 8 0,0 4-8 0,0-6 8 15,-3 3 0-15,2 2 0 0,9-2 0 16,-6 0 0-16,1 0 6 0,4 2 1 0,4-2 0 0,-1 2 0 16,0 1-15-16,1 1 11 0,-1 3-11 0,8 0 10 15,0 2-10-15,-2-4 0 0,2 7 0 16,3-3 0-1,8 3-64-15,0 2-4 0,-9 0-2 0,7 2-631 0,7 3-127 0</inkml:trace>
  <inkml:trace contextRef="#ctx0" brushRef="#br0" timeOffset="39903.11">9067 3587 1382 0,'0'0'61'0,"0"0"13"0,11 7-59 0,-3-5-15 0,0 3 0 0,0-1 0 0,-8-4 52 0,5 5 8 15,0 2 2-15,-5-7 0 0,6 3-34 0,1 4-6 16,-7-7-2-16,6 2 0 0,2 0-20 0,-8-2 0 16,8 5 0-16,0-3 0 0,0-2 37 0,-1-2 3 15,1 0 1-15,0-3 0 0,0 3 19 0,0-5 3 16,0 4 1-16,0-6 0 0,0 2-18 0,-3 0-3 16,3-3-1-16,-2 1 0 0,-1-1-2 0,0 3-1 15,0-7 0-15,-2 5 0 0,0-1-7 0,-1 3 0 16,-2-4-1-16,0-1 0 0,-2 5-7 0,-1-3-2 15,0 3 0-15,-2 0 0 0,0 0-10 0,2 3-3 0,-2-1 0 16,0 5 0-16,-3 0-9 0,0 5-16 16,-3-1 4-16,1 3 1 0,-1 0 11 0,0 5-8 15,1 0 8-15,-1 0-8 0,-2-5 8 0,2 9 0 0,1-4 0 16,2 4 0-16,0 1-11 0,3 2 0 0,-1 4 0 0,4-2 0 16,2 1-14-1,5 1-3-15,0 1-1 0,9 1 0 16,-1-1-191-16,5-1-39 0,1-1-7 0</inkml:trace>
  <inkml:trace contextRef="#ctx0" brushRef="#br0" timeOffset="40302.9">9829 3533 1832 0,'3'-12'81'0,"-3"9"17"0,-3-1-78 0,1-1-20 0,2 5 0 0,0 0 0 15,-3-2 63-15,-2-3 9 0,-3 3 1 0,0 4 1 16,-5 3-46-16,2-1-10 0,-5 3-2 0,3-2 0 0,-3 2-16 0,0 3 0 15,3-1-8-15,0 0 8 0,2 3 0 0,1 0-9 16,2 2 9-16,2 0 0 0,1 0 0 0,0 0-10 16,5 5 10-16,0-5 0 0,2 3 0 0,4-1 0 15,-1-2 0-15,3 0 0 0,2-7-9 0,1 1 9 16,0-4 0-16,2 1-9 0,0-5 9 0,3 0 0 16,0 0 0-16,0-7 0 0,0 2 0 0,-3-4 8 15,-3 2-8-15,1-3 8 0,-3-1-8 0,-3-1 8 16,3-2-8-16,-3-3 8 0,-2 3 0 0,2-2 0 15,-2-1 0-15,0 1 0 0,-3 2 12 0,0 0 4 16,2 2 0-16,-2 0 0 0,-2 0-24 0,-1 5 0 16,3-2 0-16,3 6 0 0,-3-6 0 0,0 9 11 15,0 0-1-15,0 0 0 0,0 0-10 0,0 0 0 0,0 0 0 0,0 9 0 16,5-6 0-16,-5 6 0 0,3-2 0 0,-1 3 0 16,4 1 0-16,-1 1 0 0,0 0 0 0,3 0 0 15,0-1-8-15,3 4 8 0,-1 1-10 16,3 0 10-16,3 1-102 15,-2-3-14-15,4-2-4 0,1-3-476 0,2-2-96 0</inkml:trace>
  <inkml:trace contextRef="#ctx0" brushRef="#br0" timeOffset="40512.76">10401 3431 2026 0,'0'0'44'0,"0"-7"10"15,-3 3 2-15,3-6 1 0,-3 8-45 0,1-5-12 0,-1 4 0 0,-5 3 0 16,3 0 21-16,-6 0 3 0,-2 3 0 0,0 4 0 0,-3-5-24 0,0 8 0 15,0-6 0-15,3 8 0 16,0 0 0-16,5 2 0 0,0 0 0 0,3 0-8 0,-1 3 8 0,1-6-12 16,2 6 12-16,3-1-12 0,0 3 12 0,0 0 0 15,3 0 0-15,2 0 0 0,1-1-25 0,4-6 0 16,1 5 0-16,5-8 0 16,2 0-58-16,1-4-11 0,2-5-2 0,0-5-1 0</inkml:trace>
  <inkml:trace contextRef="#ctx0" brushRef="#br0" timeOffset="40843.36">10628 3182 115 0,'-2'-9'10'0,"2"2"-10"0,0 0 0 0,0 7 0 15,0 0 376-15,0 0 72 0,0 0 16 0,0 0 2 16,0 0-350-16,0 0-71 16,0 0-13-16,-8 4-4 0,2 3-28 0,1 5 0 0,3 2 0 0,-4 3-10 15,4 4 10-15,2-5 0 0,-6 5-9 0,6 1 9 16,-2 6 0-16,2-5-11 0,-6 6 11 0,4 1-8 15,-1 3 8-15,0 2 0 0,-2-4 8 0,2 0-8 16,3-3 0-16,-2-5 0 0,2-2 0 0,0-9 0 16,0 0 13-16,0-3-1 0,0-9-1 0,0 0 0 15,0 0 50-15,0 0 11 0,0 0 1 0,2-7 1 16,1 0-29-16,0 0-5 0,2-5-2 0,-2 1 0 16,-1-6-17-16,1 3-3 0,2 2-1 0,1-2 0 0,-4 0 2 15,4 0 0-15,-1 0 0 0,3 2 0 0,-3 0-6 0,0 5-1 16,1 0 0-16,-1 3 0 15,3 1-12-15,0 3 0 0,-3 3 0 0,3-1 0 16,3 5-24-16,-3 2-8 0,2-4-2 0,1 4 0 16,2 1 34-16,3 2 0 0,0-8 0 0,2 6 0 15,1-1-100-15,2 1-22 0,0-1-5 0</inkml:trace>
  <inkml:trace contextRef="#ctx0" brushRef="#br0" timeOffset="41187.96">11377 3351 979 0,'0'-14'87'0,"0"5"-70"0,0 2-17 0,0-5 0 16,-3 0 225-16,1 1 42 16,-1 1 8-16,1 3 1 0,-4 0-140 0,-2 2-29 15,0 1-6-15,0 1-1 0,0 3-72 0,-2 0-14 16,-1 3-3-16,3 1-1 0,-2 1-10 0,2 2 0 0,0-2 0 0,3 2 0 16,-1 0 0-16,6 2-11 0,-2-2 3 0,4 3 0 15,-2 2 8-15,8-3 0 0,-2 3 0 0,4-1 0 16,1 1 0-16,2 2 0 0,3 0 0 0,0 3 8 15,-3-1-8-15,3 1 0 0,-3-3 0 16,0 2 8-16,-2 1-8 0,-3-3 0 0,0 2 0 0,-6-1 0 16,1 3 0-16,-3-6 0 0,-5 5 0 0,-1-6 0 15,1 3 0-15,0-2 0 0,-6-2 0 0,3 1 0 16,0-4 0-16,0 3 11 0,-2-3-11 0,2-2 12 16,3-3-12-16,2 3-11 0,3-5 3 0,-5 0 0 15,2-5-169-15,0 0-34 0,3-9-6 16,8-5-611-16</inkml:trace>
  <inkml:trace contextRef="#ctx0" brushRef="#br0" timeOffset="41684.16">11806 2952 2430 0,'0'0'53'0,"0"0"11"0,5 2 3 15,0 5 1-15,3-2-54 0,-2 4-14 0,1 1 0 0,-1 4 0 0,-4 2 0 0,1 5 0 16,0-4 0-16,-3 4 0 0,0 2 0 0,0 3 0 15,-3-2 0-15,0 4 0 0,1 3 0 0,-1-3-8 0,0 2 8 16,-2 3 0-16,3-4-14 0,-1-6 1 16,0 1 0-16,3-1 0 0,0-9 13 0,0 0 0 15,0-4 0-15,0-1 0 0,0-4-8 0,0 0-3 0,0-5 0 0,0 0 0 32,0 0-27-32,0 0-6 0,0 0 0 0,3-5-1 15,0 0 10-15,-3-4 3 0,2-1 0 0,1 1 0 16,2 2-8-16,-2-5 0 0,-1 0-1 0,1 3 0 0,2 0 41 0,-2 1 0 0,-3-1 13 0,3 4-3 15,-3 5 62-15,2-4 13 0,-2 4 3 0,6-3 0 16,-1-1-123-16,3 4-24 0,-8 0-5 16,8 2 0-16,2 0 51 0,1 5 13 0,-1-7 0 0,4 5 0 15,-4-3 0-15,4 3 0 0,1-5 0 0,1 2 0 16,3 1 0-16,-3-3 13 0,2-3-4 0,-2 1-1 16,0 2 6-16,2-5 1 0,-2 3 0 0,0-3 0 15,0 1-7-15,0-3 0 0,-3 0-8 0,0 2 12 16,-2-2 18-16,0 2 3 0,-3-2 1 0,-3 2 0 15,0-4-4-15,-2 2-1 0,-3 0 0 0,0-3 0 0,-3 3 4 0,0 3 1 16,-2-3 0-16,-3 0 0 16,-2 2-22-16,-1 0-12 0,0 3 12 0,-2 2-12 0,-3 2 0 15,1 3 0-15,-1 2 0 0,0 0-9 0,3 2 9 0,-3-2 0 16,0 3 0-16,0 2 0 0,0 2 0 0,3 0 0 16,0 0 0-16,2 2 0 15,0 1-28-15,3 2-3 0,3-1-1 0,3 4 0 0,2-4 32 0,2 1 0 16,3-2 0-16,6-3 0 15,0-2-73-15,7-3-9 0,1 0-2 0,2-6-886 0</inkml:trace>
  <inkml:trace contextRef="#ctx0" brushRef="#br0" timeOffset="42109.38">12531 3358 1191 0,'0'0'52'0,"0"5"12"0,0 2-51 0,2 3-13 0,1 1 0 0,-3 1 0 16,0 0 92-16,-3 4 16 0,3 1 4 0,3-1 0 31,-3 3-45-31,0-2-9 0,0 1-2 0,0 4 0 0,0-1-26 0,-3 0-6 0,1 2 0 0,-1 6-1 16,-2-1 14-16,2-5 3 0,-2-1 1 0,2-4 0 15,1 1-33-15,-1-7-8 0,3 0 0 0,-3-8 0 16,1 3 60-16,2-7 9 0,0 0 3 0,0 0 0 16,-6 0 6-16,1 0 2 0,-3-7 0 0,0 3 0 15,0-6-33-15,-2 1-7 0,2-3 0 0,-3-2-1 16,0-2-31-16,-4-8-8 0,1 1 0 0,1-3 0 15,3 0 11-15,-1 0-3 0,0-2 0 0,6-1 0 0,0-1-8 16,5 2 0-16,0-1 0 0,5 4 0 0,3 1 0 0,3 3 0 16,2 2 0-16,3 3 0 0,0-1 0 15,2 3-11-15,3 2 3 0,-2 3 0 16,2-1-20-16,3 3-3 0,0 3-1 0,-3 1 0 0,0 3 32 0,-3 0-9 16,1 3 9-16,-3 1 0 0,-6 6 0 0,-2-1 0 15,3 1 0-15,-3 1 0 0,-3 6 0 0,-2-1 0 16,-3 5 0-16,-3 5 0 0,3-2 26 0,-5 2 4 15,-3 0 1-15,0 2 0 0,0-5-31 0,-2-1 0 16,-1-1 0-16,0-2 0 0,1 2-10 0,2-10-8 16,-3 1-2-16,3-2 0 0,-2-1-2 0,2-4-1 15,2-1 0-15,-1-4 0 16,1 0-151-16,1 0-30 0,-6-16-7 0,6 4-1 0</inkml:trace>
  <inkml:trace contextRef="#ctx0" brushRef="#br0" timeOffset="42430.33">12774 2874 2487 0,'3'-7'55'0,"5"2"11"0,-3 1 2 0,3-1 2 0,2 2-56 0,-2-1-14 0,3-1 0 0,0 3 0 16,-1-1 28-16,1 1 4 0,2 2 0 0,0 0 0 16,6 0-32-16,-3 0 0 0,2 0 0 0,1 5 0 15,-1-5 32-15,3 7 0 0,-2-3 0 16,-3 4 0-16,0-4-20 0,-6 3-4 0,1 0-8 0,-1 3 12 15,1 2-12-15,-6-1 11 0,1 1-11 0,-4 0 10 16,1-3-10-16,-6 3 0 0,1 0 0 0,-1 2 0 16,-2-2 12-16,-1-1 0 0,-4 1 0 0,-1 0 0 15,1 0 9-15,-6-1 3 0,2 4 0 0,-1-1 0 0,1 2-8 16,1-4 0-16,0 0-1 0,0-1 0 0,-1-1-15 0,6 2 0 16,-2 2 0-16,5-3 0 0,-3 1 0 0,2 0 0 15,4 0 0-15,-1 2 0 16,3-2-71-16,3 6-20 0,-1-6-4 0,4 7-1 0</inkml:trace>
  <inkml:trace contextRef="#ctx0" brushRef="#br0" timeOffset="42570.32">13272 3617 2833 0,'0'0'125'0,"0"0"27"0,0 0-122 0,0 3-30 0,0-3 0 0,2 7 0 15,-2-7 48-15,0 4 3 0,3 3 1 0,-1 0 0 16,-2 0-52-16,0-2 0 0,3 0 0 0,0 2 0 31,-1-2-144-31,4 2-25 0,2 0-6 0,0 0-1 0</inkml:trace>
  <inkml:trace contextRef="#ctx0" brushRef="#br0" timeOffset="43610.27">3649 5136 2185 0,'0'0'48'0,"-6"-4"9"0,4-3 3 0,-6 2 2 0,0 3-50 0,0-1-12 0,0-1 0 0,-3-1 0 15,3 5 54-15,-2 0 8 0,-1 2 2 0,1 5 0 16,-9 5-36-16,1 5-6 0,2 1-2 0,-3 8 0 15,1 2-20-15,-1 5 0 0,1 0 0 0,2 5 0 16,-3 4 0-16,9 3 0 0,-6 2 0 0,8 5 0 16,5-3 0-16,3 1 0 0,-8 1 0 0,11 1 0 15,2-5 0-15,6-5 0 0,5-4 0 0,2-7 0 16,1-3 0-16,7-2 0 0,1-5 0 0,4-2 0 16,1-5 12-16,0-2-1 0,0-5-1 0,-1 0 0 0,-4-5 2 0,-1 0 1 15,-2 1 0-15,-5-3 0 0,-1 0-3 0,-2-3-1 16,3 3 0-16,-6-2 0 0,0 0-1 0,-2-1-8 15,-3 1 12-15,2 0-4 0,-2 2-8 0,-3 0 0 16,-5 0 9-16,0 0-9 0,0 0 0 0,0 0 0 16,0 0 0-16,0 0 0 15,0 0-74-15,6 2-13 0,-6-2-2 0,8 2-1 16,-8-2-66-16,8 5-14 0,-3-3-2 0</inkml:trace>
  <inkml:trace contextRef="#ctx0" brushRef="#br0" timeOffset="44410.6">4636 5536 1638 0,'0'0'36'0,"0"0"7"0,0 0 1 0,0 0 3 0,0 0-38 0,0 0-9 0,0 0 0 15,0 0 0-15,0 0 0 0,0 0 0 0,2 7 9 0,3 0-9 16,1 0 0-16,-4 1 0 0,4-4 0 0,4 1 0 15,-7-3 0-15,5 1 0 0,-3-1 9 0,6-4-9 16,-3 2 40-16,2-3 2 0,-2 1 0 0,-3 0 0 16,3-1-1-16,0-1 0 0,-2-4 0 0,-4 4 0 15,1-3-13-15,2 2-4 0,-5 0 0 0,0-2 0 16,0 0 26-16,-5-2 5 0,0 2 1 0,-1-3 0 16,-2 3-34-16,-2-2-6 0,-1-1-2 0,-2 3 0 0,0 3-14 15,-3-1 8-15,3-2-8 0,-8 2 0 0,2 3 11 0,6 0-11 16,-6 2 12-16,3 2-12 0,0 3 0 0,-2 2 0 15,-1 4 0-15,1 1 0 0,-3 5 0 16,2-1 0-16,1 1 10 0,2 4-10 0,0 0 9 0,5 5-9 16,1-3 10-16,2 5-10 0,-3 1 11 0,9 1-11 15,-4 1 12-15,6 2-12 0,0 2 0 0,6-2 0 16,-1 2 0-16,6-2 0 0,2-2 0 0,0-5-14 16,5-5 2-16,1-2 1 0,5-3-3 0,-3-2-1 15,-2-4 0-15,4-6 0 16,-2-1-96-16,3-3-19 0,3-7-4 0</inkml:trace>
  <inkml:trace contextRef="#ctx0" brushRef="#br0" timeOffset="44739.94">4950 5536 1911 0,'0'0'42'0,"0"0"9"0,6 7 1 0,-4 3 2 0,4-3-43 0,-6 5-11 0,2 2 0 0,-2 0 0 16,0 2 0-16,0 1 0 0,0 2 0 0,0 2 8 15,3-2 2-15,0 4 0 0,2-2 0 0,0 5 0 16,-2 2 8-16,2 1 2 0,-2-6 0 0,2 1 0 16,6-3-20-16,-6-2 0 0,8-3 0 0,-5-4 0 15,0-5 15-15,5 0-1 0,-2-5 0 0,2-2 0 16,-8-2 38-16,9 0 7 0,-7-6 1 0,4-1 1 0,-3 2-9 0,0-5-3 16,3 0 0-16,-9-4 0 15,3 0-16-15,-2-1-3 0,0-2-1 0,-3 3 0 0,0-3-11 16,0 3-2-16,0-6-1 0,0 4 0 15,0-1-4-15,0 2-1 0,0 1 0 0,0 2 0 0,0 4-10 0,0 3 0 16,0-2 0-16,0 4 8 16,0 5-34-16,0 0-7 0,0 0-2 0,0 0 0 15,8 2-112-15,-3 3-22 0,6 2-5 0</inkml:trace>
  <inkml:trace contextRef="#ctx0" brushRef="#br0" timeOffset="45057.43">5604 5764 1879 0,'0'0'83'0,"0"0"17"0,0 0-80 0,0 0-20 16,0 0 0-16,-3-2 0 0,1-3 88 0,-4 3 14 0,1 2 2 0,-3 2 1 15,0 1-61-15,-2-1-12 0,-6 5-2 0,5 3-1 16,-2 4-21-16,-3 0-8 0,0 2 0 0,3 1 9 16,0 2-9-16,7-3 0 15,-2-2 0-15,0-2 0 0,6 0 0 0,-1-1 0 0,6-1 0 0,-1-1 0 16,6-2 0-16,0 0 0 0,0-4 0 0,3-1 0 15,2-4 0-15,3-1 0 0,0-1 10 0,5-6-10 16,-2 1 13-16,-1-3-4 0,1 0-1 0,-1-4 0 16,1-1 0-16,-3 1 0 0,-3 2 0 0,0-5 0 15,0-2 10-15,-2 2 2 0,-6 0 0 0,3 0 0 16,-8-2-7-16,0 2-1 0,0-2 0 0,-3 0 0 16,-2 0-12-16,0 2 9 0,-3 0-9 0,0 3 8 15,0-3-8-15,-3 7 0 0,6 3 0 0,0 2 0 0,-6 0-16 0,3 0-4 16,0 4-2-16,3 1 0 15,0 4-106-15,-1 1-20 16,4 1-5-16,2-4-802 0</inkml:trace>
  <inkml:trace contextRef="#ctx0" brushRef="#br0" timeOffset="45303.01">5940 5311 2055 0,'5'-8'45'0,"-5"4"10"0,0 1 1 0,3-1 2 0,-3 4-46 0,0 0-12 16,0 0 0-16,0 0 0 0,0 0 24 0,0 0 4 0,0 11 0 0,0 1 0 16,0 5-28-16,-3 2 0 15,3 4 0-15,0 3-11 0,0 0 11 0,0 4 0 0,0-1 0 0,-5 3-8 16,5 1 8-16,5 3 0 0,-5-1 0 0,0 0 0 16,5 1-10-16,1 1 10 0,-1 1-12 0,3-3 12 31,3-2-118-31,-1-2-17 0,1-8-3 0,2-4-1 0,0-7 10 15,0-5 1-15,-2-5 1 0,0-2 0 0,2-5-57 16,0 1-11-16</inkml:trace>
  <inkml:trace contextRef="#ctx0" brushRef="#br0" timeOffset="45673.64">6175 5814 230 0,'3'-10'20'0,"-3"-1"-20"0,0-3 0 0,0 2 0 15,0-2 274-15,0-3 50 0,0 3 11 0,3 2 1 16,-1 3-174-16,-2 0-35 0,0 1-7 0,0 4-2 16,6-1-59-16,-6 5-12 0,0 0-3 0,0 0 0 15,0 0-29-15,0 0-7 0,0 9 0 0,2-1-8 0,-4 1 8 0,2 3-8 16,0 2 0-16,0 0 0 0,0 0 0 0,0 5 0 15,2 0 0-15,-2-1 0 16,3 4 0-16,0-4 0 0,2 1 0 0,0-2 0 16,3-8 0-16,3 1 0 0,-3-3 0 0,0 0 0 0,-1-5 0 0,4 0 10 15,-6-2-10-15,9 0 8 0,-6-2 8 0,2-3 2 16,-2-2 0-16,0 3 0 0,3-6-4 0,-9-2-1 16,3-2 0-16,-2-2 0 0,0-1 7 0,-1 1 0 15,-2-3 1-15,0 0 0 0,0-2 0 0,0 2 0 16,-2-4 0-16,2 4 0 0,-6-5-8 0,6 3-1 15,-2 2-1-15,2 3 0 0,0 4 17 0,0 0 3 16,0 5 1-16,2 3 0 0,-2 1-32 0,0 3 0 0,0 0 0 0,0 0 0 16,6 7 0-16,-1 5 0 0,3 0 0 15,-5 2 0-15,2 2 0 0,6-1 0 16,-9 3 0-16,3 1 0 0,3 5-10 0,0-1-8 16,0 5-2-16,6 1 0 0,-4-1 20 0,1 0 0 0,2-2 0 15,0-2 0 1,0-8-50-16,3-2-3 0,-3-4-1 0,3-3 0 0,-2-3-76 0,1-4-15 15,-7 0-3-15,3-4-1 0</inkml:trace>
  <inkml:trace contextRef="#ctx0" brushRef="#br0" timeOffset="46128.46">6615 5480 1681 0,'0'-12'74'0,"0"12"16"16,0 0-72-16,0 0-18 0,0 0 0 0,0 0 0 0,0 0 39 0,5 2 4 15,-2 1 1-15,2 4 0 0,-3 0 6 0,1 5 2 16,2-1 0-16,-5 1 0 0,6 2-32 0,-6 3-7 15,0-1-1-15,0 1 0 0,-3-1 39 0,0 3 7 16,3 0 2-16,-8 0 0 0,6 4-36 0,-3-2-6 16,-1 3-2-16,4-3 0 15,-1 2-16-15,-2-4 10 0,2-2-10 0,-2 2 8 16,-1-3-8-16,6-4 10 0,0 0-10 0,0-5 10 0,0 0-10 0,0-7 0 16,0 0 0-16,0 0 0 0,0 0 22 0,0 0 9 15,0 0 1-15,0 0 1 0,0-7-33 0,0 0 0 16,3-5 0-16,2 2 0 15,3-4-42-15,3 3-12 0,-1-1-2 0,4 2-1 16,2-1-56-16,-3 1-11 0,3 1-3 0,0-1 0 16,2 3 44-16,-2 0 9 0,0 5 2 0,2-3 0 0,-7 1 58 15,2 1 14-15,0 1 0 0,-2-1 0 0,0 1 28 16,-1 0 5-16,-2 2 2 0,0 0 0 0,-3 0 29 0,1 2 7 0,-6-2 1 0,0 0 0 16,5 2-16-16,-5-2-2 0,0 8-1 0,3-1 0 15,-6 2-4-15,0-2-1 0,1 2 0 0,-1 1 0 16,0-1-28-16,1 3-5 0,-4 0-2 0,4 0 0 15,-1-1-13-15,0 3 8 0,1-2-8 16,2-2 0-16,0 1 32 0,0-4 0 0,2-2 0 0,1 0 0 16,-3-5-45-16,0 0-9 15,5 4-2-15,3-4 0 0,-2-2-4 0,4 0 0 0,1-3-1 16,-1-2 0-16,4-2-107 0,1-1-22 16,1-2-4-16,-2-2-421 0,-1 0-84 0</inkml:trace>
  <inkml:trace contextRef="#ctx0" brushRef="#br0" timeOffset="46355.91">7088 5684 403 0,'8'-11'36'0,"-5"6"-36"0,-3 0 0 0,2 3 0 15,-2-3 284-15,0-2 49 0,0 5 11 0,0-1 1 16,-5 1-173-16,2 0-34 0,-2-1-7 0,0 3-2 0,0 0-65 0,-3 3-12 16,0-1-4-16,0 3 0 0,-3 4-38 0,3-2-10 15,-2 3 0-15,2 1 0 0,8 1 0 0,-6 0 0 16,4 2 0-16,-3 0 0 0,5-2 0 0,0 0 0 16,-6-1 11-16,6 1-11 0,6-5 12 0,1 0-3 15,-1 3-1-15,2-3 0 0,5-5 4 0,0-2 0 16,0 0 0-16,3-2 0 0,0 2 16 0,0-5 3 15,0-2 1-15,-3 0 0 0,-2 0-20 0,2 0-3 16,-2-3-1-16,-1 1 0 0,-5 0-8 0,3-1-9 16,-2-1 9-16,2 1-13 15,-3-2-66-15,0 1-13 0,0-1-2 0,1-2-918 0</inkml:trace>
  <inkml:trace contextRef="#ctx0" brushRef="#br0" timeOffset="46691.51">7395 5619 921 0,'0'7'40'0,"3"-5"10"0,2 3-40 0,0 2-10 0,1 0 0 0,-4-2 0 16,-2 2 160-16,3 0 29 0,-3 0 7 0,3 0 0 16,-3 2-88-16,0 1-19 0,0-1-3 0,2 0-1 15,-4 1-35-15,2-1-7 0,0-2-2 0,0-2 0 16,0 2-26-16,0-2-6 0,0-5-1 0,0 0 0 16,2 2 10-16,-2-2 2 0,0 0 0 0,0 0 0 0,0 0 19 0,6 0 4 15,-6 0 1-15,5-5 0 0,3-2-4 0,-3 0-1 16,0-2 0-16,1-1 0 0,-1 1-31 0,0-3-8 15,0 1 0-15,1 1 0 0,-1-2 0 0,3 3 0 16,0 0 0-16,0 1 0 16,-3 4 0-16,3 1 0 0,-3-1 0 0,3 4 0 15,0 0 0-15,0 0 0 0,0 4 0 0,3 1 0 0,-3 0 0 16,2 2-8-16,1 0 0 0,-1 0 0 0,4 0 8 0,-4 2 0 16,1-1 0-16,-1-1 0 0,1 2 0 15,2-2 9-15,-7 2-1 0,1-1-8 16,-1-1-208-16,2 0-48 0</inkml:trace>
  <inkml:trace contextRef="#ctx0" brushRef="#br0" timeOffset="46813.62">6985 5327 2710 0,'-8'-9'120'0,"8"9"25"0,0 0-116 0,0 0-29 0,0 0 0 0,0 0 0 15,0 0 0-15,3-5 8 0,-3 3-8 0,5-6-802 16,0 4-162-16</inkml:trace>
  <inkml:trace contextRef="#ctx0" brushRef="#br0" timeOffset="47402.86">8961 5405 1929 0,'-7'-7'85'0,"7"7"19"0,-6 0-84 0,1-8-20 15,2 8 0-15,-2-4 0 0,5 4 92 0,-3-3 13 0,3 3 3 0,-5 0 1 16,0-2-35-16,5 2-7 16,-6 5-2-16,4 2 0 0,-3 7-55 0,-1 0-10 15,1 3 0-15,-3 4 0 0,5 0-10 0,-2 2 10 16,2-4 0-16,1 2-9 0,2 1 9 0,2-4 0 0,1-1 0 0,2-1 0 15,-2-6 0-15,2-1 0 0,3-2 0 0,-2-5 0 16,1-2 10-16,4-2 4 0,0 0 1 0,-1-8 0 16,1-1 17-16,-1-1 4 0,-2-2 1 0,3 0 0 15,-1-3-26-15,-2 1-11 0,-2-5 8 0,-1 2-8 16,0 2 12-16,-2-2-4 0,-3-2 0 0,3 2 0 16,-1 5 0-16,-2 0-8 0,6 0 12 0,-4 2-4 15,-2 1-8-15,3 4 0 0,-1 0 0 0,-2 7 0 16,0 0 0-16,0 0 0 0,0 0 0 0,0 0 0 15,0 0 0-15,6 9-9 0,-4 3 9 0,4-1-13 0,-4 4 13 0,1-1 0 16,0 2 0-16,-1 3 0 0,1 0 0 16,2 2 0-16,-2-5 0 0,2-2 0 0,3 1 0 0,3-1 0 15,-1-5 0-15,1 1 0 16,-1-6 0-16,4 1 0 0,-1-5 0 0,3 0 0 16,0-5-57-16,2-2-9 0,1-2-2 0,-1-3-709 15,1-2-143-15</inkml:trace>
  <inkml:trace contextRef="#ctx0" brushRef="#br0" timeOffset="47585.31">9612 4946 2088 0,'0'0'46'0,"0"0"10"0,0 0 1 0,0 0 1 0,0 0-46 0,3 9-12 16,0 1 0-16,-1 2 0 0,-2 4 40 0,-2 3 5 16,-1 2 2-16,-2 5 0 0,-3 2-31 0,0 5-7 15,-3 0-1-15,1 7 0 0,-4 0-8 0,-1 5 8 0,-4-1-8 0,0 6 8 16,1 1-8-16,-3 1 0 0,2 2 0 0,6-4 0 15,0-1 0-15,2-2 0 0,3-2-9 0,3-1 9 32,2-1-156-32,3-3-27 0,0 26-5 0,6-22-2 0</inkml:trace>
  <inkml:trace contextRef="#ctx0" brushRef="#br0" timeOffset="48065.6">10478 5557 2113 0,'0'0'46'0,"0"0"10"0,0 0 1 0,0 0 3 16,0 0-48-16,0 0-12 0,0 0 0 0,0 0 0 0,0 0 9 0,0 0-1 16,5 8 0-16,3-4 0 0,-3 1-8 0,3-3 0 15,0 3 0-15,2-5 0 0,4-7 20 0,2 2 9 0,-3 1 2 0,5-6 0 16,-4-2-5-16,4 1-1 16,-5-1 0-16,3-2 0 0,3-5-12 0,-6 2-2 15,0-1-1-15,-2-1 0 0,-1 0 18 0,-2 3 3 0,-2-8 1 16,-1 5 0-16,-2-2-10 0,-1 0-2 0,-4 2 0 15,-4-2 0-15,1 4-12 0,-3 1-8 0,0 2 8 16,0 0-8-16,0 7 9 0,-2 0-9 0,-4 2 12 0,4 3-12 16,2 6 34-16,0 1 0 0,-3 4 0 0,1 6 0 15,2-6-54-15,0 7-12 16,3 3-1-16,-1 0-1 0,1 5 34 0,0-3 0 0,2 2 0 0,-2 3 0 16,5 0 0-16,0 0 0 0,2 2 0 0,1 0 0 15,0 0 0-15,5-4 0 0,0 0 0 0,-3-6 0 16,3-1 0-16,0-5 0 0,2-3 0 0,1 0 0 0,5-4-24 15,0-3 1-15,0-2 1 0,2-2-734 16,1-3-146-16</inkml:trace>
  <inkml:trace contextRef="#ctx0" brushRef="#br0" timeOffset="48372.65">11091 5216 1209 0,'0'0'108'0,"0"0"-87"15,0 0-21-15,0 0 0 0,0 0 208 0,0 0 38 16,6 8 7-16,-1-4 2 0,0 6-167 0,1-1-34 15,-4 3-6-15,1 2-2 0,-3 0-19 0,0 2-4 16,-3 1-1-16,3 2 0 0,-2 2 8 0,-1 0 2 16,3 3 0-16,-3 1 0 0,1-1-20 0,-1 0-3 15,3-8-1-15,-3-4 0 0,3-1-8 0,3 1 8 16,-3-7-8-16,0-5 8 0,0 0 36 0,0 0 6 0,0 0 2 0,0 0 0 16,8-2-32-16,-5-3-7 15,2-5-1-15,0 1 0 0,0-5 0 0,1 0 0 16,-1-5 0-16,-2 0 0 0,2-2-12 0,-2 0 0 0,2-5 0 0,-3 0 0 15,6-2 0-15,0 2 0 16,0-2 0-16,0 2 0 0,0 2 0 0,3 6 0 0,-3 1 0 16,-3 5 0-16,3 3 0 0,-3 2-16 0,3 0 3 0,-3 7 1 31,1 0-103-31,-1 0-20 0,3 0-4 0,-3 5-1 16,1 2-72-16,1-3-14 0,1 3-3 0</inkml:trace>
  <inkml:trace contextRef="#ctx0" brushRef="#br0" timeOffset="48639.36">11427 5275 921 0,'8'7'40'0,"-5"-4"10"0,0 1-40 15,-1 1-10-15,1-3 0 0,0 5 0 16,-1 3 203-16,1-3 38 0,-1 0 8 0,-2 2 2 16,-2 3-156-16,2 0-31 0,0 0-7 0,-3-1-1 15,3 4-28-15,-2-4-7 0,-1 3-1 0,0-2 0 0,3-2-1 0,-2 1-1 16,-1-4 0-16,3 0 0 0,0-2 11 0,0-5 3 16,0 0 0-16,0 0 0 0,0 0 32 0,0 0 8 15,0 0 0-15,3-9 1 0,-1-3-25 0,1 0-4 16,-3-2-2-16,3-2 0 0,-1 2-18 0,-2-5-4 15,0 0-1-15,3-5 0 0,-1 3-19 0,4-2 0 16,-1-1 0-16,3-2 0 0,0 3 0 0,0 2 0 16,0-1 0-16,2 6 0 0,1 2 0 0,-3 4 0 15,0 1 0-15,0 2 0 0,0 2 0 0,-3 3-16 16,-5 2 4-16,8 0 0 16,0 2-144-16,0 3-29 0,2 0-6 0,-2 2-499 0,3 2-100 0</inkml:trace>
  <inkml:trace contextRef="#ctx0" brushRef="#br0" timeOffset="48989.38">11890 5228 1792 0,'0'0'80'0,"0"0"16"0,0 0-77 0,0 0-19 0,0 0 0 0,0 0 0 15,0 0 78-15,-5 3 12 0,-3-1 2 0,-2 3 1 16,2 2-48-16,-3 2-9 0,-5-2-3 0,3 5 0 16,0 0-33-16,-3-1 0 0,5 4 0 0,-2-4 0 15,5 6 15-15,0-3-1 0,3 0 0 0,0-2 0 16,5 2-2-16,0-5-1 0,2 1 0 0,4-3 0 15,4-3 12-15,-2-4 2 0,5 3 1 0,0-6 0 16,3 1-2-16,0-3 0 0,0-2 0 0,3 0 0 0,2-5-8 0,0 1-3 16,-3-1 0-16,1-2 0 15,0-3-13-15,-6 3 9 0,3 3-9 0,-8-8 8 16,2 5 0-16,-5-3 0 0,1 1 0 0,-1-1 0 0,-5 1 20 0,0 2 3 16,-3-5 1-16,1 2 0 0,-4 6-20 0,1-1-3 15,-3-2-1-15,0 4 0 0,0 3-8 16,-2 3 0-16,2-1 0 0,-3 0 0 0,1 5 0 0,-4 3-14 15,4 1 3-15,-1 1 1 16,1 0-26-16,2-1-4 0,0 3-2 0,0 0 0 16,8-7-78-16,-3 10-16 0,3-3-4 0,3 2-534 15,2 1-107-15</inkml:trace>
  <inkml:trace contextRef="#ctx0" brushRef="#br0" timeOffset="49580.48">12266 5193 1324 0,'0'0'118'0,"-3"-2"-94"0,3 2-24 0,0 0 0 15,6 0 160-15,-6 0 27 16,0 0 5-16,0 0 2 0,0 0-97 0,0 0-19 0,0 0-4 0,0 9-1 16,-3 3-58-16,0 0-15 0,6-1 0 0,-3 3 0 15,-5 3 9-15,0-1-1 0,-1 1 0 0,1-3 0 16,0 2-8-16,-1-2 12 0,1-2-12 0,5 0 12 16,-3-5 22-16,1 0 5 0,2-7 1 0,0 0 0 15,0 0 18-15,0 0 4 0,0 0 1 0,0 0 0 16,0 0-24-16,2-2-5 0,1-5-1 0,2 2 0 15,-2-4 1-15,2-1 0 0,1 1 0 0,-1-3 0 16,-2-2-19-16,-1 2-4 0,3-2-1 0,-2 0 0 16,5-3-10-16,0 3 0 0,0-2 0 0,0-1 8 15,2 3-16-15,1 0-4 0,2 2-1 0,0 1 0 16,1 1-118-16,2 1-23 0,-1 6-5 0,1-4-1 16,0 3-31-16,0 1-6 0,0 1-2 0,2 0 0 15,1 2 95-15,0 0 20 16,-1 0 3-16,1 0 1 0,2 0 22 0,-3 0 5 15,1 0 1-15,-3 0 0 0,-3-3 83 0,-3 3 17 0,-2 3 3 0,0-3 1 0,-8 0 74 0,0 0 15 16,0 0 3-16,0 0 1 0,0 0-25 0,0 0-6 16,0 4-1-16,-8 3 0 0,-2 0-48 0,-1-2-9 15,-5 5-3-15,0-1 0 0,1 0-53 0,-1 1-8 16,-3 2-4-16,3 2 0 0,0-3 20 0,1 1 4 16,1 0 1-16,4 0 0 0,2-1-4 0,0-1-1 15,3-1 0-15,2 1 0 0,6-3-8 0,-1 5 8 16,4-10-8-16,1 3 8 0,1 2-8 0,3-3 12 0,5 1-12 0,-3 0 12 15,3-1-12-15,0-1 12 0,5 2-12 16,-2-1 12-16,-4-1-2 0,1-1 0 0,-5 3 0 16,-1-3 0-16,-2 0 15 0,-2 1 3 0,-1-1 1 15,0 3 0-15,-5-5-6 0,0 0-2 0,-5 4 0 0,2 3 0 16,-5 1 3-16,0-4 0 0,-5 1 0 0,0 2 0 16,0 2-24-16,-3 1 9 0,0-1-9 0,3-2 0 15,-3 3 20-15,0 1-2 0,3-3-1 0,-3 1 0 16,5 0-17-16,1-2 0 0,-3-2 0 0,5 0 0 31,0-3-32-31,2 0-9 0,1 1-3 0,0-1 0 0,5-2-212 0,0 0-42 0,0 0-9 16,0 0-1-16</inkml:trace>
  <inkml:trace contextRef="#ctx0" brushRef="#br0" timeOffset="50091.85">10742 5875 2185 0,'-16'2'48'0,"-5"1"9"0,3-1 3 0,2-2 2 0,0 0-50 0,3 2-12 15,5-2 0-15,-3 0 0 0,11 0 84 0,0 0 15 16,0 0 2-16,5-2 1 0,1-3-46 0,7 1-10 0,11-1-2 16,5 0 0-16,5 1-27 0,8-1-5 0,3-2-2 0,3 0 0 15,5 2-10-15,8 0 0 0,0 1 0 0,5-1 8 16,0 0 5-16,5 0 1 0,-2 1 0 0,5-3 0 15,6 0 21-15,-1 0 4 0,0 0 1 0,3-1 0 16,0 4-26-16,1-6-5 0,-4 1-1 0,-2 2 0 16,-6-2-8-16,-2-1 8 0,0 1-8 0,-6-1 8 15,-7 3 10-15,-3 0 2 0,-3 0 0 0,-5 0 0 16,-5 2 7-16,-6 1 1 0,-8-1 1 0,-2 3 0 16,-5-3-21-16,-9 0-8 0,1 3 0 0,-6-1 9 0,0 3-9 0,-5 0 0 15,0 0 0-15,0 0 0 16,0 0-24-16,-2 3-8 0,-6-1 0 15,0 3-1-15,0 0-50 0,3-3-9 0,-1 3-3 0,-1-3-754 16,1 3-151-16</inkml:trace>
  <inkml:trace contextRef="#ctx0" brushRef="#br0" timeOffset="50257.8">13118 5510 2761 0,'3'-2'60'0,"-3"2"13"0,8-2 3 0,-3-1 2 0,-5 3-62 0,0 0-16 0,0 0 0 0,0 0 0 16,0 0 9-16,0 0-1 0,0 0 0 0,0 0 0 31,0 0-99-31,0 0-20 0,0 0-4 0,0 0-1 16,3 7-86-16,-3-7-18 0,0 0-3 0,8 7-1 0</inkml:trace>
  <inkml:trace contextRef="#ctx0" brushRef="#br0" timeOffset="50831.77">13227 4452 1191 0,'0'0'52'0,"0"0"12"0,0 0-51 0,0 0-13 0,0-7 0 0,0 7 0 16,0 0 166-16,-3-5 30 15,3 5 7-15,0-4 1 0,0 4-80 0,0 0-16 0,0-3-4 0,0 3 0 16,3-7-32-16,-3 7-6 0,0 0-2 0,0 0 0 15,5 3-35-15,3 4-7 0,5 2-2 0,0 5 0 16,3 5 10-16,0 2 2 0,2 7 0 0,1 1 0 16,0 11-41-16,-1-3-8 0,1 3-2 0,-4 3 0 15,-1 4 29-15,-4 4 6 0,-2 3 0 0,0 3 1 16,-5 2-17-16,-3 2 0 0,-3 2 0 0,0 1 0 0,-4-3 0 16,-4-5 0-16,0-2 0 0,-2 1-9 0,0-13 18 15,-3 0 4-15,-2-4 1 0,-1-5 0 16,-2 0 8-16,0-7 2 0,0-3 0 0,-1-2 0 0,-1-7 5 0,1 0 2 15,1-4 0-15,0-3 0 0,0-2-31 16,5-1 0-16,3-1-13 0,2-3 4 16,-5 0-88-16,3-5-18 0,0 0-3 0</inkml:trace>
  <inkml:trace contextRef="#ctx0" brushRef="#br0" timeOffset="148354.91">1471 7114 1036 0,'0'0'92'0,"0"0"-73"0,0 0-19 0,0 0 0 16,0 0 88-16,0 0 15 0,0 0 2 0,0 0 1 15,0 0-55-15,0 0-11 0,0 7-3 0,0-2 0 16,3 2-1-16,-3 0 0 0,0 3 0 0,0-1 0 16,0 0 13-16,0 3 3 0,0 2 0 0,0 5 0 0,0 2-7 0,-3 3-1 15,3 6 0-15,0 3 0 0,0 3-19 0,-3 1-4 16,-2 6-1-16,3-3 0 0,-6 2-11 16,-3 0-9-16,-2 1 12 0,2-1-12 0,1 0 9 0,-1-4-9 15,-5-3 0-15,6-4 9 0,-4-3-9 0,9-5 0 16,-8-1 9-16,8-6-9 0,-1 1 8 15,4-6-8-15,-6-1 8 0,2-6-8 16,4 3-69-16,2-7-19 0,0 0-3 0,-3-7-1 16</inkml:trace>
  <inkml:trace contextRef="#ctx0" brushRef="#br0" timeOffset="148644.37">1402 7072 691 0,'0'-2'61'0,"0"-3"-49"0,-2-2-12 0,2 2 0 16,-3 3 194-16,3 0 36 0,-5-1 7 0,2 3 2 15,3 0-133-15,0 0-26 16,0 0-6-16,0 0-1 0,0 0-37 0,8 7-7 0,3 0-1 0,-1 3-1 16,1-1 8-16,5 3 1 0,0-3 1 0,-3 1 0 15,11-3-17-15,-6 2-4 0,9-2-1 0,-1-2 0 16,0-3-15-16,1-2 9 0,-1-2-9 0,-2 0 8 16,8-3-8-16,-6 3 0 0,-4-3 0 0,1 2 0 15,-1 1-14-15,-4 0-2 0,-2-1 0 0,-5 1-599 16,-1 4-120-16</inkml:trace>
  <inkml:trace contextRef="#ctx0" brushRef="#br0" timeOffset="148731.51">1564 7404 288 0,'-11'14'25'0,"-5"-2"-25"16,-2 2 0-16,4 2 0 16,-4 1 200-16,-1-3 34 0,-2-5 7 0,8 3 2 0,-5 0-121 0,4-3-24 15,9-2-5-15,-3 0-1 0,0-2-24 0,8 0-6 16,0-5-1-16,0 0 0 0,0 0-17 0,8 2-4 15,0-2-1-15,3-2 0 0,7-3 13 0,1 0 2 16,-1 0 1-16,6 1 0 0,-3-6-40 0,3 6-15 16,-3-3 11-16,6 2-11 15,-1 0-106-15,-5-2-27 0,3 2-6 0,-8 1-1 0</inkml:trace>
  <inkml:trace contextRef="#ctx0" brushRef="#br0" timeOffset="148879.13">1886 7575 1166 0,'6'19'52'0,"-4"-12"10"0,-2 3-50 0,3-1-12 0,2 3 0 15,-5 2 0-15,3-2 96 0,2 2 17 0,-5 2 3 0,3 1 1 16,0 2-43-16,2-1-9 0,-5 1-1 0,3-2-1 16,2 4-31-16,-5-2-7 0,2-1-1 0,4-3 0 15,-6-1-14-15,0-5-10 0,2 0 12 0,-2-1-12 16,0-1-11-16,0-3-9 0,0-4-1 0,0 0-535 16,0 0-108-16</inkml:trace>
  <inkml:trace contextRef="#ctx0" brushRef="#br0" timeOffset="149020.82">1966 7517 2001 0,'0'-10'88'0,"0"10"20"0,0 0-87 0,8-5-21 16,-6 1 0-16,6-1 0 0,-8 0 8 0,8 1-8 16,-5-1 8-16,5 3-8 15,0-3-100-15,2 3-25 0,-2-1-5 0</inkml:trace>
  <inkml:trace contextRef="#ctx0" brushRef="#br0" timeOffset="149262.93">2172 7726 864 0,'3'7'76'0,"5"5"-60"16,-6-3-16-16,4 3 0 0,-4-3 132 0,4 3 23 15,-1-3 5-15,0 1 0 0,-2-3-57 0,2 2-12 0,-5-4-3 16,3 0 0-16,-3-5-10 0,0 0-2 16,0 0-1-16,0 0 0 0,0 0-4 0,0 0-1 15,0 0 0-15,0 0 0 0,0 0-11 0,-3-5-3 0,3-2 0 0,-5-2 0 16,2-1-29-16,3-2-7 0,0-4 0 0,0-1-1 15,0-1-7-15,3-1-2 16,2 0 0-16,3-2 0 0,-5 0-10 0,5 2 0 0,0 0 0 16,-3 3 0-16,8-1 0 0,-5 3 0 0,-3 2 0 0,3 3 0 15,0 4 0-15,0-2-12 0,0 2 2 0,0 5 1 32,-3 0-88-32,9 3-18 0,-9-1-3 0,3 3-1 0,5 2-91 15,-2 0-18-15,7 9-4 0,-2 3-481 0</inkml:trace>
  <inkml:trace contextRef="#ctx0" brushRef="#br0" timeOffset="149583">2604 7604 921 0,'0'-5'82'0,"-6"3"-66"0,6-1-16 0,-2-4 0 0,2 0 204 0,-8 0 38 15,0 0 7-15,0 2 2 0,0 3-105 0,3 0-21 16,-9-3-4-16,9 2-1 0,-8 3-79 0,2-2-16 16,1 2-3-16,-1 0-1 0,3 5-10 0,-5 0-3 15,8-1 0-15,-3 1 0 0,0 2-8 0,8 0 0 16,-3 0 0-16,3 3 0 0,0-3 0 0,3 2-11 15,5 0 3-15,-6 1 0 0,9-5 8 0,2 2 0 16,0 0 0-16,3 0 0 0,8-3 0 0,-5 1 0 16,2 0 0-16,3-3 8 0,-6 3-8 0,3-3 0 15,-5 1 0-15,3-1 0 0,-9 3 0 0,1 2 0 16,2-3 0-16,-10 3 0 0,5 0 0 0,-8 5 0 16,0-2 0-16,-6-1 0 0,4 5 8 0,-6 0 0 0,5 3 0 15,-8-1 0-15,-2-4-8 0,3 4 8 0,-1 1-8 16,0-5 8-16,-2-1-21 0,3-1-4 15,-1-1-1-15,1 3 0 16,-4-5-179-16,12-2-36 0,-17-1-7 0,19-4-2 0</inkml:trace>
  <inkml:trace contextRef="#ctx0" brushRef="#br0" timeOffset="149870.21">2828 7305 1382 0,'3'-7'123'0,"5"0"-99"0,-5-3-24 0,2 3 0 16,0 0 147-16,1 3 24 0,1 1 5 0,-7 3 0 15,3 3-103-15,5 1-21 0,-8 3-4 0,3 7 0 16,-3 8-16-16,0 3-4 0,-3 8 0 0,0 7 0 16,-5 7-16-16,3 0-3 0,-3 0-1 0,3 3 0 15,0 2-16-15,-3-5-4 0,5-7-1 0,0-5 0 32,-2-5-33-32,5-6-6 0,-3-3-2 0,3-7 0 0,0-4 34 0,-5-1 6 0,3-4 2 0,2-3 0 0,0-2 28 0,-8 0 7 15,5-5 1-15,-5-4 0 0,-3 0 16 0,3-5 3 16,1-3 1-16,-4-2 0 0,3 0-20 0,-3-4-4 15,-4 2-1-15,4-3 0 0,3 5-3 16,0-2-1-16,5 2 0 0,-4 1 0 0,1 1 1 0,6 5 1 16,0-2 0-16,0 3 0 0,6 1-17 0,-4 1 8 15,6 2-8-15,3 2 0 0,5-2 0 0,-1 2 0 16,-1 3 0-16,4 2-726 16,6-3-152-16</inkml:trace>
  <inkml:trace contextRef="#ctx0" brushRef="#br0" timeOffset="150248.43">3731 7566 2055 0,'8'0'45'0,"-6"2"10"0,-2-2 1 0,8 3 2 0,3-1-46 0,-1 0-12 0,-2 3 0 0,0-3 0 16,3 1 0-16,-3-3 8 0,-3-3-8 0,6 1 8 15,-3-3-8-15,2 1 10 0,-2-6-10 0,-3 3 10 16,3 0-2-16,0 0 0 0,-2-2 0 0,-1-3 0 15,0 0-8-15,-2-2 12 0,2 0-12 0,-5 0 12 16,0 0-12-16,0 0 12 0,-8 2-12 0,3 0 12 16,0-4 0-16,-9 4 1 0,1 2 0 0,-3 1 0 15,-2 0 7-15,2 2 0 0,-3 2 1 0,1 3 0 16,2-1-21-16,-5 3 0 0,2 3 0 0,1 1 0 0,-6 6 10 16,5 1-2-16,-2 4-8 0,3 1 12 0,-1 5-12 15,-5 3 0-15,8 2 0 0,-2 2 0 16,5 2 0-16,-3 6 0 0,5-1 0 0,-2 3 0 0,8-1 0 15,-1-2 0-15,4 1 0 0,10-8 0 0,-6-2 0 16,9-5-15-16,5-2 3 0,0-5 1 16,5-5-39-16,3-2-8 0,2-7-2 0,-2-4-576 15,8-8-115-15</inkml:trace>
  <inkml:trace contextRef="#ctx0" brushRef="#br0" timeOffset="150424.59">4067 7441 748 0,'8'-9'67'0,"-3"-3"-54"0,5 0-13 0,1 3 0 16,0 0 222-16,-3 2 42 15,-3 2 8-15,5 2 1 0,-7-1-144 0,2 4-29 0,-5 0-5 0,11 4-2 16,-3 6-33-16,-5-1-6 16,2 5-2-16,5 3 0 0,-2 2-16 0,-5 2-4 0,5 0-1 0,0 3 0 15,-3 4-31-15,3 0 8 0,5 0-8 0,-2 0 0 16,-3 3 28-16,5-3 4 0,0-4 0 0,1-3 0 31,-1-7-57-31,-3 0-11 0,4 0-3 0,-1-4 0 16,0-6-53-16,0-1-10 0,1-1-2 0,-1-4-528 0,3-5-106 0</inkml:trace>
  <inkml:trace contextRef="#ctx0" brushRef="#br0" timeOffset="150586.5">4469 7470 1796 0,'-13'2'80'16,"7"-2"16"-16,-2-2-77 0,-2 4-19 0,2 3 0 0,-5-1 0 16,-1-1 71-16,-1 4 10 0,-1 2 3 0,-3 3 0 0,-2 0-34 0,-3-1-6 15,0 6-2-15,-2 4 0 0,2 3-28 0,3-1-6 16,-6 3 0-16,1 4-8 0,2 3 0 0,3 0 0 15,-3 0 0-15,6 0-12 0,4-2 12 0,-1-5 0 16,7-3 0-16,5-4 0 16,-2 0-129-16,5-5-23 0,5-2-5 0</inkml:trace>
  <inkml:trace contextRef="#ctx0" brushRef="#br0" timeOffset="150801.94">4776 7437 2458 0,'0'0'54'0,"0"0"11"0,0 0 3 0,0 0 1 0,0 0-55 0,-3 7-14 0,-5 0 0 0,0 2 0 15,-5 5 10-15,0 0-1 0,2 3 0 0,-7-1 0 16,2 3-9-16,0 2 12 0,3 5-12 0,-6 0 12 16,6 2-12-16,0 0 0 0,5 3 0 0,-5-5 0 15,7 0 0-15,1-5 0 0,5-2 0 0,5-3 0 16,-2-4-8-16,2 0 8 0,6-5-10 0,-3-3 10 15,5-1-149-15,0-3-24 0,6-3-5 0</inkml:trace>
  <inkml:trace contextRef="#ctx0" brushRef="#br0" timeOffset="151189.51">4892 7481 460 0,'-10'7'41'0,"10"-7"-33"0,-3 3-8 0,-2 1 0 0,5 1 407 0,-8 2 79 16,5 3 16-16,-2-1 3 0,2 0-403 0,-5 3-81 15,0 2-21-15,3 3 0 16,0-1 19-16,-3 3-3 0,2 2 0 0,1 0 0 0,0 3-16 0,2-1 0 16,3-1 0-16,0-4 0 0,0 1 9 0,3-7-9 15,2-3 0-15,0-2 9 0,3-2-9 0,0-3-9 16,0-4 9-16,0-3-13 0,0 1 13 0,0-8 0 16,3 0 0-16,-3-2 10 0,2-2 0 0,-2-3 0 15,-5-2 0-15,2-3 0 0,0-2-10 0,1 0 0 16,-6 0 0-16,2 1 0 0,1-4 9 0,-3 4 0 15,3 1 0-15,-3 3 0 0,0 4-9 0,2 1-17 0,-2 4 4 0,3 3 1 16,-3 2 40-16,0 7 8 16,0 0 1-16,0 0 1 0,0 0-20 0,0 7-4 15,0 2-1-15,0 5 0 0,-3 7-13 0,1 1 11 0,-1 1-11 16,3 1 10-16,-3 4-10 0,3 0 0 16,3 3 0-16,0-1 0 0,2-2 0 0,0 1 0 0,3-6 0 15,-3 1-11-15,3-3-42 0,-2-7-9 16,2-2-2-16,2-3 0 15,1-2-16-15,-3-2-3 0,2-5-1 0,1-5 0 16,2 0-112-16,-8-2-22 0,22-21-5 0,-11 7-1 0</inkml:trace>
  <inkml:trace contextRef="#ctx0" brushRef="#br0" timeOffset="151700.39">5175 7524 1785 0,'0'0'39'0,"0"0"8"0,3 7 1 0,0 0 4 0,-1 2-42 0,-2 3-10 0,5 0 0 0,-5-1 0 0,0 4 41 0,0 1 7 16,0 3 0-16,0 0 1 0,-5-1-16 0,5 4-3 15,-2 1-1-15,-1-4 0 0,0 2-14 0,3-4-3 16,0-3-1-16,0 0 0 0,0-2-11 0,0-3 0 16,0-2 9-16,3 0-9 0,-3-7 10 0,0 0-2 15,0 0-8-15,10-5 12 0,-7 1 16 0,2-3 2 16,6-3 1-16,-8-4 0 0,5 0-31 0,0-2 0 16,-1-1 0-16,-1-4 0 0,2 0 0 0,2-3 12 15,-4 3-3-15,4 0-1 0,-5 2-8 0,3 0 0 16,3 5 0-16,-6 2 0 0,3 5-12 0,-3 0 3 15,3 3 0-15,-5-1 0 0,-3 5 9 0,3 5 0 16,2-3 0-16,-2 7 0 0,-3 1 8 0,5 4-8 0,-2 2 8 0,-1 1-8 16,-2 4 10-16,3 0-2 15,-3-2-8-15,0 0 12 0,5 0-12 0,-5-1 0 16,0-6 0-16,5-2 0 0,-2-1 0 0,-3-4 9 0,0-1-9 16,0-4 8-16,5-2 1 0,3 0 0 0,-2-3 0 0,-1-2 0 15,0-3 1-15,3 1 0 0,0-3 0 16,-3-2 0-16,1-2-10 0,-1-3 0 0,3-2 0 0,-8 0 0 15,3-3 0-15,2 3 0 0,0-3 8 0,0 3-8 16,-2 2 0-16,2 1 0 0,1 3 0 0,-1 1 0 16,3 3 9-16,-5 1 0 0,-1 5 0 0,-2 5 0 15,5-2-9-15,-5 2 0 0,8 5 0 0,-5 4 0 16,2 1 0-16,3 4-14 0,-2 2 3 0,-1 5 1 16,3 1 34-16,-3 3 8 0,3 4 0 0,-3 1 1 0,3 3-33 15,3-2-14-15,-3-3 1 0,5 3 0 16,-2-3 1-16,2-2 1 0,-3-8 0 0,4-1 0 15,2-3-45-15,-3-5-8 0,0-4-3 16,3-3 0-16,-3-4-123 0,3-3-25 0,-5-4-5 0,2 0 0 0</inkml:trace>
  <inkml:trace contextRef="#ctx0" brushRef="#br0" timeOffset="152121.37">5927 7592 403 0,'0'0'17'0,"0"0"5"0,0 7-22 0,5 0 0 15,-5 2 0-15,3 3 0 0,-1 0 263 0,1 4 48 16,-3-2 9-16,5 5 3 0,-5 2-201 0,0 3-40 15,0-1-8-15,-5 3-2 0,5 5-6 0,0-1-2 16,-5 3 0-16,5 0 0 0,-3 0-29 0,0 3-7 16,1-1 0-16,2-2-1 0,0-3-15 0,-6-1-4 0,4-8 0 15,-1-2 0-15,0-5 9 0,3-3 2 0,-2-1 0 0,-1-6 0 16,1 4-7-16,2-8-2 0,0 0 0 0,0 0 0 16,-6-5 11-16,1-2 3 0,-3-7 0 15,3-5 0-15,-3-2-24 0,2-8 0 0,-1-3 0 0,1-4 0 16,1-1 0-16,0-6 0 0,-1-4 0 15,4-2 0-15,2-1 0 0,0-4 0 0,0 0 0 0,2 0 0 16,4 0 0-16,7 2 0 0,-3 1 0 16,6 1 0-16,3 1 0 0,-1 4 0 0,6 3 0 0,-5 2 0 15,-1 7 0-15,3 5 0 0,1 4-12 0,1 3 4 16,-4 5 8-16,-1 4-10 0,1 5 10 0,-3 2-10 16,0 3 10-16,-3 6-12 0,3 6 12 0,-6 2-12 15,4 4 12-15,-9 5 8 0,3 5-8 0,-6 5 11 0,-2 4-11 16,-2 10 8-16,-6 4-8 0,3 5 8 0,-9-2-8 0,4 4 0 15,-6-2 0-15,0 3-11 0,-2-3 11 0,2-7 0 16,-3-2 0-16,3-3-8 0,0-9 8 0,3-3 0 16,-3-6 0-16,6-3 0 15,-4-2 0-15,9-5-10 0,-5-5 1 0,4-4 0 16,1 2-191-16,2-7-37 0,-5-7-8 0,6-12-2 0</inkml:trace>
  <inkml:trace contextRef="#ctx0" brushRef="#br0" timeOffset="152335.67">6443 6825 1882 0,'0'0'41'0,"0"0"9"0,0 0 2 0,5-2 1 0,5 2-42 0,-4 0-11 16,-1 0 0-16,0 4 0 0,1 6 42 0,-4-1 6 0,-2 5 2 0,3 5 0 16,-3 2-10-16,-3 5-3 0,-2 7 0 0,-3 7 0 15,0 2-18-15,-2 8-4 0,-4 6-1 16,1 1 0-16,-3 4-14 0,0 2 8 15,3-1-8-15,3-4 0 0,-6 1 0 0,8-5 0 0,-3-7 0 0,6-2 0 32,0-3-36-32,-3-6-12 0,5-8-4 0,3-7-585 0,0-5-118 0</inkml:trace>
  <inkml:trace contextRef="#ctx0" brushRef="#br0" timeOffset="152678">6575 7571 2253 0,'0'0'100'0,"0"0"20"0,5 2-96 0,-2 0-24 15,7 1 0-15,-7 1 0 0,5-1 0 0,3-1 0 16,-6 3 0-16,3 2 0 0,2-2 0 0,-4 2 0 16,4-5 0-16,1 0 0 0,2-2 0 0,0 0 0 15,3 0 0-15,0-2 0 0,0-5 0 0,0 0 0 16,2 0 8-16,-2-3-8 0,0-1 8 0,0-3-8 16,0-3 12-16,-3-2-4 0,-2 3 20 0,-1-5 3 15,-2 2 1-15,-3-5 0 0,-2 3-8 0,-6 0-2 16,1 0 0-16,-1 4 0 0,-5-1-1 0,0 6 0 15,3 0 0-15,-6 5 0 0,1 0-12 0,-3 5-9 16,-3 4 12-16,0 5-12 0,-3 5 0 0,1 4 0 16,-1 5 0-16,1 5 0 0,-1 5 0 0,3-1 0 0,-5 8 0 15,5 0 0-15,8 4 0 0,-5 0 0 16,5 1 0-16,6-3 0 0,4 2 0 0,4-4 0 0,4-8 0 0,9-6 0 16,-1-1-12-16,9-9 3 0,4-4 1 15,-2-8 0-15,6-4-1 0,-1-3 0 16,6-9 0-16,-6 2 0 15,-2-4-162-15,-3-1-32 0,-2-4-6 0,-9 2-691 0</inkml:trace>
  <inkml:trace contextRef="#ctx0" brushRef="#br0" timeOffset="153468.04">4876 7472 230 0,'0'0'20'0,"0"0"-20"16,3-2 0-16,-3 2 0 0,5-5 207 0,-2 0 37 0,-3 5 7 0,0 0 1 15,5-5-107-15,-5 5-21 0,0 0-5 0,0 0-1 16,0 0-35-16,0 0-7 0,-8-2-2 0,0 2 0 16,0 2-42-16,-2 3-8 0,-1 0-1 0,-2 4-1 15,-3 1-22-15,3-1 0 0,-3 3 0 0,-3 0 0 16,1 2 8-16,-3 2 1 0,2 3 0 0,-5 4 0 15,3 1 12-15,-3 2 3 0,6 4 0 0,-1 1 0 16,4 4-24-16,1-2 0 0,-4 0 0 0,7-5 0 0,3-4 11 0,0-3-3 16,3-7 0-16,2 0 0 0,3-2 10 0,3 0 2 15,2-3 0-15,3-2 0 0,-2-2 10 0,7-5 2 16,5-5 1-16,1 1 0 0,7-6-9 0,-5-2-3 16,6-2 0-16,-1-2 0 0,-2-5-5 0,-3 4-2 15,3-4 0-15,-5 0 0 0,-1 0-14 0,-2-3 0 16,0-2 0-16,-3 3 0 15,-5 2 21-15,0-1 11 0,3 1 3 0,-11 0 0 0,2-2-6 0,1 4-1 16,-6 5 0-16,1 0 0 0,2 2 7 16,0 2 1-16,-6 1 0 0,1 4 0 0,5 1-23 0,0 4-4 15,0 0-1-15,0 0 0 0,0 0-8 0,-5 4 0 16,2 3 9-16,-2 7-9 0,2 5 0 0,3 5 0 16,8 2 0-16,-8 2-8 0,5 2 8 0,3 8 0 15,3 0 0-15,2-1 0 0,0-1 0 0,3-6 0 16,3-2 0-16,5 1 0 0,2-4 0 0,1-3 0 15,4-4 0-15,1-1 0 16,-3-3-22-16,6-2-6 0,-12-3 0 0,6-4-1164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D92F3-9EA4-44E2-B1DA-A891CD7E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1C3F5-36D7-4F06-8106-B0486643305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AC377-4961-4ED5-A232-6D156749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BC82A-DD01-407A-BB63-E6D42DC8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9BA3-2C16-41E9-A9C3-09CDC7E4916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1A57D93-9EBD-4BEE-9C2C-50B7DB4C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752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110C6-EC5E-41D0-BB54-6A190290F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0F656-7C70-4714-87ED-9A486BEDF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A2C11-43A0-4781-92A0-A659E087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1C3F5-36D7-4F06-8106-B0486643305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3AEDF-972B-46C8-B870-1F28009D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C8B7D-F6C4-4AF8-8885-E8B3AB98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9BA3-2C16-41E9-A9C3-09CDC7E4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3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B4082-E7BC-4492-BE08-87F50337D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D4906-FF32-4B95-92C2-155C9E06D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75068-7642-417A-9E2F-88CAF88D2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1C3F5-36D7-4F06-8106-B0486643305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B982E-4ED5-42C9-9C38-CBD0C142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5B7BD-8870-46CD-BFE4-20E7463B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9BA3-2C16-41E9-A9C3-09CDC7E4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7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13D555-3E69-4A43-95FA-A39A6C4B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1C3F5-36D7-4F06-8106-B0486643305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454D4-6AF7-4C1B-AAEE-29925869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9BA3-2C16-41E9-A9C3-09CDC7E4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9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EF2C6-BD90-4B64-9212-7D9B1009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A255-BDBF-487A-982F-C04EA17F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38CA2-938A-4288-ADC5-A73CE71E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1C3F5-36D7-4F06-8106-B0486643305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89AB5-FAA5-4675-99E0-10A5C363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508A8-633C-46FE-9826-CA7B7F66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9BA3-2C16-41E9-A9C3-09CDC7E4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5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C847-94D8-4D6F-86C1-12DA61828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6FB31-22ED-4329-BDB5-CFD30D81F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C663D-BDEE-41A0-9B67-AEFE0486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1C3F5-36D7-4F06-8106-B0486643305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9783A-3700-4CBD-ABC8-704DDFE3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4560F-75AF-4FF4-B236-04EAEB56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9BA3-2C16-41E9-A9C3-09CDC7E4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2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6839B-F6FE-4F7A-B9B2-A52F2CC3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45102-DA48-4798-8023-E7C3815E4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ACED6-DAF3-40FE-BBBD-9EA8E5E37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18B76-41A1-4F76-89E4-CC3C4916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1C3F5-36D7-4F06-8106-B0486643305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F6911-5D77-4A5F-A274-B4F81F3EC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4E706-1BE9-471D-8F4E-6A5F5B35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9BA3-2C16-41E9-A9C3-09CDC7E4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8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BFCB6-4F98-460C-84E8-597736F3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2BB8B-BE4D-4CEE-9B69-8BA7F2543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8C636-8BF1-4CCE-AAFB-9E8DEAC5B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5174C-2D66-444A-9152-CC34FF6C4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20129-E504-4708-8E47-AD056CFEB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42661F-581D-4083-9A0C-382FDA95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1C3F5-36D7-4F06-8106-B0486643305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C782D6-6AD0-4F6B-A37B-4D80D5E4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F56943-6857-484A-BBCE-3E1DF17C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9BA3-2C16-41E9-A9C3-09CDC7E4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6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B731-194F-4787-AAF5-8AD1F0FC6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28BA53-0D94-427E-A68F-D14D5CC3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1C3F5-36D7-4F06-8106-B0486643305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053AC-2A13-4276-A5CA-EA2374035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B9852-8606-4F67-8DE0-A8734B4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9BA3-2C16-41E9-A9C3-09CDC7E4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6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ABE13-3C22-478A-8219-218C506B6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A5FD8-2CED-4DFA-8967-56C077C21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09447-ED23-49D7-B960-71671B201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2C7B7-C062-4D41-A97F-2BE6784C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1C3F5-36D7-4F06-8106-B0486643305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D6CF4-0B94-44A7-9458-FAFE523BB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876CA-3CFB-48F3-9FEB-6AFF6FCE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9BA3-2C16-41E9-A9C3-09CDC7E4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7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A1B2-B82C-44A0-92CC-69F96203D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25223-6347-47D8-92CB-768DD8329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A1AF3-E0B9-40B1-9BDE-2B4BEFF7B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DB576-B5B4-4B79-85BE-3EF74BD2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1C3F5-36D7-4F06-8106-B0486643305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508E5-AF02-4F98-94CF-4B94AAC65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CA361-BA51-444B-A383-04A6528D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9BA3-2C16-41E9-A9C3-09CDC7E4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5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4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5B559-95EB-43AC-8B1A-7F432A385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8A1C3F5-36D7-4F06-8106-B0486643305C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FBE3A-08DC-4149-801F-387E39F25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8439BA3-2C16-41E9-A9C3-09CDC7E491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02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354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8CAD685-DF14-4983-BF09-B885B9CD4CC2}"/>
                  </a:ext>
                </a:extLst>
              </p14:cNvPr>
              <p14:cNvContentPartPr/>
              <p14:nvPr/>
            </p14:nvContentPartPr>
            <p14:xfrm>
              <a:off x="311400" y="88920"/>
              <a:ext cx="8481600" cy="4259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8CAD685-DF14-4983-BF09-B885B9CD4C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040" y="79560"/>
                <a:ext cx="8500320" cy="427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391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99C8806-3F37-440F-8658-603553DB0550}"/>
                  </a:ext>
                </a:extLst>
              </p14:cNvPr>
              <p14:cNvContentPartPr/>
              <p14:nvPr/>
            </p14:nvContentPartPr>
            <p14:xfrm>
              <a:off x="296280" y="115920"/>
              <a:ext cx="8220240" cy="5502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99C8806-3F37-440F-8658-603553DB05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920" y="106560"/>
                <a:ext cx="8238960" cy="552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714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F85782-E0B5-4136-B0CE-58B33537CDB8}"/>
                  </a:ext>
                </a:extLst>
              </p14:cNvPr>
              <p14:cNvContentPartPr/>
              <p14:nvPr/>
            </p14:nvContentPartPr>
            <p14:xfrm>
              <a:off x="153360" y="72000"/>
              <a:ext cx="8665200" cy="4839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F85782-E0B5-4136-B0CE-58B33537CD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000" y="62640"/>
                <a:ext cx="8683920" cy="485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3494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CAACFE-48C8-4F77-86F7-00B3DFDE9E5E}"/>
                  </a:ext>
                </a:extLst>
              </p14:cNvPr>
              <p14:cNvContentPartPr/>
              <p14:nvPr/>
            </p14:nvContentPartPr>
            <p14:xfrm>
              <a:off x="497160" y="90720"/>
              <a:ext cx="8405280" cy="4068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CAACFE-48C8-4F77-86F7-00B3DFDE9E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7800" y="81360"/>
                <a:ext cx="8424000" cy="408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7128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DB5ABA-8E4A-4303-A825-5C9E1D4B1146}"/>
                  </a:ext>
                </a:extLst>
              </p14:cNvPr>
              <p14:cNvContentPartPr/>
              <p14:nvPr/>
            </p14:nvContentPartPr>
            <p14:xfrm>
              <a:off x="470520" y="105840"/>
              <a:ext cx="7278480" cy="2843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DB5ABA-8E4A-4303-A825-5C9E1D4B11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160" y="96480"/>
                <a:ext cx="7297200" cy="286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828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ckboard.potx" id="{1333C9B2-3798-46E7-B9F6-D1A84DC00877}" vid="{A5B02FC9-F35D-4EA9-8621-9BFD58E087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blackboard</Template>
  <TotalTime>244</TotalTime>
  <Words>0</Words>
  <Application>Microsoft Office PowerPoint</Application>
  <PresentationFormat>On-screen Show (16:10)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Schenker, Jeffrey</dc:creator>
  <cp:lastModifiedBy>Schenker, Jeffrey</cp:lastModifiedBy>
  <cp:revision>1</cp:revision>
  <dcterms:created xsi:type="dcterms:W3CDTF">2022-01-17T20:07:19Z</dcterms:created>
  <dcterms:modified xsi:type="dcterms:W3CDTF">2022-01-18T00:12:12Z</dcterms:modified>
</cp:coreProperties>
</file>