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307" r:id="rId2"/>
    <p:sldId id="257" r:id="rId3"/>
    <p:sldId id="258" r:id="rId4"/>
    <p:sldId id="259" r:id="rId5"/>
    <p:sldId id="261" r:id="rId6"/>
    <p:sldId id="286" r:id="rId7"/>
    <p:sldId id="287" r:id="rId8"/>
    <p:sldId id="288" r:id="rId9"/>
    <p:sldId id="289" r:id="rId10"/>
    <p:sldId id="291" r:id="rId11"/>
    <p:sldId id="290" r:id="rId12"/>
    <p:sldId id="293" r:id="rId13"/>
    <p:sldId id="298" r:id="rId14"/>
    <p:sldId id="294" r:id="rId15"/>
    <p:sldId id="300" r:id="rId16"/>
    <p:sldId id="301" r:id="rId17"/>
    <p:sldId id="303" r:id="rId18"/>
    <p:sldId id="302" r:id="rId19"/>
    <p:sldId id="304" r:id="rId20"/>
    <p:sldId id="305" r:id="rId21"/>
    <p:sldId id="295" r:id="rId22"/>
    <p:sldId id="306" r:id="rId23"/>
    <p:sldId id="296" r:id="rId24"/>
    <p:sldId id="269" r:id="rId25"/>
    <p:sldId id="297" r:id="rId26"/>
    <p:sldId id="299" r:id="rId27"/>
    <p:sldId id="279" r:id="rId28"/>
  </p:sldIdLst>
  <p:sldSz cx="9144000" cy="5143500" type="screen16x9"/>
  <p:notesSz cx="6858000" cy="9144000"/>
  <p:embeddedFontLst>
    <p:embeddedFont>
      <p:font typeface="AR ESSENCE" panose="02000000000000000000" pitchFamily="2" charset="0"/>
      <p:regular r:id="rId30"/>
    </p:embeddedFont>
    <p:embeddedFont>
      <p:font typeface="Tinos" panose="020B0604020202020204" charset="0"/>
      <p:regular r:id="rId31"/>
      <p:bold r:id="rId32"/>
      <p:italic r:id="rId33"/>
      <p:boldItalic r:id="rId34"/>
    </p:embeddedFont>
    <p:embeddedFont>
      <p:font typeface="Vidalok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7DA3BB-94BB-494C-A9B9-8D6822F3E509}">
  <a:tblStyle styleId="{497DA3BB-94BB-494C-A9B9-8D6822F3E5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91" d="100"/>
          <a:sy n="9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14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817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23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6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22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51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55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87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134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p:nvPr/>
        </p:nvSpPr>
        <p:spPr>
          <a:xfrm>
            <a:off x="2918075" y="917875"/>
            <a:ext cx="3307801" cy="3307800"/>
          </a:xfrm>
          <a:prstGeom prst="rect">
            <a:avLst/>
          </a:prstGeom>
          <a:solidFill>
            <a:srgbClr val="9E7C59"/>
          </a:solidFill>
          <a:ln w="152400" cap="flat" cmpd="sng">
            <a:solidFill>
              <a:srgbClr val="FFFFFF"/>
            </a:solidFill>
            <a:prstDash val="solid"/>
            <a:miter lim="8000"/>
            <a:headEnd type="none" w="sm" len="sm"/>
            <a:tailEnd type="none" w="sm" len="sm"/>
          </a:ln>
          <a:effectLst>
            <a:outerShdw blurRad="214313" dist="952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3"/>
          <p:cNvSpPr txBox="1">
            <a:spLocks noGrp="1"/>
          </p:cNvSpPr>
          <p:nvPr>
            <p:ph type="ctrTitle"/>
          </p:nvPr>
        </p:nvSpPr>
        <p:spPr>
          <a:xfrm>
            <a:off x="3258676" y="1643125"/>
            <a:ext cx="2626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 name="Google Shape;16;p3"/>
          <p:cNvSpPr txBox="1">
            <a:spLocks noGrp="1"/>
          </p:cNvSpPr>
          <p:nvPr>
            <p:ph type="subTitle" idx="1"/>
          </p:nvPr>
        </p:nvSpPr>
        <p:spPr>
          <a:xfrm>
            <a:off x="3258676" y="3068654"/>
            <a:ext cx="26268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None/>
              <a:defRPr sz="1400" i="1">
                <a:solidFill>
                  <a:srgbClr val="FFFFFF"/>
                </a:solidFill>
              </a:defRPr>
            </a:lvl1pPr>
            <a:lvl2pPr lvl="1" algn="ctr" rtl="0">
              <a:spcBef>
                <a:spcPts val="0"/>
              </a:spcBef>
              <a:spcAft>
                <a:spcPts val="0"/>
              </a:spcAft>
              <a:buClr>
                <a:srgbClr val="FFFFFF"/>
              </a:buClr>
              <a:buSzPts val="1400"/>
              <a:buNone/>
              <a:defRPr sz="1400" i="1">
                <a:solidFill>
                  <a:srgbClr val="FFFFFF"/>
                </a:solidFill>
              </a:defRPr>
            </a:lvl2pPr>
            <a:lvl3pPr lvl="2" algn="ctr" rtl="0">
              <a:spcBef>
                <a:spcPts val="0"/>
              </a:spcBef>
              <a:spcAft>
                <a:spcPts val="0"/>
              </a:spcAft>
              <a:buClr>
                <a:srgbClr val="FFFFFF"/>
              </a:buClr>
              <a:buSzPts val="1400"/>
              <a:buNone/>
              <a:defRPr sz="1400" i="1">
                <a:solidFill>
                  <a:srgbClr val="FFFFFF"/>
                </a:solidFill>
              </a:defRPr>
            </a:lvl3pPr>
            <a:lvl4pPr lvl="3" algn="ctr" rtl="0">
              <a:spcBef>
                <a:spcPts val="0"/>
              </a:spcBef>
              <a:spcAft>
                <a:spcPts val="0"/>
              </a:spcAft>
              <a:buClr>
                <a:srgbClr val="FFFFFF"/>
              </a:buClr>
              <a:buSzPts val="1400"/>
              <a:buNone/>
              <a:defRPr sz="1400" i="1">
                <a:solidFill>
                  <a:srgbClr val="FFFFFF"/>
                </a:solidFill>
              </a:defRPr>
            </a:lvl4pPr>
            <a:lvl5pPr lvl="4" algn="ctr" rtl="0">
              <a:spcBef>
                <a:spcPts val="0"/>
              </a:spcBef>
              <a:spcAft>
                <a:spcPts val="0"/>
              </a:spcAft>
              <a:buClr>
                <a:srgbClr val="FFFFFF"/>
              </a:buClr>
              <a:buSzPts val="1400"/>
              <a:buNone/>
              <a:defRPr sz="1400" i="1">
                <a:solidFill>
                  <a:srgbClr val="FFFFFF"/>
                </a:solidFill>
              </a:defRPr>
            </a:lvl5pPr>
            <a:lvl6pPr lvl="5" algn="ctr" rtl="0">
              <a:spcBef>
                <a:spcPts val="0"/>
              </a:spcBef>
              <a:spcAft>
                <a:spcPts val="0"/>
              </a:spcAft>
              <a:buClr>
                <a:srgbClr val="FFFFFF"/>
              </a:buClr>
              <a:buSzPts val="1400"/>
              <a:buNone/>
              <a:defRPr sz="1400" i="1">
                <a:solidFill>
                  <a:srgbClr val="FFFFFF"/>
                </a:solidFill>
              </a:defRPr>
            </a:lvl6pPr>
            <a:lvl7pPr lvl="6" algn="ctr" rtl="0">
              <a:spcBef>
                <a:spcPts val="0"/>
              </a:spcBef>
              <a:spcAft>
                <a:spcPts val="0"/>
              </a:spcAft>
              <a:buClr>
                <a:srgbClr val="FFFFFF"/>
              </a:buClr>
              <a:buSzPts val="1400"/>
              <a:buNone/>
              <a:defRPr sz="1400" i="1">
                <a:solidFill>
                  <a:srgbClr val="FFFFFF"/>
                </a:solidFill>
              </a:defRPr>
            </a:lvl7pPr>
            <a:lvl8pPr lvl="7" algn="ctr" rtl="0">
              <a:spcBef>
                <a:spcPts val="0"/>
              </a:spcBef>
              <a:spcAft>
                <a:spcPts val="0"/>
              </a:spcAft>
              <a:buClr>
                <a:srgbClr val="FFFFFF"/>
              </a:buClr>
              <a:buSzPts val="1400"/>
              <a:buNone/>
              <a:defRPr sz="1400" i="1">
                <a:solidFill>
                  <a:srgbClr val="FFFFFF"/>
                </a:solidFill>
              </a:defRPr>
            </a:lvl8pPr>
            <a:lvl9pPr lvl="8" algn="ctr" rtl="0">
              <a:spcBef>
                <a:spcPts val="0"/>
              </a:spcBef>
              <a:spcAft>
                <a:spcPts val="0"/>
              </a:spcAft>
              <a:buClr>
                <a:srgbClr val="FFFFFF"/>
              </a:buClr>
              <a:buSzPts val="1400"/>
              <a:buNone/>
              <a:defRPr sz="1400" i="1">
                <a:solidFill>
                  <a:srgbClr val="FFFFFF"/>
                </a:solidFill>
              </a:defRPr>
            </a:lvl9pPr>
          </a:lstStyle>
          <a:p>
            <a:endParaRPr/>
          </a:p>
        </p:txBody>
      </p:sp>
      <p:grpSp>
        <p:nvGrpSpPr>
          <p:cNvPr id="17" name="Google Shape;17;p3"/>
          <p:cNvGrpSpPr/>
          <p:nvPr/>
        </p:nvGrpSpPr>
        <p:grpSpPr>
          <a:xfrm>
            <a:off x="4414050" y="2903550"/>
            <a:ext cx="315900" cy="98400"/>
            <a:chOff x="4414050" y="1436450"/>
            <a:chExt cx="315900" cy="98400"/>
          </a:xfrm>
        </p:grpSpPr>
        <p:cxnSp>
          <p:nvCxnSpPr>
            <p:cNvPr id="18" name="Google Shape;18;p3"/>
            <p:cNvCxnSpPr/>
            <p:nvPr/>
          </p:nvCxnSpPr>
          <p:spPr>
            <a:xfrm>
              <a:off x="4414050" y="1485650"/>
              <a:ext cx="315900" cy="0"/>
            </a:xfrm>
            <a:prstGeom prst="straightConnector1">
              <a:avLst/>
            </a:prstGeom>
            <a:noFill/>
            <a:ln w="9525" cap="flat" cmpd="sng">
              <a:solidFill>
                <a:srgbClr val="FFFFFF"/>
              </a:solidFill>
              <a:prstDash val="solid"/>
              <a:round/>
              <a:headEnd type="oval" w="med" len="med"/>
              <a:tailEnd type="oval" w="med" len="med"/>
            </a:ln>
          </p:spPr>
        </p:cxnSp>
        <p:sp>
          <p:nvSpPr>
            <p:cNvPr id="19" name="Google Shape;19;p3"/>
            <p:cNvSpPr/>
            <p:nvPr/>
          </p:nvSpPr>
          <p:spPr>
            <a:xfrm>
              <a:off x="4522800" y="1436450"/>
              <a:ext cx="98400" cy="984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9E7C59"/>
        </a:solidFill>
        <a:effectLst/>
      </p:bgPr>
    </p:bg>
    <p:spTree>
      <p:nvGrpSpPr>
        <p:cNvPr id="1" name="Shape 28"/>
        <p:cNvGrpSpPr/>
        <p:nvPr/>
      </p:nvGrpSpPr>
      <p:grpSpPr>
        <a:xfrm>
          <a:off x="0" y="0"/>
          <a:ext cx="0" cy="0"/>
          <a:chOff x="0" y="0"/>
          <a:chExt cx="0" cy="0"/>
        </a:xfrm>
      </p:grpSpPr>
      <p:sp>
        <p:nvSpPr>
          <p:cNvPr id="29" name="Google Shape;29;p5"/>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5"/>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5"/>
          <p:cNvSpPr txBox="1">
            <a:spLocks noGrp="1"/>
          </p:cNvSpPr>
          <p:nvPr>
            <p:ph type="body" idx="1"/>
          </p:nvPr>
        </p:nvSpPr>
        <p:spPr>
          <a:xfrm>
            <a:off x="902900" y="1598735"/>
            <a:ext cx="7338300" cy="2638500"/>
          </a:xfrm>
          <a:prstGeom prst="rect">
            <a:avLst/>
          </a:prstGeom>
        </p:spPr>
        <p:txBody>
          <a:bodyPr spcFirstLastPara="1" wrap="square" lIns="91425" tIns="91425" rIns="91425" bIns="91425" anchor="t" anchorCtr="0">
            <a:noAutofit/>
          </a:bodyPr>
          <a:lstStyle>
            <a:lvl1pPr marL="457206" lvl="0" indent="-368305">
              <a:spcBef>
                <a:spcPts val="600"/>
              </a:spcBef>
              <a:spcAft>
                <a:spcPts val="0"/>
              </a:spcAft>
              <a:buClr>
                <a:srgbClr val="9E7C59"/>
              </a:buClr>
              <a:buSzPts val="2200"/>
              <a:buChar char="⬗"/>
              <a:defRPr/>
            </a:lvl1pPr>
            <a:lvl2pPr marL="914411" lvl="1" indent="-368305">
              <a:spcBef>
                <a:spcPts val="0"/>
              </a:spcBef>
              <a:spcAft>
                <a:spcPts val="0"/>
              </a:spcAft>
              <a:buSzPts val="2200"/>
              <a:buChar char="◇"/>
              <a:defRPr/>
            </a:lvl2pPr>
            <a:lvl3pPr marL="1371617" lvl="2" indent="-368305">
              <a:spcBef>
                <a:spcPts val="0"/>
              </a:spcBef>
              <a:spcAft>
                <a:spcPts val="0"/>
              </a:spcAft>
              <a:buSzPts val="2200"/>
              <a:buChar char="◇"/>
              <a:defRPr/>
            </a:lvl3pPr>
            <a:lvl4pPr marL="1828823" lvl="3" indent="-368305">
              <a:spcBef>
                <a:spcPts val="0"/>
              </a:spcBef>
              <a:spcAft>
                <a:spcPts val="0"/>
              </a:spcAft>
              <a:buSzPts val="2200"/>
              <a:buChar char="◇"/>
              <a:defRPr/>
            </a:lvl4pPr>
            <a:lvl5pPr marL="2286029" lvl="4" indent="-368305">
              <a:spcBef>
                <a:spcPts val="0"/>
              </a:spcBef>
              <a:spcAft>
                <a:spcPts val="0"/>
              </a:spcAft>
              <a:buSzPts val="2200"/>
              <a:buChar char="◇"/>
              <a:defRPr/>
            </a:lvl5pPr>
            <a:lvl6pPr marL="2743234" lvl="5" indent="-368305">
              <a:spcBef>
                <a:spcPts val="0"/>
              </a:spcBef>
              <a:spcAft>
                <a:spcPts val="0"/>
              </a:spcAft>
              <a:buSzPts val="2200"/>
              <a:buChar char="◇"/>
              <a:defRPr/>
            </a:lvl6pPr>
            <a:lvl7pPr marL="3200440" lvl="6" indent="-368305">
              <a:spcBef>
                <a:spcPts val="0"/>
              </a:spcBef>
              <a:spcAft>
                <a:spcPts val="0"/>
              </a:spcAft>
              <a:buSzPts val="2200"/>
              <a:buChar char="◇"/>
              <a:defRPr/>
            </a:lvl7pPr>
            <a:lvl8pPr marL="3657646" lvl="7" indent="-368305">
              <a:spcBef>
                <a:spcPts val="0"/>
              </a:spcBef>
              <a:spcAft>
                <a:spcPts val="0"/>
              </a:spcAft>
              <a:buSzPts val="2200"/>
              <a:buChar char="◇"/>
              <a:defRPr/>
            </a:lvl8pPr>
            <a:lvl9pPr marL="4114851" lvl="8" indent="-368305">
              <a:spcBef>
                <a:spcPts val="0"/>
              </a:spcBef>
              <a:spcAft>
                <a:spcPts val="0"/>
              </a:spcAft>
              <a:buSzPts val="2200"/>
              <a:buChar char="◇"/>
              <a:defRPr/>
            </a:lvl9pPr>
          </a:lstStyle>
          <a:p>
            <a:endParaRPr/>
          </a:p>
        </p:txBody>
      </p:sp>
      <p:sp>
        <p:nvSpPr>
          <p:cNvPr id="32" name="Google Shape;32;p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33" name="Google Shape;33;p5"/>
          <p:cNvGrpSpPr/>
          <p:nvPr/>
        </p:nvGrpSpPr>
        <p:grpSpPr>
          <a:xfrm>
            <a:off x="4414050" y="1316884"/>
            <a:ext cx="315900" cy="98400"/>
            <a:chOff x="4414050" y="1436450"/>
            <a:chExt cx="315900" cy="98400"/>
          </a:xfrm>
        </p:grpSpPr>
        <p:cxnSp>
          <p:nvCxnSpPr>
            <p:cNvPr id="34" name="Google Shape;34;p5"/>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35" name="Google Shape;35;p5"/>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7"/>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 name="Google Shape;46;p7"/>
          <p:cNvGrpSpPr/>
          <p:nvPr/>
        </p:nvGrpSpPr>
        <p:grpSpPr>
          <a:xfrm>
            <a:off x="4414050" y="1316884"/>
            <a:ext cx="315900" cy="98400"/>
            <a:chOff x="4414050" y="1436450"/>
            <a:chExt cx="315900" cy="98400"/>
          </a:xfrm>
        </p:grpSpPr>
        <p:cxnSp>
          <p:nvCxnSpPr>
            <p:cNvPr id="47" name="Google Shape;47;p7"/>
            <p:cNvCxnSpPr/>
            <p:nvPr/>
          </p:nvCxnSpPr>
          <p:spPr>
            <a:xfrm>
              <a:off x="4414050" y="1485650"/>
              <a:ext cx="315900" cy="0"/>
            </a:xfrm>
            <a:prstGeom prst="straightConnector1">
              <a:avLst/>
            </a:prstGeom>
            <a:noFill/>
            <a:ln w="9525" cap="flat" cmpd="sng">
              <a:solidFill>
                <a:srgbClr val="9E7C59"/>
              </a:solidFill>
              <a:prstDash val="solid"/>
              <a:round/>
              <a:headEnd type="oval" w="med" len="med"/>
              <a:tailEnd type="oval" w="med" len="med"/>
            </a:ln>
          </p:spPr>
        </p:cxnSp>
        <p:sp>
          <p:nvSpPr>
            <p:cNvPr id="48" name="Google Shape;48;p7"/>
            <p:cNvSpPr/>
            <p:nvPr/>
          </p:nvSpPr>
          <p:spPr>
            <a:xfrm>
              <a:off x="4522800" y="1436450"/>
              <a:ext cx="98400" cy="98400"/>
            </a:xfrm>
            <a:prstGeom prst="diamond">
              <a:avLst/>
            </a:prstGeom>
            <a:noFill/>
            <a:ln w="9525" cap="flat" cmpd="sng">
              <a:solidFill>
                <a:srgbClr val="9E7C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9" name="Google Shape;49;p7"/>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7"/>
          <p:cNvSpPr txBox="1">
            <a:spLocks noGrp="1"/>
          </p:cNvSpPr>
          <p:nvPr>
            <p:ph type="body" idx="1"/>
          </p:nvPr>
        </p:nvSpPr>
        <p:spPr>
          <a:xfrm>
            <a:off x="902826" y="1600600"/>
            <a:ext cx="3561900" cy="2891700"/>
          </a:xfrm>
          <a:prstGeom prst="rect">
            <a:avLst/>
          </a:prstGeom>
        </p:spPr>
        <p:txBody>
          <a:bodyPr spcFirstLastPara="1" wrap="square" lIns="91425" tIns="91425" rIns="91425" bIns="91425" anchor="t" anchorCtr="0">
            <a:noAutofit/>
          </a:bodyPr>
          <a:lstStyle>
            <a:lvl1pPr marL="457206" lvl="0" indent="-342905">
              <a:spcBef>
                <a:spcPts val="600"/>
              </a:spcBef>
              <a:spcAft>
                <a:spcPts val="0"/>
              </a:spcAft>
              <a:buSzPts val="1800"/>
              <a:buChar char="⬗"/>
              <a:defRPr sz="1800"/>
            </a:lvl1pPr>
            <a:lvl2pPr marL="914411" lvl="1" indent="-342905">
              <a:spcBef>
                <a:spcPts val="0"/>
              </a:spcBef>
              <a:spcAft>
                <a:spcPts val="0"/>
              </a:spcAft>
              <a:buSzPts val="1800"/>
              <a:buChar char="◇"/>
              <a:defRPr sz="1800"/>
            </a:lvl2pPr>
            <a:lvl3pPr marL="1371617" lvl="2" indent="-342905">
              <a:spcBef>
                <a:spcPts val="0"/>
              </a:spcBef>
              <a:spcAft>
                <a:spcPts val="0"/>
              </a:spcAft>
              <a:buSzPts val="1800"/>
              <a:buChar char="◇"/>
              <a:defRPr sz="1800"/>
            </a:lvl3pPr>
            <a:lvl4pPr marL="1828823" lvl="3" indent="-342905">
              <a:spcBef>
                <a:spcPts val="0"/>
              </a:spcBef>
              <a:spcAft>
                <a:spcPts val="0"/>
              </a:spcAft>
              <a:buSzPts val="1800"/>
              <a:buChar char="◇"/>
              <a:defRPr sz="1800"/>
            </a:lvl4pPr>
            <a:lvl5pPr marL="2286029" lvl="4" indent="-342905">
              <a:spcBef>
                <a:spcPts val="0"/>
              </a:spcBef>
              <a:spcAft>
                <a:spcPts val="0"/>
              </a:spcAft>
              <a:buSzPts val="1800"/>
              <a:buChar char="◇"/>
              <a:defRPr sz="1800"/>
            </a:lvl5pPr>
            <a:lvl6pPr marL="2743234" lvl="5" indent="-342905">
              <a:spcBef>
                <a:spcPts val="0"/>
              </a:spcBef>
              <a:spcAft>
                <a:spcPts val="0"/>
              </a:spcAft>
              <a:buSzPts val="1800"/>
              <a:buChar char="◇"/>
              <a:defRPr sz="1800"/>
            </a:lvl6pPr>
            <a:lvl7pPr marL="3200440" lvl="6" indent="-342905">
              <a:spcBef>
                <a:spcPts val="0"/>
              </a:spcBef>
              <a:spcAft>
                <a:spcPts val="0"/>
              </a:spcAft>
              <a:buSzPts val="1800"/>
              <a:buChar char="◇"/>
              <a:defRPr sz="1800"/>
            </a:lvl7pPr>
            <a:lvl8pPr marL="3657646" lvl="7" indent="-342905">
              <a:spcBef>
                <a:spcPts val="0"/>
              </a:spcBef>
              <a:spcAft>
                <a:spcPts val="0"/>
              </a:spcAft>
              <a:buSzPts val="1800"/>
              <a:buChar char="◇"/>
              <a:defRPr sz="1800"/>
            </a:lvl8pPr>
            <a:lvl9pPr marL="4114851" lvl="8" indent="-342905">
              <a:spcBef>
                <a:spcPts val="0"/>
              </a:spcBef>
              <a:spcAft>
                <a:spcPts val="0"/>
              </a:spcAft>
              <a:buSzPts val="1800"/>
              <a:buChar char="◇"/>
              <a:defRPr sz="1800"/>
            </a:lvl9pPr>
          </a:lstStyle>
          <a:p>
            <a:endParaRPr/>
          </a:p>
        </p:txBody>
      </p:sp>
      <p:sp>
        <p:nvSpPr>
          <p:cNvPr id="51" name="Google Shape;51;p7"/>
          <p:cNvSpPr txBox="1">
            <a:spLocks noGrp="1"/>
          </p:cNvSpPr>
          <p:nvPr>
            <p:ph type="body" idx="2"/>
          </p:nvPr>
        </p:nvSpPr>
        <p:spPr>
          <a:xfrm>
            <a:off x="4679247" y="1600600"/>
            <a:ext cx="3561900" cy="2891700"/>
          </a:xfrm>
          <a:prstGeom prst="rect">
            <a:avLst/>
          </a:prstGeom>
        </p:spPr>
        <p:txBody>
          <a:bodyPr spcFirstLastPara="1" wrap="square" lIns="91425" tIns="91425" rIns="91425" bIns="91425" anchor="t" anchorCtr="0">
            <a:noAutofit/>
          </a:bodyPr>
          <a:lstStyle>
            <a:lvl1pPr marL="457206" lvl="0" indent="-342905">
              <a:spcBef>
                <a:spcPts val="600"/>
              </a:spcBef>
              <a:spcAft>
                <a:spcPts val="0"/>
              </a:spcAft>
              <a:buSzPts val="1800"/>
              <a:buChar char="⬗"/>
              <a:defRPr sz="1800"/>
            </a:lvl1pPr>
            <a:lvl2pPr marL="914411" lvl="1" indent="-342905">
              <a:spcBef>
                <a:spcPts val="0"/>
              </a:spcBef>
              <a:spcAft>
                <a:spcPts val="0"/>
              </a:spcAft>
              <a:buSzPts val="1800"/>
              <a:buChar char="◇"/>
              <a:defRPr sz="1800"/>
            </a:lvl2pPr>
            <a:lvl3pPr marL="1371617" lvl="2" indent="-342905">
              <a:spcBef>
                <a:spcPts val="0"/>
              </a:spcBef>
              <a:spcAft>
                <a:spcPts val="0"/>
              </a:spcAft>
              <a:buSzPts val="1800"/>
              <a:buChar char="◇"/>
              <a:defRPr sz="1800"/>
            </a:lvl3pPr>
            <a:lvl4pPr marL="1828823" lvl="3" indent="-342905">
              <a:spcBef>
                <a:spcPts val="0"/>
              </a:spcBef>
              <a:spcAft>
                <a:spcPts val="0"/>
              </a:spcAft>
              <a:buSzPts val="1800"/>
              <a:buChar char="◇"/>
              <a:defRPr sz="1800"/>
            </a:lvl4pPr>
            <a:lvl5pPr marL="2286029" lvl="4" indent="-342905">
              <a:spcBef>
                <a:spcPts val="0"/>
              </a:spcBef>
              <a:spcAft>
                <a:spcPts val="0"/>
              </a:spcAft>
              <a:buSzPts val="1800"/>
              <a:buChar char="◇"/>
              <a:defRPr sz="1800"/>
            </a:lvl5pPr>
            <a:lvl6pPr marL="2743234" lvl="5" indent="-342905">
              <a:spcBef>
                <a:spcPts val="0"/>
              </a:spcBef>
              <a:spcAft>
                <a:spcPts val="0"/>
              </a:spcAft>
              <a:buSzPts val="1800"/>
              <a:buChar char="◇"/>
              <a:defRPr sz="1800"/>
            </a:lvl6pPr>
            <a:lvl7pPr marL="3200440" lvl="6" indent="-342905">
              <a:spcBef>
                <a:spcPts val="0"/>
              </a:spcBef>
              <a:spcAft>
                <a:spcPts val="0"/>
              </a:spcAft>
              <a:buSzPts val="1800"/>
              <a:buChar char="◇"/>
              <a:defRPr sz="1800"/>
            </a:lvl7pPr>
            <a:lvl8pPr marL="3657646" lvl="7" indent="-342905">
              <a:spcBef>
                <a:spcPts val="0"/>
              </a:spcBef>
              <a:spcAft>
                <a:spcPts val="0"/>
              </a:spcAft>
              <a:buSzPts val="1800"/>
              <a:buChar char="◇"/>
              <a:defRPr sz="1800"/>
            </a:lvl8pPr>
            <a:lvl9pPr marL="4114851" lvl="8" indent="-342905">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ntainer" type="blank">
  <p:cSld name="BLANK">
    <p:spTree>
      <p:nvGrpSpPr>
        <p:cNvPr id="1" name="Shape 77"/>
        <p:cNvGrpSpPr/>
        <p:nvPr/>
      </p:nvGrpSpPr>
      <p:grpSpPr>
        <a:xfrm>
          <a:off x="0" y="0"/>
          <a:ext cx="0" cy="0"/>
          <a:chOff x="0" y="0"/>
          <a:chExt cx="0" cy="0"/>
        </a:xfrm>
      </p:grpSpPr>
      <p:sp>
        <p:nvSpPr>
          <p:cNvPr id="78" name="Google Shape;78;p11"/>
          <p:cNvSpPr/>
          <p:nvPr/>
        </p:nvSpPr>
        <p:spPr>
          <a:xfrm>
            <a:off x="554701" y="544651"/>
            <a:ext cx="8034601"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1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82" name="Google Shape;82;p12"/>
          <p:cNvGrpSpPr/>
          <p:nvPr/>
        </p:nvGrpSpPr>
        <p:grpSpPr>
          <a:xfrm>
            <a:off x="4414050" y="4579951"/>
            <a:ext cx="315900" cy="98400"/>
            <a:chOff x="4414050" y="1436450"/>
            <a:chExt cx="315900" cy="98400"/>
          </a:xfrm>
        </p:grpSpPr>
        <p:cxnSp>
          <p:nvCxnSpPr>
            <p:cNvPr id="83" name="Google Shape;83;p12"/>
            <p:cNvCxnSpPr/>
            <p:nvPr/>
          </p:nvCxnSpPr>
          <p:spPr>
            <a:xfrm>
              <a:off x="4414050" y="1485650"/>
              <a:ext cx="315900" cy="0"/>
            </a:xfrm>
            <a:prstGeom prst="straightConnector1">
              <a:avLst/>
            </a:prstGeom>
            <a:noFill/>
            <a:ln w="9525" cap="flat" cmpd="sng">
              <a:solidFill>
                <a:srgbClr val="FFFFFF"/>
              </a:solidFill>
              <a:prstDash val="solid"/>
              <a:round/>
              <a:headEnd type="oval" w="med" len="med"/>
              <a:tailEnd type="oval" w="med" len="med"/>
            </a:ln>
          </p:spPr>
        </p:cxnSp>
        <p:sp>
          <p:nvSpPr>
            <p:cNvPr id="84" name="Google Shape;84;p12"/>
            <p:cNvSpPr/>
            <p:nvPr/>
          </p:nvSpPr>
          <p:spPr>
            <a:xfrm>
              <a:off x="4522800" y="1436450"/>
              <a:ext cx="98400" cy="984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455022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9E7C59"/>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 name="Google Shape;7;p1"/>
          <p:cNvSpPr txBox="1">
            <a:spLocks noGrp="1"/>
          </p:cNvSpPr>
          <p:nvPr>
            <p:ph type="title"/>
          </p:nvPr>
        </p:nvSpPr>
        <p:spPr>
          <a:xfrm>
            <a:off x="902900" y="742300"/>
            <a:ext cx="7338300" cy="60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1pPr>
            <a:lvl2pPr lvl="1"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2pPr>
            <a:lvl3pPr lvl="2"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3pPr>
            <a:lvl4pPr lvl="3"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4pPr>
            <a:lvl5pPr lvl="4"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5pPr>
            <a:lvl6pPr lvl="5"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6pPr>
            <a:lvl7pPr lvl="6"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7pPr>
            <a:lvl8pPr lvl="7"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8pPr>
            <a:lvl9pPr lvl="8" algn="ctr">
              <a:spcBef>
                <a:spcPts val="0"/>
              </a:spcBef>
              <a:spcAft>
                <a:spcPts val="0"/>
              </a:spcAft>
              <a:buClr>
                <a:srgbClr val="666666"/>
              </a:buClr>
              <a:buSzPts val="1800"/>
              <a:buFont typeface="Vidaloka"/>
              <a:buNone/>
              <a:defRPr sz="1800">
                <a:solidFill>
                  <a:srgbClr val="666666"/>
                </a:solidFill>
                <a:latin typeface="Vidaloka"/>
                <a:ea typeface="Vidaloka"/>
                <a:cs typeface="Vidaloka"/>
                <a:sym typeface="Vidaloka"/>
              </a:defRPr>
            </a:lvl9pPr>
          </a:lstStyle>
          <a:p>
            <a:endParaRPr/>
          </a:p>
        </p:txBody>
      </p:sp>
      <p:sp>
        <p:nvSpPr>
          <p:cNvPr id="8" name="Google Shape;8;p1"/>
          <p:cNvSpPr txBox="1">
            <a:spLocks noGrp="1"/>
          </p:cNvSpPr>
          <p:nvPr>
            <p:ph type="body" idx="1"/>
          </p:nvPr>
        </p:nvSpPr>
        <p:spPr>
          <a:xfrm>
            <a:off x="902900" y="1598735"/>
            <a:ext cx="7338300" cy="2638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rgbClr val="9E7C59"/>
              </a:buClr>
              <a:buSzPts val="2200"/>
              <a:buFont typeface="Tinos"/>
              <a:buChar char="⬗"/>
              <a:defRPr sz="2200">
                <a:solidFill>
                  <a:srgbClr val="434343"/>
                </a:solidFill>
                <a:latin typeface="Tinos"/>
                <a:ea typeface="Tinos"/>
                <a:cs typeface="Tinos"/>
                <a:sym typeface="Tinos"/>
              </a:defRPr>
            </a:lvl1pPr>
            <a:lvl2pPr marL="914400" lvl="1"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2pPr>
            <a:lvl3pPr marL="1371600" lvl="2"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3pPr>
            <a:lvl4pPr marL="1828800" lvl="3"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4pPr>
            <a:lvl5pPr marL="2286000" lvl="4"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5pPr>
            <a:lvl6pPr marL="2743200" lvl="5"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6pPr>
            <a:lvl7pPr marL="3200400" lvl="6"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7pPr>
            <a:lvl8pPr marL="3657600" lvl="7"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8pPr>
            <a:lvl9pPr marL="4114800" lvl="8" indent="-368300">
              <a:spcBef>
                <a:spcPts val="0"/>
              </a:spcBef>
              <a:spcAft>
                <a:spcPts val="0"/>
              </a:spcAft>
              <a:buClr>
                <a:srgbClr val="B7B7B7"/>
              </a:buClr>
              <a:buSzPts val="2200"/>
              <a:buFont typeface="Tinos"/>
              <a:buChar char="◇"/>
              <a:defRPr sz="2200">
                <a:solidFill>
                  <a:srgbClr val="434343"/>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50" y="4645875"/>
            <a:ext cx="9144000" cy="4977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FFFF"/>
                </a:solidFill>
                <a:latin typeface="Vidaloka"/>
                <a:ea typeface="Vidaloka"/>
                <a:cs typeface="Vidaloka"/>
                <a:sym typeface="Vidaloka"/>
              </a:defRPr>
            </a:lvl1pPr>
            <a:lvl2pPr lvl="1" algn="ctr">
              <a:buNone/>
              <a:defRPr sz="1300">
                <a:solidFill>
                  <a:srgbClr val="FFFFFF"/>
                </a:solidFill>
                <a:latin typeface="Vidaloka"/>
                <a:ea typeface="Vidaloka"/>
                <a:cs typeface="Vidaloka"/>
                <a:sym typeface="Vidaloka"/>
              </a:defRPr>
            </a:lvl2pPr>
            <a:lvl3pPr lvl="2" algn="ctr">
              <a:buNone/>
              <a:defRPr sz="1300">
                <a:solidFill>
                  <a:srgbClr val="FFFFFF"/>
                </a:solidFill>
                <a:latin typeface="Vidaloka"/>
                <a:ea typeface="Vidaloka"/>
                <a:cs typeface="Vidaloka"/>
                <a:sym typeface="Vidaloka"/>
              </a:defRPr>
            </a:lvl3pPr>
            <a:lvl4pPr lvl="3" algn="ctr">
              <a:buNone/>
              <a:defRPr sz="1300">
                <a:solidFill>
                  <a:srgbClr val="FFFFFF"/>
                </a:solidFill>
                <a:latin typeface="Vidaloka"/>
                <a:ea typeface="Vidaloka"/>
                <a:cs typeface="Vidaloka"/>
                <a:sym typeface="Vidaloka"/>
              </a:defRPr>
            </a:lvl4pPr>
            <a:lvl5pPr lvl="4" algn="ctr">
              <a:buNone/>
              <a:defRPr sz="1300">
                <a:solidFill>
                  <a:srgbClr val="FFFFFF"/>
                </a:solidFill>
                <a:latin typeface="Vidaloka"/>
                <a:ea typeface="Vidaloka"/>
                <a:cs typeface="Vidaloka"/>
                <a:sym typeface="Vidaloka"/>
              </a:defRPr>
            </a:lvl5pPr>
            <a:lvl6pPr lvl="5" algn="ctr">
              <a:buNone/>
              <a:defRPr sz="1300">
                <a:solidFill>
                  <a:srgbClr val="FFFFFF"/>
                </a:solidFill>
                <a:latin typeface="Vidaloka"/>
                <a:ea typeface="Vidaloka"/>
                <a:cs typeface="Vidaloka"/>
                <a:sym typeface="Vidaloka"/>
              </a:defRPr>
            </a:lvl6pPr>
            <a:lvl7pPr lvl="6" algn="ctr">
              <a:buNone/>
              <a:defRPr sz="1300">
                <a:solidFill>
                  <a:srgbClr val="FFFFFF"/>
                </a:solidFill>
                <a:latin typeface="Vidaloka"/>
                <a:ea typeface="Vidaloka"/>
                <a:cs typeface="Vidaloka"/>
                <a:sym typeface="Vidaloka"/>
              </a:defRPr>
            </a:lvl7pPr>
            <a:lvl8pPr lvl="7" algn="ctr">
              <a:buNone/>
              <a:defRPr sz="1300">
                <a:solidFill>
                  <a:srgbClr val="FFFFFF"/>
                </a:solidFill>
                <a:latin typeface="Vidaloka"/>
                <a:ea typeface="Vidaloka"/>
                <a:cs typeface="Vidaloka"/>
                <a:sym typeface="Vidaloka"/>
              </a:defRPr>
            </a:lvl8pPr>
            <a:lvl9pPr lvl="8" algn="ctr">
              <a:buNone/>
              <a:defRPr sz="1300">
                <a:solidFill>
                  <a:srgbClr val="FFFFFF"/>
                </a:solidFill>
                <a:latin typeface="Vidaloka"/>
                <a:ea typeface="Vidaloka"/>
                <a:cs typeface="Vidaloka"/>
                <a:sym typeface="Vidalok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7"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4.jpg"/><Relationship Id="rId7" Type="http://schemas.openxmlformats.org/officeDocument/2006/relationships/slide" Target="slide13.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0.xml"/><Relationship Id="rId11" Type="http://schemas.openxmlformats.org/officeDocument/2006/relationships/slide" Target="slide26.xml"/><Relationship Id="rId5" Type="http://schemas.openxmlformats.org/officeDocument/2006/relationships/slide" Target="slide9.xml"/><Relationship Id="rId10" Type="http://schemas.openxmlformats.org/officeDocument/2006/relationships/slide" Target="slide24.xml"/><Relationship Id="rId4" Type="http://schemas.openxmlformats.org/officeDocument/2006/relationships/slide" Target="slide5.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mailto:info@aarniktechnology.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aarniktechnology.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CB512D-A6C2-4E0E-B1AC-82231856EE17}"/>
              </a:ext>
            </a:extLst>
          </p:cNvPr>
          <p:cNvSpPr>
            <a:spLocks noGrp="1"/>
          </p:cNvSpPr>
          <p:nvPr>
            <p:ph type="sldNum" idx="12"/>
          </p:nvPr>
        </p:nvSpPr>
        <p:spPr>
          <a:xfrm>
            <a:off x="0" y="4798957"/>
            <a:ext cx="9144000" cy="497700"/>
          </a:xfrm>
        </p:spPr>
        <p:txBody>
          <a:bodyPr/>
          <a:lstStyle/>
          <a:p>
            <a:fld id="{00000000-1234-1234-1234-123412341234}" type="slidenum">
              <a:rPr lang="en" smtClean="0"/>
              <a:pPr/>
              <a:t>1</a:t>
            </a:fld>
            <a:endParaRPr lang="en"/>
          </a:p>
        </p:txBody>
      </p:sp>
      <p:sp>
        <p:nvSpPr>
          <p:cNvPr id="7" name="TextBox 6">
            <a:extLst>
              <a:ext uri="{FF2B5EF4-FFF2-40B4-BE49-F238E27FC236}">
                <a16:creationId xmlns:a16="http://schemas.microsoft.com/office/drawing/2014/main" id="{3F9759E1-AE56-4E83-A0D6-A9BD6EEECEF6}"/>
              </a:ext>
            </a:extLst>
          </p:cNvPr>
          <p:cNvSpPr txBox="1"/>
          <p:nvPr/>
        </p:nvSpPr>
        <p:spPr>
          <a:xfrm>
            <a:off x="2554460" y="2571750"/>
            <a:ext cx="4035080" cy="1200329"/>
          </a:xfrm>
          <a:prstGeom prst="rect">
            <a:avLst/>
          </a:prstGeom>
          <a:noFill/>
        </p:spPr>
        <p:txBody>
          <a:bodyPr wrap="none" rtlCol="0">
            <a:spAutoFit/>
            <a:scene3d>
              <a:camera prst="orthographicFront"/>
              <a:lightRig rig="threePt" dir="t"/>
            </a:scene3d>
            <a:sp3d extrusionH="57150">
              <a:bevelT w="69850" h="69850" prst="divot"/>
            </a:sp3d>
          </a:bodyPr>
          <a:lstStyle/>
          <a:p>
            <a:pPr algn="ctr"/>
            <a:r>
              <a:rPr lang="en-US"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rPr>
              <a:t>TRAVEL DESTINATION </a:t>
            </a:r>
          </a:p>
          <a:p>
            <a:pPr algn="ctr"/>
            <a:r>
              <a:rPr lang="en-US"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rPr>
              <a:t>BOOKING SYSTEM</a:t>
            </a:r>
            <a:endParaRPr lang="en-IN" sz="3600" dirty="0">
              <a:ln w="0"/>
              <a:solidFill>
                <a:schemeClr val="accent1"/>
              </a:solidFill>
              <a:effectLst>
                <a:glow rad="228600">
                  <a:schemeClr val="accent3">
                    <a:lumMod val="75000"/>
                    <a:alpha val="40000"/>
                  </a:schemeClr>
                </a:glow>
                <a:innerShdw blurRad="114300">
                  <a:prstClr val="black"/>
                </a:innerShdw>
                <a:reflection blurRad="6350" stA="55000" endA="300" endPos="45500" dir="5400000" sy="-100000" algn="bl" rotWithShape="0"/>
              </a:effectLst>
              <a:latin typeface="AR ESSENCE" panose="02000000000000000000" pitchFamily="2" charset="0"/>
            </a:endParaRPr>
          </a:p>
        </p:txBody>
      </p:sp>
    </p:spTree>
    <p:extLst>
      <p:ext uri="{BB962C8B-B14F-4D97-AF65-F5344CB8AC3E}">
        <p14:creationId xmlns:p14="http://schemas.microsoft.com/office/powerpoint/2010/main" val="37978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3.</a:t>
            </a:r>
            <a:endParaRPr dirty="0"/>
          </a:p>
          <a:p>
            <a:r>
              <a:rPr lang="en-US" dirty="0"/>
              <a:t>Requirement Gathering</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a:t>
            </a:r>
          </a:p>
          <a:p>
            <a:pPr marL="0" indent="0"/>
            <a:r>
              <a:rPr lang="en" dirty="0"/>
              <a:t>	  Entities……..</a:t>
            </a:r>
            <a:endParaRPr dirty="0"/>
          </a:p>
        </p:txBody>
      </p:sp>
    </p:spTree>
    <p:extLst>
      <p:ext uri="{BB962C8B-B14F-4D97-AF65-F5344CB8AC3E}">
        <p14:creationId xmlns:p14="http://schemas.microsoft.com/office/powerpoint/2010/main" val="407138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C02D-38FE-4433-A2F1-45C7F588E76C}"/>
              </a:ext>
            </a:extLst>
          </p:cNvPr>
          <p:cNvSpPr>
            <a:spLocks noGrp="1"/>
          </p:cNvSpPr>
          <p:nvPr>
            <p:ph type="title"/>
          </p:nvPr>
        </p:nvSpPr>
        <p:spPr>
          <a:xfrm>
            <a:off x="2620467" y="594618"/>
            <a:ext cx="3903066" cy="607200"/>
          </a:xfrm>
        </p:spPr>
        <p:txBody>
          <a:bodyPr/>
          <a:lstStyle/>
          <a:p>
            <a:r>
              <a:rPr lang="en-US" sz="2400" dirty="0"/>
              <a:t>Requirement Gathering</a:t>
            </a:r>
            <a:endParaRPr lang="en-IN" sz="2400" dirty="0"/>
          </a:p>
        </p:txBody>
      </p:sp>
      <p:sp>
        <p:nvSpPr>
          <p:cNvPr id="4" name="Slide Number Placeholder 3">
            <a:extLst>
              <a:ext uri="{FF2B5EF4-FFF2-40B4-BE49-F238E27FC236}">
                <a16:creationId xmlns:a16="http://schemas.microsoft.com/office/drawing/2014/main" id="{2623B247-D869-41CE-B82A-E1EEACC5E710}"/>
              </a:ext>
            </a:extLst>
          </p:cNvPr>
          <p:cNvSpPr>
            <a:spLocks noGrp="1"/>
          </p:cNvSpPr>
          <p:nvPr>
            <p:ph type="sldNum" idx="12"/>
          </p:nvPr>
        </p:nvSpPr>
        <p:spPr/>
        <p:txBody>
          <a:bodyPr/>
          <a:lstStyle/>
          <a:p>
            <a:fld id="{00000000-1234-1234-1234-123412341234}" type="slidenum">
              <a:rPr lang="en" smtClean="0"/>
              <a:pPr/>
              <a:t>11</a:t>
            </a:fld>
            <a:endParaRPr lang="en"/>
          </a:p>
        </p:txBody>
      </p:sp>
      <p:sp>
        <p:nvSpPr>
          <p:cNvPr id="5" name="Content Placeholder 2">
            <a:extLst>
              <a:ext uri="{FF2B5EF4-FFF2-40B4-BE49-F238E27FC236}">
                <a16:creationId xmlns:a16="http://schemas.microsoft.com/office/drawing/2014/main" id="{6BDE304B-0AFE-4D8B-96FB-D5951E9A4C12}"/>
              </a:ext>
            </a:extLst>
          </p:cNvPr>
          <p:cNvSpPr txBox="1">
            <a:spLocks/>
          </p:cNvSpPr>
          <p:nvPr/>
        </p:nvSpPr>
        <p:spPr>
          <a:xfrm>
            <a:off x="494414" y="1255321"/>
            <a:ext cx="8155172" cy="3444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pPr lvl="1">
              <a:lnSpc>
                <a:spcPct val="150000"/>
              </a:lnSpc>
            </a:pPr>
            <a:r>
              <a:rPr lang="en-US" sz="1600" dirty="0"/>
              <a:t>There are five entities in our system, that are: </a:t>
            </a:r>
            <a:r>
              <a:rPr lang="en-US" sz="1600" b="1" dirty="0"/>
              <a:t>Admin</a:t>
            </a:r>
            <a:r>
              <a:rPr lang="en-US" sz="1600" dirty="0"/>
              <a:t>, </a:t>
            </a:r>
            <a:r>
              <a:rPr lang="en-US" sz="1600" b="1" dirty="0"/>
              <a:t>Visitor, Traveler, Hotel</a:t>
            </a:r>
            <a:r>
              <a:rPr lang="en-US" sz="1600" dirty="0"/>
              <a:t> and </a:t>
            </a:r>
            <a:r>
              <a:rPr lang="en-US" sz="1600" b="1" dirty="0"/>
              <a:t>Agency.</a:t>
            </a:r>
          </a:p>
          <a:p>
            <a:pPr lvl="1">
              <a:lnSpc>
                <a:spcPct val="150000"/>
              </a:lnSpc>
            </a:pPr>
            <a:r>
              <a:rPr lang="en-US" sz="1600" dirty="0"/>
              <a:t>Visitor, Hotels and Agencies can register themselves into the system.</a:t>
            </a:r>
          </a:p>
          <a:p>
            <a:pPr lvl="1">
              <a:lnSpc>
                <a:spcPct val="150000"/>
              </a:lnSpc>
            </a:pPr>
            <a:r>
              <a:rPr lang="en-US" sz="1600" dirty="0"/>
              <a:t>All users can login into the system.</a:t>
            </a:r>
          </a:p>
          <a:p>
            <a:pPr lvl="1">
              <a:lnSpc>
                <a:spcPct val="150000"/>
              </a:lnSpc>
            </a:pPr>
            <a:r>
              <a:rPr lang="en-US" sz="1600" dirty="0"/>
              <a:t>Admin will manage the details of travelers, hotels and agencies. </a:t>
            </a:r>
          </a:p>
          <a:p>
            <a:pPr lvl="1">
              <a:lnSpc>
                <a:spcPct val="150000"/>
              </a:lnSpc>
            </a:pPr>
            <a:r>
              <a:rPr lang="en-US" sz="1600" dirty="0">
                <a:solidFill>
                  <a:schemeClr val="tx1"/>
                </a:solidFill>
              </a:rPr>
              <a:t>Visitor can see all the packages.</a:t>
            </a:r>
          </a:p>
          <a:p>
            <a:pPr lvl="1">
              <a:lnSpc>
                <a:spcPct val="150000"/>
              </a:lnSpc>
            </a:pPr>
            <a:r>
              <a:rPr lang="en-US" sz="1600" dirty="0">
                <a:solidFill>
                  <a:schemeClr val="tx1"/>
                </a:solidFill>
              </a:rPr>
              <a:t>Traveler can search for pre defined packages</a:t>
            </a:r>
          </a:p>
          <a:p>
            <a:pPr lvl="1">
              <a:lnSpc>
                <a:spcPct val="150000"/>
              </a:lnSpc>
            </a:pPr>
            <a:r>
              <a:rPr lang="en-US" sz="1600" dirty="0">
                <a:solidFill>
                  <a:schemeClr val="tx1"/>
                </a:solidFill>
              </a:rPr>
              <a:t>Traveler can perform booking and payment.</a:t>
            </a:r>
          </a:p>
          <a:p>
            <a:pPr lvl="1">
              <a:lnSpc>
                <a:spcPct val="150000"/>
              </a:lnSpc>
            </a:pPr>
            <a:r>
              <a:rPr lang="en-US" sz="1600" dirty="0">
                <a:solidFill>
                  <a:schemeClr val="tx1"/>
                </a:solidFill>
              </a:rPr>
              <a:t>Hotel and Agency will update their booking status.</a:t>
            </a:r>
            <a:endParaRPr lang="en-IN" sz="1600" dirty="0">
              <a:solidFill>
                <a:schemeClr val="tx1"/>
              </a:solidFill>
            </a:endParaRPr>
          </a:p>
          <a:p>
            <a:pPr lvl="1"/>
            <a:endParaRPr lang="en-IN" sz="1600" dirty="0"/>
          </a:p>
        </p:txBody>
      </p:sp>
      <p:pic>
        <p:nvPicPr>
          <p:cNvPr id="6" name="Picture 5">
            <a:extLst>
              <a:ext uri="{FF2B5EF4-FFF2-40B4-BE49-F238E27FC236}">
                <a16:creationId xmlns:a16="http://schemas.microsoft.com/office/drawing/2014/main" id="{50CC124A-C60E-4F43-88A4-A96A4CE52C9B}"/>
              </a:ext>
            </a:extLst>
          </p:cNvPr>
          <p:cNvPicPr>
            <a:picLocks noChangeAspect="1"/>
          </p:cNvPicPr>
          <p:nvPr/>
        </p:nvPicPr>
        <p:blipFill>
          <a:blip r:embed="rId2"/>
          <a:stretch>
            <a:fillRect/>
          </a:stretch>
        </p:blipFill>
        <p:spPr>
          <a:xfrm>
            <a:off x="7208874" y="3409616"/>
            <a:ext cx="1348230" cy="1235205"/>
          </a:xfrm>
          <a:prstGeom prst="rect">
            <a:avLst/>
          </a:prstGeom>
        </p:spPr>
      </p:pic>
    </p:spTree>
    <p:extLst>
      <p:ext uri="{BB962C8B-B14F-4D97-AF65-F5344CB8AC3E}">
        <p14:creationId xmlns:p14="http://schemas.microsoft.com/office/powerpoint/2010/main" val="387144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4.</a:t>
            </a:r>
            <a:endParaRPr dirty="0"/>
          </a:p>
          <a:p>
            <a:r>
              <a:rPr lang="en-US" dirty="0"/>
              <a:t>Existing </a:t>
            </a:r>
            <a:br>
              <a:rPr lang="en-US" dirty="0"/>
            </a:br>
            <a:r>
              <a:rPr lang="en-US" dirty="0"/>
              <a:t>System</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Existing </a:t>
            </a:r>
          </a:p>
          <a:p>
            <a:pPr marL="0" indent="0"/>
            <a:r>
              <a:rPr lang="en" dirty="0"/>
              <a:t>	System……..</a:t>
            </a:r>
            <a:endParaRPr dirty="0"/>
          </a:p>
        </p:txBody>
      </p:sp>
    </p:spTree>
    <p:extLst>
      <p:ext uri="{BB962C8B-B14F-4D97-AF65-F5344CB8AC3E}">
        <p14:creationId xmlns:p14="http://schemas.microsoft.com/office/powerpoint/2010/main" val="219409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8840-9B84-4751-BC77-4B5BFC081306}"/>
              </a:ext>
            </a:extLst>
          </p:cNvPr>
          <p:cNvSpPr>
            <a:spLocks noGrp="1"/>
          </p:cNvSpPr>
          <p:nvPr>
            <p:ph type="title"/>
          </p:nvPr>
        </p:nvSpPr>
        <p:spPr>
          <a:xfrm>
            <a:off x="3067009" y="614030"/>
            <a:ext cx="3009981" cy="607200"/>
          </a:xfrm>
        </p:spPr>
        <p:txBody>
          <a:bodyPr/>
          <a:lstStyle/>
          <a:p>
            <a:r>
              <a:rPr lang="en-US" sz="2400" dirty="0"/>
              <a:t>Existing System</a:t>
            </a:r>
            <a:endParaRPr lang="en-IN" sz="2400" dirty="0"/>
          </a:p>
        </p:txBody>
      </p:sp>
      <p:sp>
        <p:nvSpPr>
          <p:cNvPr id="3" name="Text Placeholder 2">
            <a:extLst>
              <a:ext uri="{FF2B5EF4-FFF2-40B4-BE49-F238E27FC236}">
                <a16:creationId xmlns:a16="http://schemas.microsoft.com/office/drawing/2014/main" id="{CD0BA0C3-63F0-42B1-9993-3499FACD2A84}"/>
              </a:ext>
            </a:extLst>
          </p:cNvPr>
          <p:cNvSpPr>
            <a:spLocks noGrp="1"/>
          </p:cNvSpPr>
          <p:nvPr>
            <p:ph type="body" idx="1"/>
          </p:nvPr>
        </p:nvSpPr>
        <p:spPr>
          <a:xfrm>
            <a:off x="648586" y="1388440"/>
            <a:ext cx="7878726" cy="3090224"/>
          </a:xfrm>
        </p:spPr>
        <p:txBody>
          <a:bodyPr/>
          <a:lstStyle/>
          <a:p>
            <a:r>
              <a:rPr lang="en-US" sz="1600" dirty="0"/>
              <a:t>There is no such system available in the internet like ours, though some fractions of features has been taken from websites like </a:t>
            </a:r>
            <a:r>
              <a:rPr lang="en-US" sz="1600" u="sng" dirty="0">
                <a:solidFill>
                  <a:srgbClr val="00B0F0"/>
                </a:solidFill>
              </a:rPr>
              <a:t>www.makemytrip.com </a:t>
            </a:r>
            <a:r>
              <a:rPr lang="en-US" sz="1600" dirty="0"/>
              <a:t>and </a:t>
            </a:r>
            <a:r>
              <a:rPr lang="en-US" sz="1600" u="sng" dirty="0">
                <a:solidFill>
                  <a:srgbClr val="00B0F0"/>
                </a:solidFill>
              </a:rPr>
              <a:t>www.redbus.com</a:t>
            </a:r>
          </a:p>
          <a:p>
            <a:r>
              <a:rPr lang="en-US" sz="1600" dirty="0"/>
              <a:t>In present situation customer face difficulty in finding the proper package for themselves because the predefined and fixed package availability.</a:t>
            </a:r>
          </a:p>
          <a:p>
            <a:r>
              <a:rPr lang="en-US" sz="1600" dirty="0"/>
              <a:t>In present system a customer has to approach various agencies to find details of places and to book tickets.</a:t>
            </a:r>
          </a:p>
          <a:p>
            <a:endParaRPr lang="en-IN" sz="1600" dirty="0"/>
          </a:p>
          <a:p>
            <a:endParaRPr lang="en-IN" sz="2000" dirty="0"/>
          </a:p>
        </p:txBody>
      </p:sp>
      <p:sp>
        <p:nvSpPr>
          <p:cNvPr id="4" name="Slide Number Placeholder 3">
            <a:extLst>
              <a:ext uri="{FF2B5EF4-FFF2-40B4-BE49-F238E27FC236}">
                <a16:creationId xmlns:a16="http://schemas.microsoft.com/office/drawing/2014/main" id="{F1F5D590-52B3-4B0A-8E68-5A0E4262AB5F}"/>
              </a:ext>
            </a:extLst>
          </p:cNvPr>
          <p:cNvSpPr>
            <a:spLocks noGrp="1"/>
          </p:cNvSpPr>
          <p:nvPr>
            <p:ph type="sldNum" idx="12"/>
          </p:nvPr>
        </p:nvSpPr>
        <p:spPr/>
        <p:txBody>
          <a:bodyPr/>
          <a:lstStyle/>
          <a:p>
            <a:fld id="{00000000-1234-1234-1234-123412341234}" type="slidenum">
              <a:rPr lang="en" smtClean="0"/>
              <a:pPr/>
              <a:t>13</a:t>
            </a:fld>
            <a:endParaRPr lang="en" dirty="0"/>
          </a:p>
        </p:txBody>
      </p:sp>
      <p:pic>
        <p:nvPicPr>
          <p:cNvPr id="5" name="Picture 4">
            <a:extLst>
              <a:ext uri="{FF2B5EF4-FFF2-40B4-BE49-F238E27FC236}">
                <a16:creationId xmlns:a16="http://schemas.microsoft.com/office/drawing/2014/main" id="{452C1ADC-BF18-4589-9BDC-97B11AE1C970}"/>
              </a:ext>
            </a:extLst>
          </p:cNvPr>
          <p:cNvPicPr>
            <a:picLocks noChangeAspect="1"/>
          </p:cNvPicPr>
          <p:nvPr/>
        </p:nvPicPr>
        <p:blipFill>
          <a:blip r:embed="rId2"/>
          <a:stretch>
            <a:fillRect/>
          </a:stretch>
        </p:blipFill>
        <p:spPr>
          <a:xfrm>
            <a:off x="7402572" y="506889"/>
            <a:ext cx="1092842" cy="1084500"/>
          </a:xfrm>
          <a:prstGeom prst="rect">
            <a:avLst/>
          </a:prstGeom>
        </p:spPr>
      </p:pic>
    </p:spTree>
    <p:extLst>
      <p:ext uri="{BB962C8B-B14F-4D97-AF65-F5344CB8AC3E}">
        <p14:creationId xmlns:p14="http://schemas.microsoft.com/office/powerpoint/2010/main" val="236658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5.</a:t>
            </a:r>
            <a:endParaRPr dirty="0"/>
          </a:p>
          <a:p>
            <a:r>
              <a:rPr lang="en-US" dirty="0"/>
              <a:t>New</a:t>
            </a:r>
            <a:br>
              <a:rPr lang="en-US" dirty="0"/>
            </a:br>
            <a:r>
              <a:rPr lang="en-US" dirty="0"/>
              <a:t>System</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The New</a:t>
            </a:r>
          </a:p>
          <a:p>
            <a:pPr marL="0" indent="0"/>
            <a:r>
              <a:rPr lang="en" dirty="0"/>
              <a:t>	 System……..</a:t>
            </a:r>
            <a:endParaRPr dirty="0"/>
          </a:p>
        </p:txBody>
      </p:sp>
    </p:spTree>
    <p:extLst>
      <p:ext uri="{BB962C8B-B14F-4D97-AF65-F5344CB8AC3E}">
        <p14:creationId xmlns:p14="http://schemas.microsoft.com/office/powerpoint/2010/main" val="373727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3253079" y="602665"/>
            <a:ext cx="2637842" cy="607200"/>
          </a:xfrm>
        </p:spPr>
        <p:txBody>
          <a:bodyPr/>
          <a:lstStyle/>
          <a:p>
            <a:r>
              <a:rPr lang="en-US" sz="2400" dirty="0"/>
              <a:t>New System</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845288" y="1608620"/>
            <a:ext cx="7453423" cy="2638500"/>
          </a:xfrm>
        </p:spPr>
        <p:txBody>
          <a:bodyPr/>
          <a:lstStyle/>
          <a:p>
            <a:r>
              <a:rPr lang="en-US" sz="1600" dirty="0"/>
              <a:t>The aim of the proposed system is to design a system using which one can perform all operations related to travelling.</a:t>
            </a:r>
          </a:p>
          <a:p>
            <a:r>
              <a:rPr lang="en-US" sz="1600" dirty="0"/>
              <a:t>The user register their details and is allowed to choose package according to his/her needs.</a:t>
            </a:r>
          </a:p>
          <a:p>
            <a:r>
              <a:rPr lang="en-US" sz="1600" dirty="0"/>
              <a:t>Traveler can create a package as per his/her wish.</a:t>
            </a:r>
          </a:p>
          <a:p>
            <a:r>
              <a:rPr lang="en-US" sz="1600" dirty="0"/>
              <a:t>There will be transparency throughout the system.</a:t>
            </a:r>
          </a:p>
          <a:p>
            <a:r>
              <a:rPr lang="en-US" sz="1600" dirty="0"/>
              <a:t>The proposed system will reduce the physically done activities of both the traveler and the Agency/Hotel.</a:t>
            </a:r>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15</a:t>
            </a:fld>
            <a:endParaRPr lang="en"/>
          </a:p>
        </p:txBody>
      </p:sp>
      <p:pic>
        <p:nvPicPr>
          <p:cNvPr id="5" name="Picture 4">
            <a:extLst>
              <a:ext uri="{FF2B5EF4-FFF2-40B4-BE49-F238E27FC236}">
                <a16:creationId xmlns:a16="http://schemas.microsoft.com/office/drawing/2014/main" id="{902B93FC-4A09-4C8E-B3B7-305036AD9DBD}"/>
              </a:ext>
            </a:extLst>
          </p:cNvPr>
          <p:cNvPicPr>
            <a:picLocks noChangeAspect="1"/>
          </p:cNvPicPr>
          <p:nvPr/>
        </p:nvPicPr>
        <p:blipFill>
          <a:blip r:embed="rId2"/>
          <a:stretch>
            <a:fillRect/>
          </a:stretch>
        </p:blipFill>
        <p:spPr>
          <a:xfrm>
            <a:off x="7424571" y="602665"/>
            <a:ext cx="1147385" cy="1138626"/>
          </a:xfrm>
          <a:prstGeom prst="rect">
            <a:avLst/>
          </a:prstGeom>
        </p:spPr>
      </p:pic>
    </p:spTree>
    <p:extLst>
      <p:ext uri="{BB962C8B-B14F-4D97-AF65-F5344CB8AC3E}">
        <p14:creationId xmlns:p14="http://schemas.microsoft.com/office/powerpoint/2010/main" val="402011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63497" y="626788"/>
            <a:ext cx="3617005" cy="607200"/>
          </a:xfrm>
        </p:spPr>
        <p:txBody>
          <a:bodyPr/>
          <a:lstStyle/>
          <a:p>
            <a:r>
              <a:rPr lang="en-US" sz="2400" dirty="0"/>
              <a:t>New System(Admin)</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902900" y="1339011"/>
            <a:ext cx="7338300" cy="3306864"/>
          </a:xfrm>
        </p:spPr>
        <p:txBody>
          <a:bodyPr/>
          <a:lstStyle/>
          <a:p>
            <a:r>
              <a:rPr lang="en-US" sz="1600" dirty="0"/>
              <a:t>Admin can login.</a:t>
            </a:r>
          </a:p>
          <a:p>
            <a:r>
              <a:rPr lang="en-US" sz="1600" dirty="0"/>
              <a:t>Admin will be managing the database.</a:t>
            </a:r>
          </a:p>
          <a:p>
            <a:r>
              <a:rPr lang="en-US" sz="1600" dirty="0"/>
              <a:t>Admin will be categorizing the registered entities as per their fields.</a:t>
            </a:r>
          </a:p>
          <a:p>
            <a:r>
              <a:rPr lang="en-US" sz="1600" dirty="0"/>
              <a:t>Admin will let the traveler select packages as per their needs.</a:t>
            </a:r>
          </a:p>
          <a:p>
            <a:r>
              <a:rPr lang="en-US" sz="1600" dirty="0"/>
              <a:t>Admin can manage the details of the traveler.</a:t>
            </a:r>
          </a:p>
          <a:p>
            <a:r>
              <a:rPr lang="en-US" sz="1600" dirty="0"/>
              <a:t>Admin can manage the details of the Agencies.</a:t>
            </a:r>
          </a:p>
          <a:p>
            <a:r>
              <a:rPr lang="en-US" sz="1600" dirty="0"/>
              <a:t>Admin can manage the details of the Hotels.</a:t>
            </a:r>
          </a:p>
          <a:p>
            <a:r>
              <a:rPr lang="en-US" sz="1600" dirty="0"/>
              <a:t>Admin will manage feedbacks the users.</a:t>
            </a:r>
          </a:p>
          <a:p>
            <a:r>
              <a:rPr lang="en-US" sz="1600" dirty="0"/>
              <a:t>Admin will manage complaints by the users.</a:t>
            </a:r>
            <a:endParaRPr lang="en-IN" sz="1600" dirty="0"/>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16</a:t>
            </a:fld>
            <a:endParaRPr lang="en"/>
          </a:p>
        </p:txBody>
      </p:sp>
      <p:pic>
        <p:nvPicPr>
          <p:cNvPr id="5" name="Picture 4">
            <a:extLst>
              <a:ext uri="{FF2B5EF4-FFF2-40B4-BE49-F238E27FC236}">
                <a16:creationId xmlns:a16="http://schemas.microsoft.com/office/drawing/2014/main" id="{E98EED34-3B91-4AA0-91B4-E19E3A248871}"/>
              </a:ext>
            </a:extLst>
          </p:cNvPr>
          <p:cNvPicPr>
            <a:picLocks noChangeAspect="1"/>
          </p:cNvPicPr>
          <p:nvPr/>
        </p:nvPicPr>
        <p:blipFill>
          <a:blip r:embed="rId2"/>
          <a:stretch>
            <a:fillRect/>
          </a:stretch>
        </p:blipFill>
        <p:spPr>
          <a:xfrm>
            <a:off x="7330374" y="3407625"/>
            <a:ext cx="1266825" cy="1238250"/>
          </a:xfrm>
          <a:prstGeom prst="rect">
            <a:avLst/>
          </a:prstGeom>
        </p:spPr>
      </p:pic>
    </p:spTree>
    <p:extLst>
      <p:ext uri="{BB962C8B-B14F-4D97-AF65-F5344CB8AC3E}">
        <p14:creationId xmlns:p14="http://schemas.microsoft.com/office/powerpoint/2010/main" val="284955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817144" y="582895"/>
            <a:ext cx="3509712" cy="607200"/>
          </a:xfrm>
        </p:spPr>
        <p:txBody>
          <a:bodyPr/>
          <a:lstStyle/>
          <a:p>
            <a:r>
              <a:rPr lang="en-US" sz="2400" dirty="0"/>
              <a:t>New System(Visitor)</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Visitor can view packages defined in the system.</a:t>
            </a:r>
          </a:p>
          <a:p>
            <a:r>
              <a:rPr lang="en-US" sz="1600" dirty="0"/>
              <a:t>Visitor can view the feedback.</a:t>
            </a:r>
          </a:p>
          <a:p>
            <a:r>
              <a:rPr lang="en-US" sz="1600" dirty="0"/>
              <a:t>Visitor can search for Hotels and agencies.</a:t>
            </a:r>
          </a:p>
          <a:p>
            <a:r>
              <a:rPr lang="en-US" sz="1600" dirty="0"/>
              <a:t>Visitor can register to the system after full acknowledgement. </a:t>
            </a:r>
          </a:p>
          <a:p>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17</a:t>
            </a:fld>
            <a:endParaRPr lang="en"/>
          </a:p>
        </p:txBody>
      </p:sp>
      <p:pic>
        <p:nvPicPr>
          <p:cNvPr id="5" name="Picture 4">
            <a:extLst>
              <a:ext uri="{FF2B5EF4-FFF2-40B4-BE49-F238E27FC236}">
                <a16:creationId xmlns:a16="http://schemas.microsoft.com/office/drawing/2014/main" id="{4A2B9D03-663A-403B-B14D-EF319EBCD840}"/>
              </a:ext>
            </a:extLst>
          </p:cNvPr>
          <p:cNvPicPr>
            <a:picLocks noChangeAspect="1"/>
          </p:cNvPicPr>
          <p:nvPr/>
        </p:nvPicPr>
        <p:blipFill>
          <a:blip r:embed="rId2"/>
          <a:stretch>
            <a:fillRect/>
          </a:stretch>
        </p:blipFill>
        <p:spPr>
          <a:xfrm>
            <a:off x="7208874" y="3229584"/>
            <a:ext cx="1322647" cy="1306420"/>
          </a:xfrm>
          <a:prstGeom prst="rect">
            <a:avLst/>
          </a:prstGeom>
        </p:spPr>
      </p:pic>
    </p:spTree>
    <p:extLst>
      <p:ext uri="{BB962C8B-B14F-4D97-AF65-F5344CB8AC3E}">
        <p14:creationId xmlns:p14="http://schemas.microsoft.com/office/powerpoint/2010/main" val="45305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37400" y="675365"/>
            <a:ext cx="3669200" cy="607200"/>
          </a:xfrm>
        </p:spPr>
        <p:txBody>
          <a:bodyPr/>
          <a:lstStyle/>
          <a:p>
            <a:r>
              <a:rPr lang="en-US" sz="2400" dirty="0"/>
              <a:t>New System(Traveler)</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a:xfrm>
            <a:off x="902900" y="1462717"/>
            <a:ext cx="7338300" cy="3202622"/>
          </a:xfrm>
        </p:spPr>
        <p:txBody>
          <a:bodyPr/>
          <a:lstStyle/>
          <a:p>
            <a:r>
              <a:rPr lang="en-US" sz="1600" dirty="0"/>
              <a:t>Traveler can login.</a:t>
            </a:r>
          </a:p>
          <a:p>
            <a:r>
              <a:rPr lang="en-US" sz="1600" dirty="0"/>
              <a:t>Traveler can search for packages.</a:t>
            </a:r>
          </a:p>
          <a:p>
            <a:r>
              <a:rPr lang="en-US" sz="1600" dirty="0"/>
              <a:t> Traveler even can create his/her own package.</a:t>
            </a:r>
          </a:p>
          <a:p>
            <a:r>
              <a:rPr lang="en-US" sz="1600" dirty="0"/>
              <a:t>Traveler can perform booking task by entering the respective data.</a:t>
            </a:r>
          </a:p>
          <a:p>
            <a:r>
              <a:rPr lang="en-US" sz="1600" dirty="0"/>
              <a:t>Traveler can confirm and perform payment transaction.</a:t>
            </a:r>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5" name="Picture 4">
            <a:extLst>
              <a:ext uri="{FF2B5EF4-FFF2-40B4-BE49-F238E27FC236}">
                <a16:creationId xmlns:a16="http://schemas.microsoft.com/office/drawing/2014/main" id="{40A4FB76-9F47-4C02-98E7-95F8214F2699}"/>
              </a:ext>
            </a:extLst>
          </p:cNvPr>
          <p:cNvPicPr>
            <a:picLocks noChangeAspect="1"/>
          </p:cNvPicPr>
          <p:nvPr/>
        </p:nvPicPr>
        <p:blipFill>
          <a:blip r:embed="rId2"/>
          <a:stretch>
            <a:fillRect/>
          </a:stretch>
        </p:blipFill>
        <p:spPr>
          <a:xfrm>
            <a:off x="7224014" y="3498112"/>
            <a:ext cx="1357345" cy="1125168"/>
          </a:xfrm>
          <a:prstGeom prst="rect">
            <a:avLst/>
          </a:prstGeom>
        </p:spPr>
      </p:pic>
    </p:spTree>
    <p:extLst>
      <p:ext uri="{BB962C8B-B14F-4D97-AF65-F5344CB8AC3E}">
        <p14:creationId xmlns:p14="http://schemas.microsoft.com/office/powerpoint/2010/main" val="195102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726768" y="736170"/>
            <a:ext cx="3690464" cy="607200"/>
          </a:xfrm>
        </p:spPr>
        <p:txBody>
          <a:bodyPr/>
          <a:lstStyle/>
          <a:p>
            <a:r>
              <a:rPr lang="en-US" sz="2400" dirty="0"/>
              <a:t>New System(Hotel)</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Hotel can register themselves to the system.</a:t>
            </a:r>
          </a:p>
          <a:p>
            <a:r>
              <a:rPr lang="en-US" sz="1600" dirty="0"/>
              <a:t>Hotel can login.</a:t>
            </a:r>
          </a:p>
          <a:p>
            <a:r>
              <a:rPr lang="en-US" sz="1600" dirty="0"/>
              <a:t>Hotel will share details to the admin.</a:t>
            </a:r>
          </a:p>
          <a:p>
            <a:r>
              <a:rPr lang="en-US" sz="1600" dirty="0"/>
              <a:t>Hotel can share booking status to the traveler.</a:t>
            </a:r>
          </a:p>
          <a:p>
            <a:r>
              <a:rPr lang="en-US" sz="1600" dirty="0"/>
              <a:t>Hotel can share payment status to the traveler.</a:t>
            </a:r>
            <a:endParaRPr lang="en-IN" sz="1600" dirty="0"/>
          </a:p>
          <a:p>
            <a:pPr marL="88901" indent="0">
              <a:buNone/>
            </a:pP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5" name="Picture 4">
            <a:extLst>
              <a:ext uri="{FF2B5EF4-FFF2-40B4-BE49-F238E27FC236}">
                <a16:creationId xmlns:a16="http://schemas.microsoft.com/office/drawing/2014/main" id="{F022C289-4B9C-4643-BEBE-A6C829CF815D}"/>
              </a:ext>
            </a:extLst>
          </p:cNvPr>
          <p:cNvPicPr>
            <a:picLocks noChangeAspect="1"/>
          </p:cNvPicPr>
          <p:nvPr/>
        </p:nvPicPr>
        <p:blipFill>
          <a:blip r:embed="rId2"/>
          <a:stretch>
            <a:fillRect/>
          </a:stretch>
        </p:blipFill>
        <p:spPr>
          <a:xfrm>
            <a:off x="7719237" y="3412937"/>
            <a:ext cx="798476" cy="1178703"/>
          </a:xfrm>
          <a:prstGeom prst="rect">
            <a:avLst/>
          </a:prstGeom>
        </p:spPr>
      </p:pic>
    </p:spTree>
    <p:extLst>
      <p:ext uri="{BB962C8B-B14F-4D97-AF65-F5344CB8AC3E}">
        <p14:creationId xmlns:p14="http://schemas.microsoft.com/office/powerpoint/2010/main" val="351774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743523" y="680449"/>
            <a:ext cx="5645804" cy="607200"/>
          </a:xfrm>
          <a:prstGeom prst="rect">
            <a:avLst/>
          </a:prstGeom>
        </p:spPr>
        <p:txBody>
          <a:bodyPr spcFirstLastPara="1" wrap="square" lIns="91425" tIns="91425" rIns="91425" bIns="91425" anchor="b" anchorCtr="0">
            <a:noAutofit/>
          </a:bodyPr>
          <a:lstStyle/>
          <a:p>
            <a:r>
              <a:rPr lang="en-IN" sz="2800" dirty="0"/>
              <a:t>Travel Destination Booking System</a:t>
            </a:r>
          </a:p>
        </p:txBody>
      </p:sp>
      <p:sp>
        <p:nvSpPr>
          <p:cNvPr id="103" name="Google Shape;103;p15"/>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2</a:t>
            </a:fld>
            <a:endParaRPr/>
          </a:p>
        </p:txBody>
      </p:sp>
      <p:sp>
        <p:nvSpPr>
          <p:cNvPr id="9" name="Rectangle 8">
            <a:extLst>
              <a:ext uri="{FF2B5EF4-FFF2-40B4-BE49-F238E27FC236}">
                <a16:creationId xmlns:a16="http://schemas.microsoft.com/office/drawing/2014/main" id="{3B49635E-9207-4D86-AF5B-5C10E72919A8}"/>
              </a:ext>
            </a:extLst>
          </p:cNvPr>
          <p:cNvSpPr/>
          <p:nvPr/>
        </p:nvSpPr>
        <p:spPr>
          <a:xfrm>
            <a:off x="4919737" y="1685281"/>
            <a:ext cx="3650976" cy="954107"/>
          </a:xfrm>
          <a:prstGeom prst="rect">
            <a:avLst/>
          </a:prstGeom>
        </p:spPr>
        <p:txBody>
          <a:bodyPr wrap="square">
            <a:spAutoFit/>
          </a:bodyPr>
          <a:lstStyle/>
          <a:p>
            <a:r>
              <a:rPr lang="en-IN" b="1" dirty="0"/>
              <a:t>Group members:</a:t>
            </a:r>
          </a:p>
          <a:p>
            <a:r>
              <a:rPr lang="en-IN" dirty="0"/>
              <a:t>YASH KAIN	(18-BCA-095)</a:t>
            </a:r>
          </a:p>
          <a:p>
            <a:r>
              <a:rPr lang="en-IN" dirty="0"/>
              <a:t>VINAY VINCENT 	(18-BCA-110)</a:t>
            </a:r>
          </a:p>
          <a:p>
            <a:r>
              <a:rPr lang="en-IN" dirty="0"/>
              <a:t>BIJESH THOMAS 	(18-BCA-156)</a:t>
            </a:r>
          </a:p>
        </p:txBody>
      </p:sp>
      <p:sp>
        <p:nvSpPr>
          <p:cNvPr id="10" name="Rectangle 9">
            <a:extLst>
              <a:ext uri="{FF2B5EF4-FFF2-40B4-BE49-F238E27FC236}">
                <a16:creationId xmlns:a16="http://schemas.microsoft.com/office/drawing/2014/main" id="{770E3BE3-0B84-43E4-BC5B-F17544EB63C3}"/>
              </a:ext>
            </a:extLst>
          </p:cNvPr>
          <p:cNvSpPr/>
          <p:nvPr/>
        </p:nvSpPr>
        <p:spPr>
          <a:xfrm>
            <a:off x="1923890" y="3048974"/>
            <a:ext cx="2232337" cy="523220"/>
          </a:xfrm>
          <a:prstGeom prst="rect">
            <a:avLst/>
          </a:prstGeom>
        </p:spPr>
        <p:txBody>
          <a:bodyPr wrap="square">
            <a:spAutoFit/>
          </a:bodyPr>
          <a:lstStyle/>
          <a:p>
            <a:r>
              <a:rPr lang="en-IN" b="1" dirty="0"/>
              <a:t>Internal guide: </a:t>
            </a:r>
          </a:p>
          <a:p>
            <a:r>
              <a:rPr lang="en-IN" dirty="0"/>
              <a:t>MS. CECIL JOHNY</a:t>
            </a:r>
          </a:p>
        </p:txBody>
      </p:sp>
      <p:sp>
        <p:nvSpPr>
          <p:cNvPr id="11" name="Rectangle 10">
            <a:extLst>
              <a:ext uri="{FF2B5EF4-FFF2-40B4-BE49-F238E27FC236}">
                <a16:creationId xmlns:a16="http://schemas.microsoft.com/office/drawing/2014/main" id="{C690D3BE-B324-4656-837D-54AA90528BB4}"/>
              </a:ext>
            </a:extLst>
          </p:cNvPr>
          <p:cNvSpPr/>
          <p:nvPr/>
        </p:nvSpPr>
        <p:spPr>
          <a:xfrm>
            <a:off x="4919737" y="3048973"/>
            <a:ext cx="2446986" cy="523220"/>
          </a:xfrm>
          <a:prstGeom prst="rect">
            <a:avLst/>
          </a:prstGeom>
        </p:spPr>
        <p:txBody>
          <a:bodyPr wrap="square">
            <a:spAutoFit/>
          </a:bodyPr>
          <a:lstStyle/>
          <a:p>
            <a:r>
              <a:rPr lang="en-IN" b="1" dirty="0"/>
              <a:t>External guide:</a:t>
            </a:r>
          </a:p>
          <a:p>
            <a:r>
              <a:rPr lang="en-IN" dirty="0"/>
              <a:t>Mr. Jugal Prajapati</a:t>
            </a:r>
          </a:p>
        </p:txBody>
      </p:sp>
      <p:sp>
        <p:nvSpPr>
          <p:cNvPr id="12" name="Rectangle 11">
            <a:extLst>
              <a:ext uri="{FF2B5EF4-FFF2-40B4-BE49-F238E27FC236}">
                <a16:creationId xmlns:a16="http://schemas.microsoft.com/office/drawing/2014/main" id="{8D26347A-130A-49E9-9B98-B231473FD53F}"/>
              </a:ext>
            </a:extLst>
          </p:cNvPr>
          <p:cNvSpPr/>
          <p:nvPr/>
        </p:nvSpPr>
        <p:spPr>
          <a:xfrm>
            <a:off x="1923890" y="1762224"/>
            <a:ext cx="1425364" cy="523220"/>
          </a:xfrm>
          <a:prstGeom prst="rect">
            <a:avLst/>
          </a:prstGeom>
        </p:spPr>
        <p:txBody>
          <a:bodyPr wrap="square">
            <a:spAutoFit/>
          </a:bodyPr>
          <a:lstStyle/>
          <a:p>
            <a:r>
              <a:rPr lang="en-US" b="1" dirty="0"/>
              <a:t>Group No: 6 </a:t>
            </a:r>
          </a:p>
          <a:p>
            <a:r>
              <a:rPr lang="en-US" b="1" dirty="0"/>
              <a:t>	</a:t>
            </a:r>
            <a:endParaRPr lang="en-US" dirty="0"/>
          </a:p>
        </p:txBody>
      </p:sp>
      <p:cxnSp>
        <p:nvCxnSpPr>
          <p:cNvPr id="13" name="Straight Connector 12">
            <a:extLst>
              <a:ext uri="{FF2B5EF4-FFF2-40B4-BE49-F238E27FC236}">
                <a16:creationId xmlns:a16="http://schemas.microsoft.com/office/drawing/2014/main" id="{B23B813B-4265-436E-8D72-5BAC1602D330}"/>
              </a:ext>
            </a:extLst>
          </p:cNvPr>
          <p:cNvCxnSpPr>
            <a:cxnSpLocks/>
          </p:cNvCxnSpPr>
          <p:nvPr/>
        </p:nvCxnSpPr>
        <p:spPr>
          <a:xfrm>
            <a:off x="4566425" y="1685280"/>
            <a:ext cx="0" cy="95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E2C1AE-638F-497D-BCCE-FE996B4127F0}"/>
              </a:ext>
            </a:extLst>
          </p:cNvPr>
          <p:cNvCxnSpPr>
            <a:cxnSpLocks/>
          </p:cNvCxnSpPr>
          <p:nvPr/>
        </p:nvCxnSpPr>
        <p:spPr>
          <a:xfrm>
            <a:off x="4566425" y="3048974"/>
            <a:ext cx="0" cy="9564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4F9FDFD-5FFD-468D-9E74-1BDDCDCCA896}"/>
              </a:ext>
            </a:extLst>
          </p:cNvPr>
          <p:cNvPicPr>
            <a:picLocks noChangeAspect="1"/>
          </p:cNvPicPr>
          <p:nvPr/>
        </p:nvPicPr>
        <p:blipFill>
          <a:blip r:embed="rId3"/>
          <a:stretch>
            <a:fillRect/>
          </a:stretch>
        </p:blipFill>
        <p:spPr>
          <a:xfrm>
            <a:off x="7220110" y="3391107"/>
            <a:ext cx="1285875" cy="1228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9C34-0684-4B3C-BCD7-2E6C101D81F9}"/>
              </a:ext>
            </a:extLst>
          </p:cNvPr>
          <p:cNvSpPr>
            <a:spLocks noGrp="1"/>
          </p:cNvSpPr>
          <p:nvPr>
            <p:ph type="title"/>
          </p:nvPr>
        </p:nvSpPr>
        <p:spPr>
          <a:xfrm>
            <a:off x="2694870" y="606650"/>
            <a:ext cx="3754260" cy="607200"/>
          </a:xfrm>
        </p:spPr>
        <p:txBody>
          <a:bodyPr/>
          <a:lstStyle/>
          <a:p>
            <a:r>
              <a:rPr lang="en-US" sz="2400" dirty="0"/>
              <a:t>New System(Agency)</a:t>
            </a:r>
            <a:endParaRPr lang="en-IN" sz="2400" dirty="0"/>
          </a:p>
        </p:txBody>
      </p:sp>
      <p:sp>
        <p:nvSpPr>
          <p:cNvPr id="3" name="Text Placeholder 2">
            <a:extLst>
              <a:ext uri="{FF2B5EF4-FFF2-40B4-BE49-F238E27FC236}">
                <a16:creationId xmlns:a16="http://schemas.microsoft.com/office/drawing/2014/main" id="{9146E638-BD87-4673-A33B-1EA9DFDFBCF7}"/>
              </a:ext>
            </a:extLst>
          </p:cNvPr>
          <p:cNvSpPr>
            <a:spLocks noGrp="1"/>
          </p:cNvSpPr>
          <p:nvPr>
            <p:ph type="body" idx="1"/>
          </p:nvPr>
        </p:nvSpPr>
        <p:spPr/>
        <p:txBody>
          <a:bodyPr/>
          <a:lstStyle/>
          <a:p>
            <a:r>
              <a:rPr lang="en-US" sz="1600" dirty="0"/>
              <a:t>Agency can register themselves to the system.</a:t>
            </a:r>
          </a:p>
          <a:p>
            <a:r>
              <a:rPr lang="en-US" sz="1600" dirty="0"/>
              <a:t>Agency can login.</a:t>
            </a:r>
          </a:p>
          <a:p>
            <a:r>
              <a:rPr lang="en-US" sz="1600" dirty="0"/>
              <a:t>Agency will share details to the admin.</a:t>
            </a:r>
          </a:p>
          <a:p>
            <a:r>
              <a:rPr lang="en-US" sz="1600" dirty="0"/>
              <a:t>Agency can share booking status to the traveler.</a:t>
            </a:r>
          </a:p>
          <a:p>
            <a:r>
              <a:rPr lang="en-US" sz="1600" dirty="0"/>
              <a:t>Agency can share payment status to the traveler</a:t>
            </a:r>
            <a:endParaRPr lang="en-IN" sz="1600" dirty="0"/>
          </a:p>
        </p:txBody>
      </p:sp>
      <p:sp>
        <p:nvSpPr>
          <p:cNvPr id="4" name="Slide Number Placeholder 3">
            <a:extLst>
              <a:ext uri="{FF2B5EF4-FFF2-40B4-BE49-F238E27FC236}">
                <a16:creationId xmlns:a16="http://schemas.microsoft.com/office/drawing/2014/main" id="{4B54492A-6315-42D2-B476-AC978C812CFE}"/>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5" name="Picture 4">
            <a:extLst>
              <a:ext uri="{FF2B5EF4-FFF2-40B4-BE49-F238E27FC236}">
                <a16:creationId xmlns:a16="http://schemas.microsoft.com/office/drawing/2014/main" id="{39B2B481-01BF-4DCE-85DC-910F29FF10DF}"/>
              </a:ext>
            </a:extLst>
          </p:cNvPr>
          <p:cNvPicPr>
            <a:picLocks noChangeAspect="1"/>
          </p:cNvPicPr>
          <p:nvPr/>
        </p:nvPicPr>
        <p:blipFill>
          <a:blip r:embed="rId2"/>
          <a:stretch>
            <a:fillRect/>
          </a:stretch>
        </p:blipFill>
        <p:spPr>
          <a:xfrm>
            <a:off x="7005305" y="3531450"/>
            <a:ext cx="1619250" cy="1114425"/>
          </a:xfrm>
          <a:prstGeom prst="rect">
            <a:avLst/>
          </a:prstGeom>
        </p:spPr>
      </p:pic>
    </p:spTree>
    <p:extLst>
      <p:ext uri="{BB962C8B-B14F-4D97-AF65-F5344CB8AC3E}">
        <p14:creationId xmlns:p14="http://schemas.microsoft.com/office/powerpoint/2010/main" val="90248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169581"/>
            <a:ext cx="2626800" cy="1633344"/>
          </a:xfrm>
          <a:prstGeom prst="rect">
            <a:avLst/>
          </a:prstGeom>
        </p:spPr>
        <p:txBody>
          <a:bodyPr spcFirstLastPara="1" wrap="square" lIns="91425" tIns="91425" rIns="91425" bIns="91425" anchor="b" anchorCtr="0">
            <a:noAutofit/>
          </a:bodyPr>
          <a:lstStyle/>
          <a:p>
            <a:r>
              <a:rPr lang="en" dirty="0"/>
              <a:t>6.</a:t>
            </a:r>
            <a:endParaRPr dirty="0"/>
          </a:p>
          <a:p>
            <a:r>
              <a:rPr lang="en-US" dirty="0"/>
              <a:t>Tools </a:t>
            </a:r>
            <a:br>
              <a:rPr lang="en-US" dirty="0"/>
            </a:br>
            <a:r>
              <a:rPr lang="en-US" dirty="0"/>
              <a:t>&amp;</a:t>
            </a:r>
            <a:br>
              <a:rPr lang="en-US" dirty="0"/>
            </a:br>
            <a:r>
              <a:rPr lang="en-US" dirty="0"/>
              <a:t> Technology</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Tools &amp; Tech. used </a:t>
            </a:r>
          </a:p>
          <a:p>
            <a:pPr marL="0" indent="0"/>
            <a:r>
              <a:rPr lang="en" dirty="0"/>
              <a:t>	in our System……..</a:t>
            </a:r>
            <a:endParaRPr dirty="0"/>
          </a:p>
        </p:txBody>
      </p:sp>
    </p:spTree>
    <p:extLst>
      <p:ext uri="{BB962C8B-B14F-4D97-AF65-F5344CB8AC3E}">
        <p14:creationId xmlns:p14="http://schemas.microsoft.com/office/powerpoint/2010/main" val="193795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15C3-F94B-4010-9E3E-776308BB6AEF}"/>
              </a:ext>
            </a:extLst>
          </p:cNvPr>
          <p:cNvSpPr>
            <a:spLocks noGrp="1"/>
          </p:cNvSpPr>
          <p:nvPr>
            <p:ph type="title"/>
          </p:nvPr>
        </p:nvSpPr>
        <p:spPr>
          <a:xfrm>
            <a:off x="2689797" y="620653"/>
            <a:ext cx="3764406" cy="607200"/>
          </a:xfrm>
        </p:spPr>
        <p:txBody>
          <a:bodyPr/>
          <a:lstStyle/>
          <a:p>
            <a:r>
              <a:rPr lang="en-US" sz="2400" dirty="0"/>
              <a:t>Tools And Technology</a:t>
            </a:r>
            <a:endParaRPr lang="en-IN" sz="2400" dirty="0"/>
          </a:p>
        </p:txBody>
      </p:sp>
      <p:sp>
        <p:nvSpPr>
          <p:cNvPr id="4" name="Slide Number Placeholder 3">
            <a:extLst>
              <a:ext uri="{FF2B5EF4-FFF2-40B4-BE49-F238E27FC236}">
                <a16:creationId xmlns:a16="http://schemas.microsoft.com/office/drawing/2014/main" id="{326A0752-9BFD-4FEB-8CD6-4BB5E17C91C5}"/>
              </a:ext>
            </a:extLst>
          </p:cNvPr>
          <p:cNvSpPr>
            <a:spLocks noGrp="1"/>
          </p:cNvSpPr>
          <p:nvPr>
            <p:ph type="sldNum" idx="12"/>
          </p:nvPr>
        </p:nvSpPr>
        <p:spPr/>
        <p:txBody>
          <a:bodyPr/>
          <a:lstStyle/>
          <a:p>
            <a:fld id="{00000000-1234-1234-1234-123412341234}" type="slidenum">
              <a:rPr lang="en" smtClean="0"/>
              <a:pPr/>
              <a:t>22</a:t>
            </a:fld>
            <a:endParaRPr lang="en"/>
          </a:p>
        </p:txBody>
      </p:sp>
      <p:sp>
        <p:nvSpPr>
          <p:cNvPr id="5" name="Content Placeholder 2">
            <a:extLst>
              <a:ext uri="{FF2B5EF4-FFF2-40B4-BE49-F238E27FC236}">
                <a16:creationId xmlns:a16="http://schemas.microsoft.com/office/drawing/2014/main" id="{C6A9F533-A64E-45F2-8F33-B4B9E6FC889A}"/>
              </a:ext>
            </a:extLst>
          </p:cNvPr>
          <p:cNvSpPr>
            <a:spLocks noGrp="1"/>
          </p:cNvSpPr>
          <p:nvPr>
            <p:ph type="body" idx="1"/>
          </p:nvPr>
        </p:nvSpPr>
        <p:spPr>
          <a:xfrm>
            <a:off x="903288" y="1445623"/>
            <a:ext cx="7337425" cy="3126377"/>
          </a:xfrm>
        </p:spPr>
        <p:txBody>
          <a:bodyPr>
            <a:noAutofit/>
          </a:bodyPr>
          <a:lstStyle/>
          <a:p>
            <a:r>
              <a:rPr lang="en-US" sz="1600" b="1" dirty="0"/>
              <a:t>Platform:</a:t>
            </a:r>
            <a:endParaRPr lang="en-IN" sz="1600" b="1" dirty="0"/>
          </a:p>
          <a:p>
            <a:pPr lvl="1">
              <a:lnSpc>
                <a:spcPct val="200000"/>
              </a:lnSpc>
            </a:pPr>
            <a:r>
              <a:rPr lang="en-IN" sz="1600" b="1" dirty="0"/>
              <a:t>Front End: </a:t>
            </a:r>
            <a:r>
              <a:rPr lang="en-IN" sz="1600" dirty="0"/>
              <a:t>Django 3.1 (Python)</a:t>
            </a:r>
          </a:p>
          <a:p>
            <a:pPr lvl="1">
              <a:lnSpc>
                <a:spcPct val="200000"/>
              </a:lnSpc>
            </a:pPr>
            <a:r>
              <a:rPr lang="en-IN" sz="1600" b="1" dirty="0"/>
              <a:t>Backend: </a:t>
            </a:r>
            <a:r>
              <a:rPr lang="en-IN" sz="1600" dirty="0"/>
              <a:t>MySQL 5.5</a:t>
            </a:r>
          </a:p>
          <a:p>
            <a:pPr marL="0" indent="0">
              <a:buNone/>
            </a:pPr>
            <a:endParaRPr lang="en-IN" sz="1600" dirty="0"/>
          </a:p>
          <a:p>
            <a:r>
              <a:rPr lang="en-IN" sz="1600" b="1" dirty="0"/>
              <a:t>Other Tools:</a:t>
            </a:r>
          </a:p>
          <a:p>
            <a:pPr lvl="1">
              <a:lnSpc>
                <a:spcPct val="200000"/>
              </a:lnSpc>
            </a:pPr>
            <a:r>
              <a:rPr lang="en-IN" sz="1600" b="1" dirty="0"/>
              <a:t>Presentation tool: </a:t>
            </a:r>
            <a:r>
              <a:rPr lang="en-IN" sz="1600" dirty="0"/>
              <a:t>Microsoft Power Point 2019</a:t>
            </a:r>
          </a:p>
          <a:p>
            <a:pPr lvl="1">
              <a:lnSpc>
                <a:spcPct val="200000"/>
              </a:lnSpc>
            </a:pPr>
            <a:r>
              <a:rPr lang="en-IN" sz="1600" b="1" dirty="0"/>
              <a:t>Drawing tool: </a:t>
            </a:r>
            <a:r>
              <a:rPr lang="en-IN" sz="1600" dirty="0" err="1"/>
              <a:t>Edraw</a:t>
            </a:r>
            <a:r>
              <a:rPr lang="en-IN" sz="1600" dirty="0"/>
              <a:t> Max</a:t>
            </a:r>
          </a:p>
          <a:p>
            <a:pPr marL="457200" lvl="1" indent="0">
              <a:buNone/>
            </a:pPr>
            <a:endParaRPr lang="en-IN" sz="1600" dirty="0"/>
          </a:p>
          <a:p>
            <a:pPr marL="1371600" lvl="3" indent="0">
              <a:buNone/>
            </a:pPr>
            <a:endParaRPr lang="en-IN" sz="1600" dirty="0"/>
          </a:p>
          <a:p>
            <a:pPr marL="1371600" lvl="3" indent="0">
              <a:buNone/>
            </a:pPr>
            <a:endParaRPr lang="en-IN" sz="1600" dirty="0"/>
          </a:p>
        </p:txBody>
      </p:sp>
      <p:pic>
        <p:nvPicPr>
          <p:cNvPr id="6" name="Picture 5">
            <a:extLst>
              <a:ext uri="{FF2B5EF4-FFF2-40B4-BE49-F238E27FC236}">
                <a16:creationId xmlns:a16="http://schemas.microsoft.com/office/drawing/2014/main" id="{343048CC-AA25-43A1-BA57-5595196505B5}"/>
              </a:ext>
            </a:extLst>
          </p:cNvPr>
          <p:cNvPicPr>
            <a:picLocks noChangeAspect="1"/>
          </p:cNvPicPr>
          <p:nvPr/>
        </p:nvPicPr>
        <p:blipFill>
          <a:blip r:embed="rId2"/>
          <a:stretch>
            <a:fillRect/>
          </a:stretch>
        </p:blipFill>
        <p:spPr>
          <a:xfrm>
            <a:off x="5199016" y="1510461"/>
            <a:ext cx="801189" cy="729044"/>
          </a:xfrm>
          <a:prstGeom prst="rect">
            <a:avLst/>
          </a:prstGeom>
        </p:spPr>
      </p:pic>
      <p:pic>
        <p:nvPicPr>
          <p:cNvPr id="7" name="Picture 6">
            <a:extLst>
              <a:ext uri="{FF2B5EF4-FFF2-40B4-BE49-F238E27FC236}">
                <a16:creationId xmlns:a16="http://schemas.microsoft.com/office/drawing/2014/main" id="{9DE5C866-378E-4A5D-BAAD-504E8E13A82F}"/>
              </a:ext>
            </a:extLst>
          </p:cNvPr>
          <p:cNvPicPr>
            <a:picLocks noChangeAspect="1"/>
          </p:cNvPicPr>
          <p:nvPr/>
        </p:nvPicPr>
        <p:blipFill>
          <a:blip r:embed="rId3"/>
          <a:stretch>
            <a:fillRect/>
          </a:stretch>
        </p:blipFill>
        <p:spPr>
          <a:xfrm>
            <a:off x="5199015" y="2297677"/>
            <a:ext cx="801189" cy="729044"/>
          </a:xfrm>
          <a:prstGeom prst="rect">
            <a:avLst/>
          </a:prstGeom>
        </p:spPr>
      </p:pic>
      <p:pic>
        <p:nvPicPr>
          <p:cNvPr id="8" name="Picture 7">
            <a:extLst>
              <a:ext uri="{FF2B5EF4-FFF2-40B4-BE49-F238E27FC236}">
                <a16:creationId xmlns:a16="http://schemas.microsoft.com/office/drawing/2014/main" id="{E90A701F-0B70-4BAD-B905-B2C78EE979E5}"/>
              </a:ext>
            </a:extLst>
          </p:cNvPr>
          <p:cNvPicPr>
            <a:picLocks noChangeAspect="1"/>
          </p:cNvPicPr>
          <p:nvPr/>
        </p:nvPicPr>
        <p:blipFill>
          <a:blip r:embed="rId4"/>
          <a:stretch>
            <a:fillRect/>
          </a:stretch>
        </p:blipFill>
        <p:spPr>
          <a:xfrm>
            <a:off x="6440338" y="3064672"/>
            <a:ext cx="801189" cy="729044"/>
          </a:xfrm>
          <a:prstGeom prst="rect">
            <a:avLst/>
          </a:prstGeom>
        </p:spPr>
      </p:pic>
      <p:pic>
        <p:nvPicPr>
          <p:cNvPr id="9" name="Picture 8">
            <a:extLst>
              <a:ext uri="{FF2B5EF4-FFF2-40B4-BE49-F238E27FC236}">
                <a16:creationId xmlns:a16="http://schemas.microsoft.com/office/drawing/2014/main" id="{C6C337CB-7909-4C03-93B0-70A2AC9F09AA}"/>
              </a:ext>
            </a:extLst>
          </p:cNvPr>
          <p:cNvPicPr>
            <a:picLocks noChangeAspect="1"/>
          </p:cNvPicPr>
          <p:nvPr/>
        </p:nvPicPr>
        <p:blipFill>
          <a:blip r:embed="rId5"/>
          <a:stretch>
            <a:fillRect/>
          </a:stretch>
        </p:blipFill>
        <p:spPr>
          <a:xfrm>
            <a:off x="6440339" y="3867591"/>
            <a:ext cx="801188" cy="729044"/>
          </a:xfrm>
          <a:prstGeom prst="rect">
            <a:avLst/>
          </a:prstGeom>
        </p:spPr>
      </p:pic>
    </p:spTree>
    <p:extLst>
      <p:ext uri="{BB962C8B-B14F-4D97-AF65-F5344CB8AC3E}">
        <p14:creationId xmlns:p14="http://schemas.microsoft.com/office/powerpoint/2010/main" val="615889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7.</a:t>
            </a:r>
            <a:endParaRPr dirty="0"/>
          </a:p>
          <a:p>
            <a:r>
              <a:rPr lang="en-US" dirty="0"/>
              <a:t>Context </a:t>
            </a:r>
            <a:br>
              <a:rPr lang="en-US" dirty="0"/>
            </a:br>
            <a:r>
              <a:rPr lang="en-US" dirty="0"/>
              <a:t>Level</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In this </a:t>
            </a:r>
          </a:p>
          <a:p>
            <a:pPr marL="0" indent="0"/>
            <a:r>
              <a:rPr lang="en" dirty="0"/>
              <a:t>	DFD……..</a:t>
            </a:r>
            <a:endParaRPr dirty="0"/>
          </a:p>
        </p:txBody>
      </p:sp>
    </p:spTree>
    <p:extLst>
      <p:ext uri="{BB962C8B-B14F-4D97-AF65-F5344CB8AC3E}">
        <p14:creationId xmlns:p14="http://schemas.microsoft.com/office/powerpoint/2010/main" val="148906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27"/>
          <p:cNvSpPr txBox="1">
            <a:spLocks noGrp="1"/>
          </p:cNvSpPr>
          <p:nvPr>
            <p:ph type="sldNum" idx="12"/>
          </p:nvPr>
        </p:nvSpPr>
        <p:spPr>
          <a:xfrm>
            <a:off x="0" y="4894650"/>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24</a:t>
            </a:fld>
            <a:endParaRPr/>
          </a:p>
        </p:txBody>
      </p:sp>
      <p:pic>
        <p:nvPicPr>
          <p:cNvPr id="4" name="Picture 3">
            <a:extLst>
              <a:ext uri="{FF2B5EF4-FFF2-40B4-BE49-F238E27FC236}">
                <a16:creationId xmlns:a16="http://schemas.microsoft.com/office/drawing/2014/main" id="{D01DBF70-4C56-41D6-93CC-0E6420810AA6}"/>
              </a:ext>
            </a:extLst>
          </p:cNvPr>
          <p:cNvPicPr>
            <a:picLocks noChangeAspect="1"/>
          </p:cNvPicPr>
          <p:nvPr/>
        </p:nvPicPr>
        <p:blipFill>
          <a:blip r:embed="rId3"/>
          <a:stretch>
            <a:fillRect/>
          </a:stretch>
        </p:blipFill>
        <p:spPr>
          <a:xfrm>
            <a:off x="0" y="-123825"/>
            <a:ext cx="9144000" cy="5391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8.</a:t>
            </a:r>
            <a:endParaRPr dirty="0"/>
          </a:p>
          <a:p>
            <a:r>
              <a:rPr lang="en-US" dirty="0"/>
              <a:t>Level 1</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In this </a:t>
            </a:r>
          </a:p>
          <a:p>
            <a:pPr marL="0" indent="0"/>
            <a:r>
              <a:rPr lang="en" dirty="0"/>
              <a:t>	DFD……..</a:t>
            </a:r>
            <a:endParaRPr dirty="0"/>
          </a:p>
        </p:txBody>
      </p:sp>
    </p:spTree>
    <p:extLst>
      <p:ext uri="{BB962C8B-B14F-4D97-AF65-F5344CB8AC3E}">
        <p14:creationId xmlns:p14="http://schemas.microsoft.com/office/powerpoint/2010/main" val="34157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3" name="Picture 2">
            <a:extLst>
              <a:ext uri="{FF2B5EF4-FFF2-40B4-BE49-F238E27FC236}">
                <a16:creationId xmlns:a16="http://schemas.microsoft.com/office/drawing/2014/main" id="{F9FD3266-B99B-4A08-AEBC-3FC5E40C325D}"/>
              </a:ext>
            </a:extLst>
          </p:cNvPr>
          <p:cNvPicPr>
            <a:picLocks noChangeAspect="1"/>
          </p:cNvPicPr>
          <p:nvPr/>
        </p:nvPicPr>
        <p:blipFill>
          <a:blip r:embed="rId3"/>
          <a:stretch>
            <a:fillRect/>
          </a:stretch>
        </p:blipFill>
        <p:spPr>
          <a:xfrm>
            <a:off x="675860" y="0"/>
            <a:ext cx="7802217"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07" name="Google Shape;307;p37"/>
          <p:cNvSpPr txBox="1">
            <a:spLocks noGrp="1"/>
          </p:cNvSpPr>
          <p:nvPr>
            <p:ph type="ctrTitle" idx="4294967295"/>
          </p:nvPr>
        </p:nvSpPr>
        <p:spPr>
          <a:xfrm>
            <a:off x="1275149" y="1292087"/>
            <a:ext cx="6593700" cy="10736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9E7C59"/>
                </a:solidFill>
              </a:rPr>
              <a:t>Thanks!</a:t>
            </a:r>
            <a:endParaRPr sz="6000" dirty="0">
              <a:solidFill>
                <a:srgbClr val="9E7C59"/>
              </a:solidFill>
            </a:endParaRPr>
          </a:p>
        </p:txBody>
      </p:sp>
      <p:sp>
        <p:nvSpPr>
          <p:cNvPr id="308" name="Google Shape;308;p37"/>
          <p:cNvSpPr txBox="1">
            <a:spLocks noGrp="1"/>
          </p:cNvSpPr>
          <p:nvPr>
            <p:ph type="subTitle" idx="4294967295"/>
          </p:nvPr>
        </p:nvSpPr>
        <p:spPr>
          <a:xfrm>
            <a:off x="800100" y="2571750"/>
            <a:ext cx="7543799" cy="12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Any questions?</a:t>
            </a:r>
            <a:endParaRPr sz="1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10" name="Google Shape;110;p16" descr="photo-1434030216411-0b793f4b4173.jpg"/>
          <p:cNvPicPr preferRelativeResize="0"/>
          <p:nvPr/>
        </p:nvPicPr>
        <p:blipFill>
          <a:blip r:embed="rId3">
            <a:alphaModFix/>
          </a:blip>
          <a:stretch>
            <a:fillRect/>
          </a:stretch>
        </p:blipFill>
        <p:spPr>
          <a:xfrm>
            <a:off x="5441289" y="613900"/>
            <a:ext cx="1246591" cy="1002251"/>
          </a:xfrm>
          <a:prstGeom prst="diamond">
            <a:avLst/>
          </a:prstGeom>
          <a:noFill/>
          <a:ln w="114300" cap="flat" cmpd="sng">
            <a:solidFill>
              <a:srgbClr val="FFFFFF"/>
            </a:solidFill>
            <a:prstDash val="solid"/>
            <a:miter lim="8000"/>
            <a:headEnd type="none" w="sm" len="sm"/>
            <a:tailEnd type="none" w="sm" len="sm"/>
          </a:ln>
          <a:effectLst>
            <a:outerShdw blurRad="142875" dist="47625" dir="5400000" algn="bl" rotWithShape="0">
              <a:srgbClr val="000000">
                <a:alpha val="14000"/>
              </a:srgbClr>
            </a:outerShdw>
          </a:effectLst>
        </p:spPr>
      </p:pic>
      <p:sp>
        <p:nvSpPr>
          <p:cNvPr id="111" name="Google Shape;111;p1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3</a:t>
            </a:fld>
            <a:endParaRPr/>
          </a:p>
        </p:txBody>
      </p:sp>
      <p:sp>
        <p:nvSpPr>
          <p:cNvPr id="2" name="TextBox 1">
            <a:extLst>
              <a:ext uri="{FF2B5EF4-FFF2-40B4-BE49-F238E27FC236}">
                <a16:creationId xmlns:a16="http://schemas.microsoft.com/office/drawing/2014/main" id="{F2C9B68B-2B55-425D-986C-A59C98ACAAEA}"/>
              </a:ext>
            </a:extLst>
          </p:cNvPr>
          <p:cNvSpPr txBox="1"/>
          <p:nvPr/>
        </p:nvSpPr>
        <p:spPr>
          <a:xfrm>
            <a:off x="3370521" y="932037"/>
            <a:ext cx="2402959" cy="461665"/>
          </a:xfrm>
          <a:prstGeom prst="rect">
            <a:avLst/>
          </a:prstGeom>
          <a:noFill/>
        </p:spPr>
        <p:txBody>
          <a:bodyPr wrap="square" rtlCol="0">
            <a:spAutoFit/>
          </a:bodyPr>
          <a:lstStyle/>
          <a:p>
            <a:pPr algn="ctr"/>
            <a:r>
              <a:rPr lang="en-US" sz="2400" dirty="0">
                <a:latin typeface="Vidaloka" panose="020B0604020202020204" charset="0"/>
              </a:rPr>
              <a:t>INDEX</a:t>
            </a:r>
            <a:endParaRPr lang="en-IN" sz="2400" dirty="0">
              <a:latin typeface="Vidaloka" panose="020B0604020202020204" charset="0"/>
            </a:endParaRPr>
          </a:p>
        </p:txBody>
      </p:sp>
      <p:pic>
        <p:nvPicPr>
          <p:cNvPr id="3" name="Google Shape;110;p16" descr="photo-1434030216411-0b793f4b4173.jpg">
            <a:extLst>
              <a:ext uri="{FF2B5EF4-FFF2-40B4-BE49-F238E27FC236}">
                <a16:creationId xmlns:a16="http://schemas.microsoft.com/office/drawing/2014/main" id="{F0A3D879-F221-4A8E-B7E6-D42D4131F3DA}"/>
              </a:ext>
            </a:extLst>
          </p:cNvPr>
          <p:cNvPicPr preferRelativeResize="0"/>
          <p:nvPr/>
        </p:nvPicPr>
        <p:blipFill>
          <a:blip r:embed="rId3">
            <a:alphaModFix/>
          </a:blip>
          <a:stretch>
            <a:fillRect/>
          </a:stretch>
        </p:blipFill>
        <p:spPr>
          <a:xfrm>
            <a:off x="2456120" y="613900"/>
            <a:ext cx="1246591" cy="1002250"/>
          </a:xfrm>
          <a:prstGeom prst="diamond">
            <a:avLst/>
          </a:prstGeom>
          <a:noFill/>
          <a:ln w="114300" cap="flat" cmpd="sng">
            <a:solidFill>
              <a:srgbClr val="FFFFFF"/>
            </a:solidFill>
            <a:prstDash val="solid"/>
            <a:miter lim="8000"/>
            <a:headEnd type="none" w="sm" len="sm"/>
            <a:tailEnd type="none" w="sm" len="sm"/>
          </a:ln>
          <a:effectLst>
            <a:outerShdw blurRad="142875" dist="47625" dir="5400000" algn="bl" rotWithShape="0">
              <a:srgbClr val="000000">
                <a:alpha val="14000"/>
              </a:srgbClr>
            </a:outerShdw>
          </a:effectLst>
        </p:spPr>
      </p:pic>
      <p:sp>
        <p:nvSpPr>
          <p:cNvPr id="9" name="Content Placeholder 2">
            <a:extLst>
              <a:ext uri="{FF2B5EF4-FFF2-40B4-BE49-F238E27FC236}">
                <a16:creationId xmlns:a16="http://schemas.microsoft.com/office/drawing/2014/main" id="{637AA315-A114-4770-8236-B6D578115E51}"/>
              </a:ext>
            </a:extLst>
          </p:cNvPr>
          <p:cNvSpPr txBox="1">
            <a:spLocks/>
          </p:cNvSpPr>
          <p:nvPr/>
        </p:nvSpPr>
        <p:spPr>
          <a:xfrm>
            <a:off x="2456120" y="1936964"/>
            <a:ext cx="4926901" cy="2708910"/>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4" action="ppaction://hlinksldjump">
                  <a:extLst>
                    <a:ext uri="{A12FA001-AC4F-418D-AE19-62706E023703}">
                      <ahyp:hlinkClr xmlns:ahyp="http://schemas.microsoft.com/office/drawing/2018/hyperlinkcolor" val="tx"/>
                    </a:ext>
                  </a:extLst>
                </a:hlinkClick>
              </a:rPr>
              <a:t>COMPANY INTRODUCTION</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5" action="ppaction://hlinksldjump">
                  <a:extLst>
                    <a:ext uri="{A12FA001-AC4F-418D-AE19-62706E023703}">
                      <ahyp:hlinkClr xmlns:ahyp="http://schemas.microsoft.com/office/drawing/2018/hyperlinkcolor" val="tx"/>
                    </a:ext>
                  </a:extLst>
                </a:hlinkClick>
              </a:rPr>
              <a:t>INTRODUCTION OF THE PROJECT</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6" action="ppaction://hlinksldjump">
                  <a:extLst>
                    <a:ext uri="{A12FA001-AC4F-418D-AE19-62706E023703}">
                      <ahyp:hlinkClr xmlns:ahyp="http://schemas.microsoft.com/office/drawing/2018/hyperlinkcolor" val="tx"/>
                    </a:ext>
                  </a:extLst>
                </a:hlinkClick>
              </a:rPr>
              <a:t>REQUIREMENT GATHERING</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7" action="ppaction://hlinksldjump">
                  <a:extLst>
                    <a:ext uri="{A12FA001-AC4F-418D-AE19-62706E023703}">
                      <ahyp:hlinkClr xmlns:ahyp="http://schemas.microsoft.com/office/drawing/2018/hyperlinkcolor" val="tx"/>
                    </a:ext>
                  </a:extLst>
                </a:hlinkClick>
              </a:rPr>
              <a:t>EXISTING SYSTEM</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8" action="ppaction://hlinksldjump">
                  <a:extLst>
                    <a:ext uri="{A12FA001-AC4F-418D-AE19-62706E023703}">
                      <ahyp:hlinkClr xmlns:ahyp="http://schemas.microsoft.com/office/drawing/2018/hyperlinkcolor" val="tx"/>
                    </a:ext>
                  </a:extLst>
                </a:hlinkClick>
              </a:rPr>
              <a:t>NEW SYSTEM</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US" sz="1600" b="1" dirty="0">
                <a:solidFill>
                  <a:srgbClr val="00B0F0"/>
                </a:solidFill>
                <a:latin typeface="Tinos" panose="020B0604020202020204" charset="0"/>
                <a:ea typeface="Tinos" panose="020B0604020202020204" charset="0"/>
                <a:cs typeface="Tinos" panose="020B0604020202020204" charset="0"/>
                <a:hlinkClick r:id="rId9" action="ppaction://hlinksldjump">
                  <a:extLst>
                    <a:ext uri="{A12FA001-AC4F-418D-AE19-62706E023703}">
                      <ahyp:hlinkClr xmlns:ahyp="http://schemas.microsoft.com/office/drawing/2018/hyperlinkcolor" val="tx"/>
                    </a:ext>
                  </a:extLst>
                </a:hlinkClick>
              </a:rPr>
              <a:t>TOOLS AND TECHNOLOGY</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10" action="ppaction://hlinksldjump">
                  <a:extLst>
                    <a:ext uri="{A12FA001-AC4F-418D-AE19-62706E023703}">
                      <ahyp:hlinkClr xmlns:ahyp="http://schemas.microsoft.com/office/drawing/2018/hyperlinkcolor" val="tx"/>
                    </a:ext>
                  </a:extLst>
                </a:hlinkClick>
              </a:rPr>
              <a:t>CONTEXT LEVEL</a:t>
            </a:r>
            <a:endParaRPr lang="en-IN" sz="1600" b="1" dirty="0">
              <a:solidFill>
                <a:srgbClr val="00B0F0"/>
              </a:solidFill>
              <a:latin typeface="Tinos" panose="020B0604020202020204" charset="0"/>
              <a:ea typeface="Tinos" panose="020B0604020202020204" charset="0"/>
              <a:cs typeface="Tinos" panose="020B0604020202020204" charset="0"/>
            </a:endParaRPr>
          </a:p>
          <a:p>
            <a:pPr marL="342905" indent="-342905">
              <a:lnSpc>
                <a:spcPct val="150000"/>
              </a:lnSpc>
              <a:buFont typeface="Arial" panose="020B0604020202020204" pitchFamily="34" charset="0"/>
              <a:buChar char="☻"/>
            </a:pPr>
            <a:r>
              <a:rPr lang="en-IN" sz="1600" b="1" dirty="0">
                <a:solidFill>
                  <a:srgbClr val="00B0F0"/>
                </a:solidFill>
                <a:latin typeface="Tinos" panose="020B0604020202020204" charset="0"/>
                <a:ea typeface="Tinos" panose="020B0604020202020204" charset="0"/>
                <a:cs typeface="Tinos" panose="020B0604020202020204" charset="0"/>
                <a:hlinkClick r:id="rId11" action="ppaction://hlinksldjump">
                  <a:extLst>
                    <a:ext uri="{A12FA001-AC4F-418D-AE19-62706E023703}">
                      <ahyp:hlinkClr xmlns:ahyp="http://schemas.microsoft.com/office/drawing/2018/hyperlinkcolor" val="tx"/>
                    </a:ext>
                  </a:extLst>
                </a:hlinkClick>
              </a:rPr>
              <a:t>LEVEL 1</a:t>
            </a:r>
            <a:endParaRPr lang="en-IN" sz="1600" b="1" dirty="0">
              <a:solidFill>
                <a:srgbClr val="00B0F0"/>
              </a:solidFill>
              <a:latin typeface="Tinos" panose="020B0604020202020204" charset="0"/>
              <a:ea typeface="Tinos" panose="020B0604020202020204" charset="0"/>
              <a:cs typeface="Tinos" panose="020B0604020202020204" charset="0"/>
            </a:endParaRPr>
          </a:p>
        </p:txBody>
      </p:sp>
      <p:pic>
        <p:nvPicPr>
          <p:cNvPr id="4" name="Picture 3">
            <a:extLst>
              <a:ext uri="{FF2B5EF4-FFF2-40B4-BE49-F238E27FC236}">
                <a16:creationId xmlns:a16="http://schemas.microsoft.com/office/drawing/2014/main" id="{DCDE003D-E52E-426C-9586-35089015B792}"/>
              </a:ext>
            </a:extLst>
          </p:cNvPr>
          <p:cNvPicPr>
            <a:picLocks noChangeAspect="1"/>
          </p:cNvPicPr>
          <p:nvPr/>
        </p:nvPicPr>
        <p:blipFill>
          <a:blip r:embed="rId12"/>
          <a:stretch>
            <a:fillRect/>
          </a:stretch>
        </p:blipFill>
        <p:spPr>
          <a:xfrm>
            <a:off x="7011643" y="3540975"/>
            <a:ext cx="1581150" cy="1104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1.</a:t>
            </a:r>
            <a:endParaRPr dirty="0"/>
          </a:p>
          <a:p>
            <a:r>
              <a:rPr lang="en-IN" dirty="0"/>
              <a:t>Company</a:t>
            </a:r>
            <a:r>
              <a:rPr lang="en" dirty="0"/>
              <a:t> Introduction</a:t>
            </a:r>
            <a:endParaRPr dirty="0"/>
          </a:p>
        </p:txBody>
      </p:sp>
      <p:sp>
        <p:nvSpPr>
          <p:cNvPr id="117" name="Google Shape;117;p17"/>
          <p:cNvSpPr txBox="1">
            <a:spLocks noGrp="1"/>
          </p:cNvSpPr>
          <p:nvPr>
            <p:ph type="subTitle" idx="1"/>
          </p:nvPr>
        </p:nvSpPr>
        <p:spPr>
          <a:xfrm>
            <a:off x="3258675" y="3068654"/>
            <a:ext cx="2626800" cy="784800"/>
          </a:xfrm>
          <a:prstGeom prst="rect">
            <a:avLst/>
          </a:prstGeom>
        </p:spPr>
        <p:txBody>
          <a:bodyPr spcFirstLastPara="1" wrap="square" lIns="91425" tIns="91425" rIns="91425" bIns="91425" anchor="t" anchorCtr="0">
            <a:noAutofit/>
          </a:bodyPr>
          <a:lstStyle/>
          <a:p>
            <a:pPr marL="0" indent="0"/>
            <a:r>
              <a:rPr lang="en" dirty="0"/>
              <a:t>Aarnik </a:t>
            </a:r>
          </a:p>
          <a:p>
            <a:pPr marL="0" indent="0"/>
            <a:r>
              <a:rPr lang="en" dirty="0"/>
              <a:t>	Technology……..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409483" y="709291"/>
            <a:ext cx="4165489" cy="497700"/>
          </a:xfrm>
          <a:prstGeom prst="rect">
            <a:avLst/>
          </a:prstGeom>
        </p:spPr>
        <p:txBody>
          <a:bodyPr spcFirstLastPara="1" wrap="square" lIns="91425" tIns="91425" rIns="91425" bIns="91425" anchor="b" anchorCtr="0">
            <a:noAutofit/>
          </a:bodyPr>
          <a:lstStyle/>
          <a:p>
            <a:r>
              <a:rPr lang="en" sz="2400" dirty="0"/>
              <a:t>Company Introduction</a:t>
            </a:r>
            <a:endParaRPr sz="2400" dirty="0"/>
          </a:p>
        </p:txBody>
      </p:sp>
      <p:sp>
        <p:nvSpPr>
          <p:cNvPr id="129" name="Google Shape;129;p19"/>
          <p:cNvSpPr txBox="1">
            <a:spLocks noGrp="1"/>
          </p:cNvSpPr>
          <p:nvPr>
            <p:ph type="body" idx="1"/>
          </p:nvPr>
        </p:nvSpPr>
        <p:spPr>
          <a:xfrm>
            <a:off x="902900" y="1480058"/>
            <a:ext cx="7338300" cy="3414667"/>
          </a:xfrm>
          <a:prstGeom prst="rect">
            <a:avLst/>
          </a:prstGeom>
        </p:spPr>
        <p:txBody>
          <a:bodyPr spcFirstLastPara="1" wrap="square" lIns="91425" tIns="91425" rIns="91425" bIns="91425" anchor="t" anchorCtr="0">
            <a:noAutofit/>
          </a:bodyPr>
          <a:lstStyle/>
          <a:p>
            <a:pPr marL="285753" indent="-285753">
              <a:buFont typeface="Wingdings" panose="05000000000000000000" pitchFamily="2" charset="2"/>
              <a:buChar char="q"/>
            </a:pPr>
            <a:r>
              <a:rPr lang="en-US" sz="1500" dirty="0" err="1">
                <a:solidFill>
                  <a:schemeClr val="tx1">
                    <a:lumMod val="50000"/>
                  </a:schemeClr>
                </a:solidFill>
                <a:latin typeface="Tinos" panose="020B0604020202020204" charset="0"/>
                <a:ea typeface="Tinos" panose="020B0604020202020204" charset="0"/>
                <a:cs typeface="Tinos" panose="020B0604020202020204" charset="0"/>
              </a:rPr>
              <a:t>Aarnik</a:t>
            </a:r>
            <a:r>
              <a:rPr lang="en-US" sz="1500" dirty="0">
                <a:solidFill>
                  <a:schemeClr val="tx1">
                    <a:lumMod val="50000"/>
                  </a:schemeClr>
                </a:solidFill>
                <a:latin typeface="Tinos" panose="020B0604020202020204" charset="0"/>
                <a:ea typeface="Tinos" panose="020B0604020202020204" charset="0"/>
                <a:cs typeface="Tinos" panose="020B0604020202020204" charset="0"/>
              </a:rPr>
              <a:t> Technology, as a website development company that holds a reputed image among our contemporaries. They assure best services to clients for all the work related to website development. Website Development by their firm is completely original and unique. They have professionals working for the client’s website development projects that are relied upon them. </a:t>
            </a:r>
          </a:p>
          <a:p>
            <a:pPr marL="285753" indent="-285753">
              <a:buFont typeface="Wingdings" panose="05000000000000000000" pitchFamily="2" charset="2"/>
              <a:buChar char="q"/>
            </a:pPr>
            <a:r>
              <a:rPr lang="en-US" sz="1500" dirty="0">
                <a:solidFill>
                  <a:schemeClr val="tx1">
                    <a:lumMod val="50000"/>
                  </a:schemeClr>
                </a:solidFill>
                <a:latin typeface="Tinos" panose="020B0604020202020204" charset="0"/>
                <a:ea typeface="Tinos" panose="020B0604020202020204" charset="0"/>
                <a:cs typeface="Tinos" panose="020B0604020202020204" charset="0"/>
              </a:rPr>
              <a:t>Their Roadmap starts with the mission, which is enduring. </a:t>
            </a:r>
            <a:r>
              <a:rPr lang="en-US" sz="1500" dirty="0" err="1">
                <a:solidFill>
                  <a:schemeClr val="tx1">
                    <a:lumMod val="50000"/>
                  </a:schemeClr>
                </a:solidFill>
                <a:latin typeface="Tinos" panose="020B0604020202020204" charset="0"/>
                <a:ea typeface="Tinos" panose="020B0604020202020204" charset="0"/>
                <a:cs typeface="Tinos" panose="020B0604020202020204" charset="0"/>
              </a:rPr>
              <a:t>Aarnik</a:t>
            </a:r>
            <a:r>
              <a:rPr lang="en-US" sz="1500" dirty="0">
                <a:solidFill>
                  <a:schemeClr val="tx1">
                    <a:lumMod val="50000"/>
                  </a:schemeClr>
                </a:solidFill>
                <a:latin typeface="Tinos" panose="020B0604020202020204" charset="0"/>
                <a:ea typeface="Tinos" panose="020B0604020202020204" charset="0"/>
                <a:cs typeface="Tinos" panose="020B0604020202020204" charset="0"/>
              </a:rPr>
              <a:t> Technology has always been delivering the most revolutionary and at the same time, powerful and well-timed solutions in website development</a:t>
            </a:r>
          </a:p>
          <a:p>
            <a:pPr marL="285753" indent="-285753">
              <a:buFont typeface="Wingdings" panose="05000000000000000000" pitchFamily="2" charset="2"/>
              <a:buChar char="q"/>
            </a:pPr>
            <a:r>
              <a:rPr lang="en-US" sz="1500" dirty="0">
                <a:solidFill>
                  <a:schemeClr val="tx1">
                    <a:lumMod val="50000"/>
                  </a:schemeClr>
                </a:solidFill>
                <a:latin typeface="Tinos" panose="020B0604020202020204" charset="0"/>
                <a:ea typeface="Tinos" panose="020B0604020202020204" charset="0"/>
                <a:cs typeface="Tinos" panose="020B0604020202020204" charset="0"/>
              </a:rPr>
              <a:t>Client satisfaction is found very convenient and they care for the trust that our clients have in us and so we assure you to keep our quality up to the mark.</a:t>
            </a:r>
            <a:endParaRPr sz="1500" dirty="0">
              <a:solidFill>
                <a:schemeClr val="tx1">
                  <a:lumMod val="50000"/>
                </a:schemeClr>
              </a:solidFill>
              <a:latin typeface="Tinos" panose="020B0604020202020204" charset="0"/>
              <a:ea typeface="Tinos" panose="020B0604020202020204" charset="0"/>
              <a:cs typeface="Tinos" panose="020B0604020202020204" charset="0"/>
            </a:endParaRPr>
          </a:p>
        </p:txBody>
      </p:sp>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pic>
        <p:nvPicPr>
          <p:cNvPr id="2" name="Picture 1">
            <a:extLst>
              <a:ext uri="{FF2B5EF4-FFF2-40B4-BE49-F238E27FC236}">
                <a16:creationId xmlns:a16="http://schemas.microsoft.com/office/drawing/2014/main" id="{CC23A203-5921-40FF-B916-9995B13392A8}"/>
              </a:ext>
            </a:extLst>
          </p:cNvPr>
          <p:cNvPicPr>
            <a:picLocks noChangeAspect="1"/>
          </p:cNvPicPr>
          <p:nvPr/>
        </p:nvPicPr>
        <p:blipFill>
          <a:blip r:embed="rId3"/>
          <a:stretch>
            <a:fillRect/>
          </a:stretch>
        </p:blipFill>
        <p:spPr>
          <a:xfrm>
            <a:off x="7433024" y="576674"/>
            <a:ext cx="1121585" cy="1016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30" name="Google Shape;130;p1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fld id="{00000000-1234-1234-1234-123412341234}" type="slidenum">
              <a:rPr lang="en"/>
              <a:pPr/>
              <a:t>6</a:t>
            </a:fld>
            <a:endParaRPr/>
          </a:p>
        </p:txBody>
      </p:sp>
      <p:sp>
        <p:nvSpPr>
          <p:cNvPr id="9" name="Content Placeholder 2">
            <a:extLst>
              <a:ext uri="{FF2B5EF4-FFF2-40B4-BE49-F238E27FC236}">
                <a16:creationId xmlns:a16="http://schemas.microsoft.com/office/drawing/2014/main" id="{10659637-DAE1-4B6B-BEEB-E03ABCDEC1D9}"/>
              </a:ext>
            </a:extLst>
          </p:cNvPr>
          <p:cNvSpPr txBox="1">
            <a:spLocks/>
          </p:cNvSpPr>
          <p:nvPr/>
        </p:nvSpPr>
        <p:spPr>
          <a:xfrm>
            <a:off x="747285" y="1261441"/>
            <a:ext cx="4676981" cy="36332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r>
              <a:rPr lang="en-IN" sz="2000" dirty="0"/>
              <a:t>Services provided by company:</a:t>
            </a:r>
          </a:p>
          <a:p>
            <a:pPr lvl="1">
              <a:lnSpc>
                <a:spcPct val="150000"/>
              </a:lnSpc>
            </a:pPr>
            <a:r>
              <a:rPr lang="en-IN" sz="2000" dirty="0"/>
              <a:t>Website Development</a:t>
            </a:r>
          </a:p>
          <a:p>
            <a:pPr lvl="1">
              <a:lnSpc>
                <a:spcPct val="150000"/>
              </a:lnSpc>
            </a:pPr>
            <a:r>
              <a:rPr lang="en-IN" sz="2000" dirty="0"/>
              <a:t>Mobile App Development </a:t>
            </a:r>
          </a:p>
          <a:p>
            <a:pPr lvl="1">
              <a:lnSpc>
                <a:spcPct val="150000"/>
              </a:lnSpc>
            </a:pPr>
            <a:r>
              <a:rPr lang="en-IN" sz="2000" dirty="0"/>
              <a:t>Custom Development </a:t>
            </a:r>
          </a:p>
          <a:p>
            <a:pPr lvl="1">
              <a:lnSpc>
                <a:spcPct val="150000"/>
              </a:lnSpc>
            </a:pPr>
            <a:r>
              <a:rPr lang="en-IN" sz="2000" dirty="0"/>
              <a:t>Digital Marketing </a:t>
            </a:r>
          </a:p>
          <a:p>
            <a:pPr lvl="1">
              <a:lnSpc>
                <a:spcPct val="150000"/>
              </a:lnSpc>
            </a:pPr>
            <a:r>
              <a:rPr lang="en-IN" sz="2000" dirty="0"/>
              <a:t>Graphics Designing</a:t>
            </a:r>
          </a:p>
          <a:p>
            <a:pPr lvl="1">
              <a:lnSpc>
                <a:spcPct val="150000"/>
              </a:lnSpc>
            </a:pPr>
            <a:r>
              <a:rPr lang="en-IN" sz="2000" dirty="0"/>
              <a:t>ERP Software Development </a:t>
            </a:r>
          </a:p>
          <a:p>
            <a:endParaRPr lang="en-IN" sz="2000" dirty="0"/>
          </a:p>
          <a:p>
            <a:endParaRPr lang="en-IN" sz="2000" dirty="0"/>
          </a:p>
        </p:txBody>
      </p:sp>
      <p:pic>
        <p:nvPicPr>
          <p:cNvPr id="6" name="Picture 5">
            <a:extLst>
              <a:ext uri="{FF2B5EF4-FFF2-40B4-BE49-F238E27FC236}">
                <a16:creationId xmlns:a16="http://schemas.microsoft.com/office/drawing/2014/main" id="{C76932D4-35A8-457C-B2EF-ED484AF8A5DD}"/>
              </a:ext>
            </a:extLst>
          </p:cNvPr>
          <p:cNvPicPr>
            <a:picLocks noChangeAspect="1"/>
          </p:cNvPicPr>
          <p:nvPr/>
        </p:nvPicPr>
        <p:blipFill>
          <a:blip r:embed="rId3"/>
          <a:stretch>
            <a:fillRect/>
          </a:stretch>
        </p:blipFill>
        <p:spPr>
          <a:xfrm>
            <a:off x="5967192" y="1882960"/>
            <a:ext cx="1666987" cy="1666987"/>
          </a:xfrm>
          <a:prstGeom prst="rect">
            <a:avLst/>
          </a:prstGeom>
        </p:spPr>
      </p:pic>
      <p:pic>
        <p:nvPicPr>
          <p:cNvPr id="7" name="Picture 6">
            <a:extLst>
              <a:ext uri="{FF2B5EF4-FFF2-40B4-BE49-F238E27FC236}">
                <a16:creationId xmlns:a16="http://schemas.microsoft.com/office/drawing/2014/main" id="{5B20D6AE-28A0-4E33-8A3F-2C7346587602}"/>
              </a:ext>
            </a:extLst>
          </p:cNvPr>
          <p:cNvPicPr>
            <a:picLocks noChangeAspect="1"/>
          </p:cNvPicPr>
          <p:nvPr/>
        </p:nvPicPr>
        <p:blipFill>
          <a:blip r:embed="rId4"/>
          <a:stretch>
            <a:fillRect/>
          </a:stretch>
        </p:blipFill>
        <p:spPr>
          <a:xfrm>
            <a:off x="5452841" y="1368609"/>
            <a:ext cx="514350" cy="514350"/>
          </a:xfrm>
          <a:prstGeom prst="rect">
            <a:avLst/>
          </a:prstGeom>
        </p:spPr>
      </p:pic>
      <p:pic>
        <p:nvPicPr>
          <p:cNvPr id="8" name="Picture 7">
            <a:extLst>
              <a:ext uri="{FF2B5EF4-FFF2-40B4-BE49-F238E27FC236}">
                <a16:creationId xmlns:a16="http://schemas.microsoft.com/office/drawing/2014/main" id="{FC2E313D-F2CD-4482-BE60-27B0F7D039E6}"/>
              </a:ext>
            </a:extLst>
          </p:cNvPr>
          <p:cNvPicPr>
            <a:picLocks noChangeAspect="1"/>
          </p:cNvPicPr>
          <p:nvPr/>
        </p:nvPicPr>
        <p:blipFill>
          <a:blip r:embed="rId5"/>
          <a:stretch>
            <a:fillRect/>
          </a:stretch>
        </p:blipFill>
        <p:spPr>
          <a:xfrm>
            <a:off x="6481541" y="1367280"/>
            <a:ext cx="504825" cy="504825"/>
          </a:xfrm>
          <a:prstGeom prst="rect">
            <a:avLst/>
          </a:prstGeom>
        </p:spPr>
      </p:pic>
      <p:pic>
        <p:nvPicPr>
          <p:cNvPr id="10" name="Picture 9">
            <a:extLst>
              <a:ext uri="{FF2B5EF4-FFF2-40B4-BE49-F238E27FC236}">
                <a16:creationId xmlns:a16="http://schemas.microsoft.com/office/drawing/2014/main" id="{818BA488-811A-4C75-830E-037CA4B7600E}"/>
              </a:ext>
            </a:extLst>
          </p:cNvPr>
          <p:cNvPicPr>
            <a:picLocks noChangeAspect="1"/>
          </p:cNvPicPr>
          <p:nvPr/>
        </p:nvPicPr>
        <p:blipFill>
          <a:blip r:embed="rId6"/>
          <a:stretch>
            <a:fillRect/>
          </a:stretch>
        </p:blipFill>
        <p:spPr>
          <a:xfrm>
            <a:off x="7634178" y="1408481"/>
            <a:ext cx="533400" cy="476250"/>
          </a:xfrm>
          <a:prstGeom prst="rect">
            <a:avLst/>
          </a:prstGeom>
        </p:spPr>
      </p:pic>
      <p:pic>
        <p:nvPicPr>
          <p:cNvPr id="11" name="Picture 10">
            <a:extLst>
              <a:ext uri="{FF2B5EF4-FFF2-40B4-BE49-F238E27FC236}">
                <a16:creationId xmlns:a16="http://schemas.microsoft.com/office/drawing/2014/main" id="{FB196163-00C9-4D6D-834C-F6377838A55A}"/>
              </a:ext>
            </a:extLst>
          </p:cNvPr>
          <p:cNvPicPr>
            <a:picLocks noChangeAspect="1"/>
          </p:cNvPicPr>
          <p:nvPr/>
        </p:nvPicPr>
        <p:blipFill>
          <a:blip r:embed="rId7"/>
          <a:stretch>
            <a:fillRect/>
          </a:stretch>
        </p:blipFill>
        <p:spPr>
          <a:xfrm>
            <a:off x="6553034" y="3544215"/>
            <a:ext cx="495300" cy="542925"/>
          </a:xfrm>
          <a:prstGeom prst="rect">
            <a:avLst/>
          </a:prstGeom>
        </p:spPr>
      </p:pic>
      <p:pic>
        <p:nvPicPr>
          <p:cNvPr id="12" name="Picture 11">
            <a:extLst>
              <a:ext uri="{FF2B5EF4-FFF2-40B4-BE49-F238E27FC236}">
                <a16:creationId xmlns:a16="http://schemas.microsoft.com/office/drawing/2014/main" id="{CDF7B43F-FF21-459A-AAF2-78B42AABA51A}"/>
              </a:ext>
            </a:extLst>
          </p:cNvPr>
          <p:cNvPicPr>
            <a:picLocks noChangeAspect="1"/>
          </p:cNvPicPr>
          <p:nvPr/>
        </p:nvPicPr>
        <p:blipFill>
          <a:blip r:embed="rId8"/>
          <a:stretch>
            <a:fillRect/>
          </a:stretch>
        </p:blipFill>
        <p:spPr>
          <a:xfrm>
            <a:off x="7622770" y="3554986"/>
            <a:ext cx="495300" cy="523875"/>
          </a:xfrm>
          <a:prstGeom prst="rect">
            <a:avLst/>
          </a:prstGeom>
        </p:spPr>
      </p:pic>
      <p:pic>
        <p:nvPicPr>
          <p:cNvPr id="13" name="Picture 12">
            <a:extLst>
              <a:ext uri="{FF2B5EF4-FFF2-40B4-BE49-F238E27FC236}">
                <a16:creationId xmlns:a16="http://schemas.microsoft.com/office/drawing/2014/main" id="{C2C5118E-6D97-4646-AD3C-D791EFD70717}"/>
              </a:ext>
            </a:extLst>
          </p:cNvPr>
          <p:cNvPicPr>
            <a:picLocks noChangeAspect="1"/>
          </p:cNvPicPr>
          <p:nvPr/>
        </p:nvPicPr>
        <p:blipFill>
          <a:blip r:embed="rId9"/>
          <a:stretch>
            <a:fillRect/>
          </a:stretch>
        </p:blipFill>
        <p:spPr>
          <a:xfrm>
            <a:off x="5424266" y="3549947"/>
            <a:ext cx="533400" cy="485775"/>
          </a:xfrm>
          <a:prstGeom prst="rect">
            <a:avLst/>
          </a:prstGeom>
        </p:spPr>
      </p:pic>
    </p:spTree>
    <p:extLst>
      <p:ext uri="{BB962C8B-B14F-4D97-AF65-F5344CB8AC3E}">
        <p14:creationId xmlns:p14="http://schemas.microsoft.com/office/powerpoint/2010/main" val="212527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D941F244-F9A8-4D75-87A5-9F4B4D808ACA}"/>
              </a:ext>
            </a:extLst>
          </p:cNvPr>
          <p:cNvSpPr txBox="1">
            <a:spLocks/>
          </p:cNvSpPr>
          <p:nvPr/>
        </p:nvSpPr>
        <p:spPr>
          <a:xfrm>
            <a:off x="599715" y="1233377"/>
            <a:ext cx="7944570" cy="3062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rgbClr val="9E7C59"/>
              </a:buClr>
              <a:buSzPts val="2200"/>
              <a:buFont typeface="Tinos"/>
              <a:buChar char="⬗"/>
              <a:defRPr sz="2200" b="0" i="0" u="none" strike="noStrike" cap="none">
                <a:solidFill>
                  <a:srgbClr val="434343"/>
                </a:solidFill>
                <a:latin typeface="Tinos"/>
                <a:ea typeface="Tinos"/>
                <a:cs typeface="Tinos"/>
                <a:sym typeface="Tinos"/>
              </a:defRPr>
            </a:lvl1pPr>
            <a:lvl2pPr marL="914400" marR="0" lvl="1"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2pPr>
            <a:lvl3pPr marL="1371600" marR="0" lvl="2"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3pPr>
            <a:lvl4pPr marL="1828800" marR="0" lvl="3"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4pPr>
            <a:lvl5pPr marL="2286000" marR="0" lvl="4"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5pPr>
            <a:lvl6pPr marL="2743200" marR="0" lvl="5"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6pPr>
            <a:lvl7pPr marL="3200400" marR="0" lvl="6"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7pPr>
            <a:lvl8pPr marL="3657600" marR="0" lvl="7"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8pPr>
            <a:lvl9pPr marL="4114800" marR="0" lvl="8" indent="-368300" algn="l" rtl="0">
              <a:lnSpc>
                <a:spcPct val="100000"/>
              </a:lnSpc>
              <a:spcBef>
                <a:spcPts val="0"/>
              </a:spcBef>
              <a:spcAft>
                <a:spcPts val="0"/>
              </a:spcAft>
              <a:buClr>
                <a:srgbClr val="B7B7B7"/>
              </a:buClr>
              <a:buSzPts val="2200"/>
              <a:buFont typeface="Tinos"/>
              <a:buChar char="◇"/>
              <a:defRPr sz="2200" b="0" i="0" u="none" strike="noStrike" cap="none">
                <a:solidFill>
                  <a:srgbClr val="434343"/>
                </a:solidFill>
                <a:latin typeface="Tinos"/>
                <a:ea typeface="Tinos"/>
                <a:cs typeface="Tinos"/>
                <a:sym typeface="Tinos"/>
              </a:defRPr>
            </a:lvl9pPr>
          </a:lstStyle>
          <a:p>
            <a:r>
              <a:rPr lang="en-IN" u="sng" dirty="0">
                <a:solidFill>
                  <a:schemeClr val="tx1">
                    <a:lumMod val="50000"/>
                  </a:schemeClr>
                </a:solidFill>
              </a:rPr>
              <a:t>Address</a:t>
            </a:r>
            <a:r>
              <a:rPr lang="en-IN" dirty="0">
                <a:solidFill>
                  <a:schemeClr val="tx1">
                    <a:lumMod val="50000"/>
                  </a:schemeClr>
                </a:solidFill>
              </a:rPr>
              <a:t>:  	K-7,Shree Krishna </a:t>
            </a:r>
            <a:r>
              <a:rPr lang="en-IN" dirty="0" err="1">
                <a:solidFill>
                  <a:schemeClr val="tx1">
                    <a:lumMod val="50000"/>
                  </a:schemeClr>
                </a:solidFill>
              </a:rPr>
              <a:t>Center</a:t>
            </a:r>
            <a:r>
              <a:rPr lang="en-IN" dirty="0">
                <a:solidFill>
                  <a:schemeClr val="tx1">
                    <a:lumMod val="50000"/>
                  </a:schemeClr>
                </a:solidFill>
              </a:rPr>
              <a:t> Above Crossword Library 		</a:t>
            </a:r>
            <a:r>
              <a:rPr lang="en-IN" dirty="0" err="1">
                <a:solidFill>
                  <a:schemeClr val="tx1">
                    <a:lumMod val="50000"/>
                  </a:schemeClr>
                </a:solidFill>
              </a:rPr>
              <a:t>Mithakhali</a:t>
            </a:r>
            <a:r>
              <a:rPr lang="en-IN" dirty="0">
                <a:solidFill>
                  <a:schemeClr val="tx1">
                    <a:lumMod val="50000"/>
                  </a:schemeClr>
                </a:solidFill>
              </a:rPr>
              <a:t> Six Road, </a:t>
            </a:r>
            <a:r>
              <a:rPr lang="en-IN" dirty="0" err="1">
                <a:solidFill>
                  <a:schemeClr val="tx1">
                    <a:lumMod val="50000"/>
                  </a:schemeClr>
                </a:solidFill>
              </a:rPr>
              <a:t>Navrangpura</a:t>
            </a:r>
            <a:r>
              <a:rPr lang="en-IN" dirty="0">
                <a:solidFill>
                  <a:schemeClr val="tx1">
                    <a:lumMod val="50000"/>
                  </a:schemeClr>
                </a:solidFill>
              </a:rPr>
              <a:t>, Ahmedabad, 		Gujarat, India – 380009</a:t>
            </a:r>
          </a:p>
          <a:p>
            <a:endParaRPr lang="en-IN" dirty="0">
              <a:solidFill>
                <a:schemeClr val="tx1">
                  <a:lumMod val="50000"/>
                </a:schemeClr>
              </a:solidFill>
            </a:endParaRPr>
          </a:p>
          <a:p>
            <a:r>
              <a:rPr lang="en-IN" u="sng" dirty="0">
                <a:solidFill>
                  <a:schemeClr val="tx1">
                    <a:lumMod val="50000"/>
                  </a:schemeClr>
                </a:solidFill>
              </a:rPr>
              <a:t>Contact number</a:t>
            </a:r>
            <a:r>
              <a:rPr lang="en-IN" dirty="0">
                <a:solidFill>
                  <a:schemeClr val="tx1">
                    <a:lumMod val="50000"/>
                  </a:schemeClr>
                </a:solidFill>
              </a:rPr>
              <a:t>: 	(+91) 9586248516</a:t>
            </a:r>
          </a:p>
          <a:p>
            <a:r>
              <a:rPr lang="en-IN" u="sng" dirty="0">
                <a:solidFill>
                  <a:schemeClr val="tx1">
                    <a:lumMod val="50000"/>
                  </a:schemeClr>
                </a:solidFill>
              </a:rPr>
              <a:t>Email ID</a:t>
            </a:r>
            <a:r>
              <a:rPr lang="en-IN" dirty="0">
                <a:solidFill>
                  <a:schemeClr val="tx1">
                    <a:lumMod val="50000"/>
                  </a:schemeClr>
                </a:solidFill>
              </a:rPr>
              <a:t>: 		</a:t>
            </a:r>
            <a:r>
              <a:rPr lang="en-IN" dirty="0">
                <a:solidFill>
                  <a:srgbClr val="00B0F0"/>
                </a:solidFill>
                <a:hlinkClick r:id="rId3">
                  <a:extLst>
                    <a:ext uri="{A12FA001-AC4F-418D-AE19-62706E023703}">
                      <ahyp:hlinkClr xmlns:ahyp="http://schemas.microsoft.com/office/drawing/2018/hyperlinkcolor" val="tx"/>
                    </a:ext>
                  </a:extLst>
                </a:hlinkClick>
              </a:rPr>
              <a:t>info@aarniktechnology.com</a:t>
            </a:r>
            <a:endParaRPr lang="en-IN" dirty="0">
              <a:solidFill>
                <a:srgbClr val="00B0F0"/>
              </a:solidFill>
            </a:endParaRPr>
          </a:p>
          <a:p>
            <a:r>
              <a:rPr lang="en-IN" u="sng" dirty="0">
                <a:solidFill>
                  <a:schemeClr val="tx1">
                    <a:lumMod val="50000"/>
                  </a:schemeClr>
                </a:solidFill>
              </a:rPr>
              <a:t>Website</a:t>
            </a:r>
            <a:r>
              <a:rPr lang="en-IN" dirty="0">
                <a:solidFill>
                  <a:schemeClr val="tx1">
                    <a:lumMod val="50000"/>
                  </a:schemeClr>
                </a:solidFill>
              </a:rPr>
              <a:t>: 		</a:t>
            </a:r>
            <a:r>
              <a:rPr lang="en-IN" dirty="0">
                <a:solidFill>
                  <a:srgbClr val="00B0F0"/>
                </a:solidFill>
                <a:hlinkClick r:id="rId4">
                  <a:extLst>
                    <a:ext uri="{A12FA001-AC4F-418D-AE19-62706E023703}">
                      <ahyp:hlinkClr xmlns:ahyp="http://schemas.microsoft.com/office/drawing/2018/hyperlinkcolor" val="tx"/>
                    </a:ext>
                  </a:extLst>
                </a:hlinkClick>
              </a:rPr>
              <a:t>https://aarniktechnology.com</a:t>
            </a:r>
            <a:r>
              <a:rPr lang="en-IN" dirty="0">
                <a:solidFill>
                  <a:srgbClr val="00B0F0"/>
                </a:solidFill>
              </a:rPr>
              <a:t>/</a:t>
            </a:r>
          </a:p>
          <a:p>
            <a:pPr marL="88901" indent="0">
              <a:buNone/>
            </a:pPr>
            <a:endParaRPr lang="en-IN" dirty="0"/>
          </a:p>
        </p:txBody>
      </p:sp>
      <p:sp>
        <p:nvSpPr>
          <p:cNvPr id="15" name="Google Shape;128;p19">
            <a:extLst>
              <a:ext uri="{FF2B5EF4-FFF2-40B4-BE49-F238E27FC236}">
                <a16:creationId xmlns:a16="http://schemas.microsoft.com/office/drawing/2014/main" id="{C9AFB596-DFAF-4511-9DCA-8C65FD9906C2}"/>
              </a:ext>
            </a:extLst>
          </p:cNvPr>
          <p:cNvSpPr txBox="1">
            <a:spLocks noGrp="1"/>
          </p:cNvSpPr>
          <p:nvPr>
            <p:ph type="title"/>
          </p:nvPr>
        </p:nvSpPr>
        <p:spPr>
          <a:xfrm>
            <a:off x="3362034" y="544346"/>
            <a:ext cx="2419932" cy="607200"/>
          </a:xfrm>
          <a:prstGeom prst="rect">
            <a:avLst/>
          </a:prstGeom>
        </p:spPr>
        <p:txBody>
          <a:bodyPr spcFirstLastPara="1" wrap="square" lIns="91425" tIns="91425" rIns="91425" bIns="91425" anchor="b" anchorCtr="0">
            <a:noAutofit/>
          </a:bodyPr>
          <a:lstStyle/>
          <a:p>
            <a:r>
              <a:rPr lang="en" sz="2400" b="1" u="sng" dirty="0"/>
              <a:t>Contact Details</a:t>
            </a:r>
            <a:endParaRPr sz="2400" b="1" u="sng" dirty="0"/>
          </a:p>
        </p:txBody>
      </p:sp>
      <p:pic>
        <p:nvPicPr>
          <p:cNvPr id="3" name="Picture 2">
            <a:extLst>
              <a:ext uri="{FF2B5EF4-FFF2-40B4-BE49-F238E27FC236}">
                <a16:creationId xmlns:a16="http://schemas.microsoft.com/office/drawing/2014/main" id="{0D308830-5E8B-44CF-99FA-294175677D75}"/>
              </a:ext>
            </a:extLst>
          </p:cNvPr>
          <p:cNvPicPr>
            <a:picLocks noChangeAspect="1"/>
          </p:cNvPicPr>
          <p:nvPr/>
        </p:nvPicPr>
        <p:blipFill>
          <a:blip r:embed="rId5"/>
          <a:stretch>
            <a:fillRect/>
          </a:stretch>
        </p:blipFill>
        <p:spPr>
          <a:xfrm>
            <a:off x="7215535" y="3289171"/>
            <a:ext cx="1328750" cy="1241904"/>
          </a:xfrm>
          <a:prstGeom prst="rect">
            <a:avLst/>
          </a:prstGeom>
        </p:spPr>
      </p:pic>
    </p:spTree>
    <p:extLst>
      <p:ext uri="{BB962C8B-B14F-4D97-AF65-F5344CB8AC3E}">
        <p14:creationId xmlns:p14="http://schemas.microsoft.com/office/powerpoint/2010/main" val="154300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r>
              <a:rPr lang="en" dirty="0"/>
              <a:t>2.</a:t>
            </a:r>
            <a:endParaRPr dirty="0"/>
          </a:p>
          <a:p>
            <a:r>
              <a:rPr lang="en-US" dirty="0"/>
              <a:t>Project Introduction</a:t>
            </a:r>
            <a:endParaRPr dirty="0"/>
          </a:p>
        </p:txBody>
      </p:sp>
      <p:sp>
        <p:nvSpPr>
          <p:cNvPr id="117" name="Google Shape;117;p17"/>
          <p:cNvSpPr txBox="1">
            <a:spLocks noGrp="1"/>
          </p:cNvSpPr>
          <p:nvPr>
            <p:ph type="subTitle" idx="1"/>
          </p:nvPr>
        </p:nvSpPr>
        <p:spPr>
          <a:xfrm>
            <a:off x="2998381" y="3068654"/>
            <a:ext cx="3125972" cy="784800"/>
          </a:xfrm>
          <a:prstGeom prst="rect">
            <a:avLst/>
          </a:prstGeom>
        </p:spPr>
        <p:txBody>
          <a:bodyPr spcFirstLastPara="1" wrap="square" lIns="91425" tIns="91425" rIns="91425" bIns="91425" anchor="t" anchorCtr="0">
            <a:noAutofit/>
          </a:bodyPr>
          <a:lstStyle/>
          <a:p>
            <a:pPr marL="0" indent="0"/>
            <a:r>
              <a:rPr lang="en" dirty="0"/>
              <a:t>Travel Destination </a:t>
            </a:r>
          </a:p>
          <a:p>
            <a:pPr marL="0" indent="0"/>
            <a:r>
              <a:rPr lang="en" dirty="0"/>
              <a:t>	Booking System……..</a:t>
            </a:r>
            <a:endParaRPr dirty="0"/>
          </a:p>
        </p:txBody>
      </p:sp>
    </p:spTree>
    <p:extLst>
      <p:ext uri="{BB962C8B-B14F-4D97-AF65-F5344CB8AC3E}">
        <p14:creationId xmlns:p14="http://schemas.microsoft.com/office/powerpoint/2010/main" val="381759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044D-9C39-48E5-A100-F77947DA95E9}"/>
              </a:ext>
            </a:extLst>
          </p:cNvPr>
          <p:cNvSpPr>
            <a:spLocks noGrp="1"/>
          </p:cNvSpPr>
          <p:nvPr>
            <p:ph type="title"/>
          </p:nvPr>
        </p:nvSpPr>
        <p:spPr>
          <a:xfrm>
            <a:off x="1995697" y="532398"/>
            <a:ext cx="5152605" cy="607200"/>
          </a:xfrm>
        </p:spPr>
        <p:txBody>
          <a:bodyPr/>
          <a:lstStyle/>
          <a:p>
            <a:r>
              <a:rPr lang="en-US" sz="2400" dirty="0"/>
              <a:t>Introduction Of The Project</a:t>
            </a:r>
            <a:endParaRPr lang="en-IN" sz="2400" dirty="0"/>
          </a:p>
        </p:txBody>
      </p:sp>
      <p:sp>
        <p:nvSpPr>
          <p:cNvPr id="3" name="Text Placeholder 2">
            <a:extLst>
              <a:ext uri="{FF2B5EF4-FFF2-40B4-BE49-F238E27FC236}">
                <a16:creationId xmlns:a16="http://schemas.microsoft.com/office/drawing/2014/main" id="{6C70AF5C-DBD3-4229-957E-86CEC354C4E8}"/>
              </a:ext>
            </a:extLst>
          </p:cNvPr>
          <p:cNvSpPr>
            <a:spLocks noGrp="1"/>
          </p:cNvSpPr>
          <p:nvPr>
            <p:ph type="body" idx="1"/>
          </p:nvPr>
        </p:nvSpPr>
        <p:spPr>
          <a:xfrm>
            <a:off x="489098" y="1212111"/>
            <a:ext cx="8176437" cy="3433764"/>
          </a:xfrm>
        </p:spPr>
        <p:txBody>
          <a:bodyPr/>
          <a:lstStyle/>
          <a:p>
            <a:r>
              <a:rPr lang="en-US" sz="1600" dirty="0">
                <a:solidFill>
                  <a:schemeClr val="tx1"/>
                </a:solidFill>
              </a:rPr>
              <a:t>We are going to develop a web application on </a:t>
            </a:r>
            <a:r>
              <a:rPr lang="en-US" sz="1600" b="1" u="sng" dirty="0">
                <a:solidFill>
                  <a:schemeClr val="tx1"/>
                </a:solidFill>
              </a:rPr>
              <a:t>Travel destination booking system.</a:t>
            </a:r>
          </a:p>
          <a:p>
            <a:r>
              <a:rPr lang="en-US" sz="1600" dirty="0">
                <a:solidFill>
                  <a:schemeClr val="tx1"/>
                </a:solidFill>
              </a:rPr>
              <a:t>The objective of this project is to develop a system that automates the processes and activities of a travel agency.</a:t>
            </a:r>
          </a:p>
          <a:p>
            <a:r>
              <a:rPr lang="en-US" sz="1600" dirty="0">
                <a:solidFill>
                  <a:schemeClr val="tx1"/>
                </a:solidFill>
              </a:rPr>
              <a:t>The purpose is to design a system using which one can perform all operations related to travelling.</a:t>
            </a:r>
          </a:p>
          <a:p>
            <a:r>
              <a:rPr lang="en-US" sz="1600" dirty="0">
                <a:solidFill>
                  <a:schemeClr val="tx1"/>
                </a:solidFill>
              </a:rPr>
              <a:t>The project has its unique features for the users.</a:t>
            </a:r>
          </a:p>
          <a:p>
            <a:r>
              <a:rPr lang="en-US" sz="1600" dirty="0"/>
              <a:t>Considering the present situation of the travel system, who face difficulties in finding their suitable packages, the idea of this system was brought.</a:t>
            </a:r>
          </a:p>
          <a:p>
            <a:r>
              <a:rPr lang="en-US" sz="1600" dirty="0"/>
              <a:t>It’s a system where user can explore options of their wish as per their request and come up with their own packages.</a:t>
            </a:r>
          </a:p>
          <a:p>
            <a:endParaRPr lang="en-IN" sz="1600" dirty="0">
              <a:solidFill>
                <a:schemeClr val="tx1"/>
              </a:solidFill>
            </a:endParaRPr>
          </a:p>
          <a:p>
            <a:endParaRPr lang="en-IN" sz="1600" dirty="0">
              <a:solidFill>
                <a:schemeClr val="tx1"/>
              </a:solidFill>
            </a:endParaRPr>
          </a:p>
        </p:txBody>
      </p:sp>
      <p:sp>
        <p:nvSpPr>
          <p:cNvPr id="4" name="Slide Number Placeholder 3">
            <a:extLst>
              <a:ext uri="{FF2B5EF4-FFF2-40B4-BE49-F238E27FC236}">
                <a16:creationId xmlns:a16="http://schemas.microsoft.com/office/drawing/2014/main" id="{EF5B3CA9-0FE3-423A-8141-0674AD60D7D7}"/>
              </a:ext>
            </a:extLst>
          </p:cNvPr>
          <p:cNvSpPr>
            <a:spLocks noGrp="1"/>
          </p:cNvSpPr>
          <p:nvPr>
            <p:ph type="sldNum" idx="12"/>
          </p:nvPr>
        </p:nvSpPr>
        <p:spPr/>
        <p:txBody>
          <a:bodyPr/>
          <a:lstStyle/>
          <a:p>
            <a:fld id="{00000000-1234-1234-1234-123412341234}" type="slidenum">
              <a:rPr lang="en" smtClean="0"/>
              <a:pPr/>
              <a:t>9</a:t>
            </a:fld>
            <a:endParaRPr lang="en"/>
          </a:p>
        </p:txBody>
      </p:sp>
      <p:pic>
        <p:nvPicPr>
          <p:cNvPr id="5" name="Picture 4">
            <a:extLst>
              <a:ext uri="{FF2B5EF4-FFF2-40B4-BE49-F238E27FC236}">
                <a16:creationId xmlns:a16="http://schemas.microsoft.com/office/drawing/2014/main" id="{31E06AC8-28F7-4CD1-9B3B-7917854329D7}"/>
              </a:ext>
            </a:extLst>
          </p:cNvPr>
          <p:cNvPicPr>
            <a:picLocks noChangeAspect="1"/>
          </p:cNvPicPr>
          <p:nvPr/>
        </p:nvPicPr>
        <p:blipFill>
          <a:blip r:embed="rId2"/>
          <a:stretch>
            <a:fillRect/>
          </a:stretch>
        </p:blipFill>
        <p:spPr>
          <a:xfrm>
            <a:off x="7728474" y="497625"/>
            <a:ext cx="926428" cy="933610"/>
          </a:xfrm>
          <a:prstGeom prst="rect">
            <a:avLst/>
          </a:prstGeom>
        </p:spPr>
      </p:pic>
    </p:spTree>
    <p:extLst>
      <p:ext uri="{BB962C8B-B14F-4D97-AF65-F5344CB8AC3E}">
        <p14:creationId xmlns:p14="http://schemas.microsoft.com/office/powerpoint/2010/main" val="3718995450"/>
      </p:ext>
    </p:extLst>
  </p:cSld>
  <p:clrMapOvr>
    <a:masterClrMapping/>
  </p:clrMapOvr>
</p:sld>
</file>

<file path=ppt/theme/theme1.xml><?xml version="1.0" encoding="utf-8"?>
<a:theme xmlns:a="http://schemas.openxmlformats.org/drawingml/2006/main" name="Helicanus template">
  <a:themeElements>
    <a:clrScheme name="Custom 347">
      <a:dk1>
        <a:srgbClr val="434343"/>
      </a:dk1>
      <a:lt1>
        <a:srgbClr val="FFFFFF"/>
      </a:lt1>
      <a:dk2>
        <a:srgbClr val="666666"/>
      </a:dk2>
      <a:lt2>
        <a:srgbClr val="EBE6E0"/>
      </a:lt2>
      <a:accent1>
        <a:srgbClr val="473D37"/>
      </a:accent1>
      <a:accent2>
        <a:srgbClr val="9E7C59"/>
      </a:accent2>
      <a:accent3>
        <a:srgbClr val="D8A869"/>
      </a:accent3>
      <a:accent4>
        <a:srgbClr val="627594"/>
      </a:accent4>
      <a:accent5>
        <a:srgbClr val="8AA4CE"/>
      </a:accent5>
      <a:accent6>
        <a:srgbClr val="AEBACF"/>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TotalTime>
  <Words>1019</Words>
  <Application>Microsoft Office PowerPoint</Application>
  <PresentationFormat>On-screen Show (16:9)</PresentationFormat>
  <Paragraphs>158</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 ESSENCE</vt:lpstr>
      <vt:lpstr>Tinos</vt:lpstr>
      <vt:lpstr>Arial</vt:lpstr>
      <vt:lpstr>Wingdings</vt:lpstr>
      <vt:lpstr>Vidaloka</vt:lpstr>
      <vt:lpstr>Helicanus template</vt:lpstr>
      <vt:lpstr>PowerPoint Presentation</vt:lpstr>
      <vt:lpstr>Travel Destination Booking System</vt:lpstr>
      <vt:lpstr>PowerPoint Presentation</vt:lpstr>
      <vt:lpstr>1. Company Introduction</vt:lpstr>
      <vt:lpstr>Company Introduction</vt:lpstr>
      <vt:lpstr>PowerPoint Presentation</vt:lpstr>
      <vt:lpstr>Contact Details</vt:lpstr>
      <vt:lpstr>2. Project Introduction</vt:lpstr>
      <vt:lpstr>Introduction Of The Project</vt:lpstr>
      <vt:lpstr>3. Requirement Gathering</vt:lpstr>
      <vt:lpstr>Requirement Gathering</vt:lpstr>
      <vt:lpstr>4. Existing  System</vt:lpstr>
      <vt:lpstr>Existing System</vt:lpstr>
      <vt:lpstr>5. New System</vt:lpstr>
      <vt:lpstr>New System</vt:lpstr>
      <vt:lpstr>New System(Admin)</vt:lpstr>
      <vt:lpstr>New System(Visitor)</vt:lpstr>
      <vt:lpstr>New System(Traveler)</vt:lpstr>
      <vt:lpstr>New System(Hotel)</vt:lpstr>
      <vt:lpstr>New System(Agency)</vt:lpstr>
      <vt:lpstr>6. Tools  &amp;  Technology</vt:lpstr>
      <vt:lpstr>Tools And Technology</vt:lpstr>
      <vt:lpstr>7. Context  Level</vt:lpstr>
      <vt:lpstr>PowerPoint Presentation</vt:lpstr>
      <vt:lpstr>8. Level 1</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Destination booking system</dc:title>
  <dc:creator>Bijesh Thomas</dc:creator>
  <cp:lastModifiedBy>Bijesh Thomas</cp:lastModifiedBy>
  <cp:revision>48</cp:revision>
  <dcterms:modified xsi:type="dcterms:W3CDTF">2020-10-21T07:13:40Z</dcterms:modified>
</cp:coreProperties>
</file>