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egrim"/>
      <p:regular r:id="rId23"/>
    </p:embeddedFont>
    <p:embeddedFont>
      <p:font typeface="Abe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Abel-regular.fntdata"/><Relationship Id="rId12" Type="http://schemas.openxmlformats.org/officeDocument/2006/relationships/slide" Target="slides/slide7.xml"/><Relationship Id="rId23" Type="http://schemas.openxmlformats.org/officeDocument/2006/relationships/font" Target="fonts/Megri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933b872b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933b872b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95c728ded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95c728ded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95bd371e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95bd371e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95c728ded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95c728ded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95bd371e8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95bd371e8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95683c0a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95683c0a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95683c0a3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95683c0a3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95683c0a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95683c0a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95683c0a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95683c0a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933b872bc1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933b872bc1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95683c0a3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95683c0a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95bd371e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95bd371e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95c728de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95c728de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95c728ded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95c728ded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95bd371e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95bd371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95bd371e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95bd371e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95bd371e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95bd371e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06" name="Shape 306"/>
        <p:cNvGrpSpPr/>
        <p:nvPr/>
      </p:nvGrpSpPr>
      <p:grpSpPr>
        <a:xfrm>
          <a:off x="0" y="0"/>
          <a:ext cx="0" cy="0"/>
          <a:chOff x="0" y="0"/>
          <a:chExt cx="0" cy="0"/>
        </a:xfrm>
      </p:grpSpPr>
      <p:sp>
        <p:nvSpPr>
          <p:cNvPr id="307" name="Google Shape;307;p2"/>
          <p:cNvSpPr txBox="1"/>
          <p:nvPr>
            <p:ph type="ctrTitle"/>
          </p:nvPr>
        </p:nvSpPr>
        <p:spPr>
          <a:xfrm>
            <a:off x="1786450" y="1991825"/>
            <a:ext cx="5571000" cy="11598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planets">
  <p:cSld name="BLANK_1">
    <p:spTree>
      <p:nvGrpSpPr>
        <p:cNvPr id="685" name="Shape 685"/>
        <p:cNvGrpSpPr/>
        <p:nvPr/>
      </p:nvGrpSpPr>
      <p:grpSpPr>
        <a:xfrm>
          <a:off x="0" y="0"/>
          <a:ext cx="0" cy="0"/>
          <a:chOff x="0" y="0"/>
          <a:chExt cx="0" cy="0"/>
        </a:xfrm>
      </p:grpSpPr>
      <p:sp>
        <p:nvSpPr>
          <p:cNvPr id="686" name="Google Shape;686;p1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87" name="Google Shape;687;p11"/>
          <p:cNvGrpSpPr/>
          <p:nvPr/>
        </p:nvGrpSpPr>
        <p:grpSpPr>
          <a:xfrm>
            <a:off x="581155" y="275916"/>
            <a:ext cx="1130761" cy="1130761"/>
            <a:chOff x="1911350" y="374650"/>
            <a:chExt cx="1739900" cy="1739900"/>
          </a:xfrm>
        </p:grpSpPr>
        <p:sp>
          <p:nvSpPr>
            <p:cNvPr id="688" name="Google Shape;688;p11"/>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9" name="Google Shape;689;p11"/>
            <p:cNvGrpSpPr/>
            <p:nvPr/>
          </p:nvGrpSpPr>
          <p:grpSpPr>
            <a:xfrm>
              <a:off x="1911350" y="534943"/>
              <a:ext cx="1733550" cy="1506282"/>
              <a:chOff x="1911350" y="534943"/>
              <a:chExt cx="1733550" cy="1506282"/>
            </a:xfrm>
          </p:grpSpPr>
          <p:sp>
            <p:nvSpPr>
              <p:cNvPr id="690" name="Google Shape;690;p11"/>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1"/>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1"/>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1"/>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1"/>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5" name="Google Shape;695;p11"/>
          <p:cNvGrpSpPr/>
          <p:nvPr/>
        </p:nvGrpSpPr>
        <p:grpSpPr>
          <a:xfrm>
            <a:off x="6777442" y="3826987"/>
            <a:ext cx="1407373" cy="1409541"/>
            <a:chOff x="7512049" y="977900"/>
            <a:chExt cx="4121150" cy="4127500"/>
          </a:xfrm>
        </p:grpSpPr>
        <p:sp>
          <p:nvSpPr>
            <p:cNvPr id="696" name="Google Shape;696;p11"/>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7" name="Google Shape;697;p11"/>
            <p:cNvGrpSpPr/>
            <p:nvPr/>
          </p:nvGrpSpPr>
          <p:grpSpPr>
            <a:xfrm>
              <a:off x="7782261" y="986828"/>
              <a:ext cx="3509633" cy="3805633"/>
              <a:chOff x="7782261" y="986828"/>
              <a:chExt cx="3509633" cy="3805633"/>
            </a:xfrm>
          </p:grpSpPr>
          <p:sp>
            <p:nvSpPr>
              <p:cNvPr id="698" name="Google Shape;698;p11"/>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1"/>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1"/>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1"/>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1"/>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1"/>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1"/>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1"/>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1"/>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1"/>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1"/>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1"/>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1"/>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1"/>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1"/>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1"/>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1"/>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1"/>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1"/>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1"/>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1"/>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1"/>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1"/>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1"/>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1"/>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1"/>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24" name="Google Shape;724;p11"/>
          <p:cNvGrpSpPr/>
          <p:nvPr/>
        </p:nvGrpSpPr>
        <p:grpSpPr>
          <a:xfrm rot="-1239922">
            <a:off x="1885099" y="871332"/>
            <a:ext cx="685328" cy="399278"/>
            <a:chOff x="4376200" y="2476500"/>
            <a:chExt cx="2190750" cy="1276350"/>
          </a:xfrm>
        </p:grpSpPr>
        <p:sp>
          <p:nvSpPr>
            <p:cNvPr id="725" name="Google Shape;725;p11"/>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1"/>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7" name="Google Shape;727;p11"/>
          <p:cNvGrpSpPr/>
          <p:nvPr/>
        </p:nvGrpSpPr>
        <p:grpSpPr>
          <a:xfrm>
            <a:off x="138858" y="3622742"/>
            <a:ext cx="1426711" cy="2433115"/>
            <a:chOff x="385907" y="2954040"/>
            <a:chExt cx="2496869" cy="4258164"/>
          </a:xfrm>
        </p:grpSpPr>
        <p:sp>
          <p:nvSpPr>
            <p:cNvPr id="728" name="Google Shape;728;p11"/>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1"/>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1"/>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1"/>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1"/>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1"/>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1"/>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5" name="Google Shape;735;p11"/>
            <p:cNvGrpSpPr/>
            <p:nvPr/>
          </p:nvGrpSpPr>
          <p:grpSpPr>
            <a:xfrm>
              <a:off x="2044935" y="3180156"/>
              <a:ext cx="777138" cy="952684"/>
              <a:chOff x="2044935" y="3180156"/>
              <a:chExt cx="777138" cy="952684"/>
            </a:xfrm>
          </p:grpSpPr>
          <p:sp>
            <p:nvSpPr>
              <p:cNvPr id="736" name="Google Shape;736;p11"/>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1"/>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1"/>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1"/>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1"/>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1"/>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1"/>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1"/>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1"/>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1"/>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1"/>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1"/>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8" name="Google Shape;748;p11"/>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49" name="Shape 749"/>
        <p:cNvGrpSpPr/>
        <p:nvPr/>
      </p:nvGrpSpPr>
      <p:grpSpPr>
        <a:xfrm>
          <a:off x="0" y="0"/>
          <a:ext cx="0" cy="0"/>
          <a:chOff x="0" y="0"/>
          <a:chExt cx="0" cy="0"/>
        </a:xfrm>
      </p:grpSpPr>
      <p:sp>
        <p:nvSpPr>
          <p:cNvPr id="750" name="Google Shape;750;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51" name="Google Shape;751;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2" name="Google Shape;752;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70" name="Shape 370"/>
        <p:cNvGrpSpPr/>
        <p:nvPr/>
      </p:nvGrpSpPr>
      <p:grpSpPr>
        <a:xfrm>
          <a:off x="0" y="0"/>
          <a:ext cx="0" cy="0"/>
          <a:chOff x="0" y="0"/>
          <a:chExt cx="0" cy="0"/>
        </a:xfrm>
      </p:grpSpPr>
      <p:sp>
        <p:nvSpPr>
          <p:cNvPr id="371" name="Google Shape;371;p3"/>
          <p:cNvSpPr txBox="1"/>
          <p:nvPr>
            <p:ph type="ctrTitle"/>
          </p:nvPr>
        </p:nvSpPr>
        <p:spPr>
          <a:xfrm>
            <a:off x="1953550" y="1583350"/>
            <a:ext cx="5236800" cy="1159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2" name="Google Shape;372;p3"/>
          <p:cNvSpPr txBox="1"/>
          <p:nvPr>
            <p:ph idx="1" type="subTitle"/>
          </p:nvPr>
        </p:nvSpPr>
        <p:spPr>
          <a:xfrm>
            <a:off x="1953550" y="2840054"/>
            <a:ext cx="5236800" cy="784800"/>
          </a:xfrm>
          <a:prstGeom prst="rect">
            <a:avLst/>
          </a:prstGeom>
        </p:spPr>
        <p:txBody>
          <a:bodyPr anchorCtr="0" anchor="t" bIns="0" lIns="0" spcFirstLastPara="1" rIns="0" wrap="square" tIns="0">
            <a:noAutofit/>
          </a:bodyPr>
          <a:lstStyle>
            <a:lvl1pPr lvl="0" rtl="0" algn="ctr">
              <a:spcBef>
                <a:spcPts val="0"/>
              </a:spcBef>
              <a:spcAft>
                <a:spcPts val="0"/>
              </a:spcAft>
              <a:buClr>
                <a:srgbClr val="FFFFFF"/>
              </a:buClr>
              <a:buSzPts val="2400"/>
              <a:buNone/>
              <a:defRPr>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flipH="1" rot="-931907">
              <a:off x="2906465" y="2790999"/>
              <a:ext cx="1941119" cy="3996422"/>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35" name="Shape 435"/>
        <p:cNvGrpSpPr/>
        <p:nvPr/>
      </p:nvGrpSpPr>
      <p:grpSpPr>
        <a:xfrm>
          <a:off x="0" y="0"/>
          <a:ext cx="0" cy="0"/>
          <a:chOff x="0" y="0"/>
          <a:chExt cx="0" cy="0"/>
        </a:xfrm>
      </p:grpSpPr>
      <p:sp>
        <p:nvSpPr>
          <p:cNvPr id="436" name="Google Shape;436;p4"/>
          <p:cNvSpPr txBox="1"/>
          <p:nvPr>
            <p:ph idx="1" type="body"/>
          </p:nvPr>
        </p:nvSpPr>
        <p:spPr>
          <a:xfrm>
            <a:off x="2095100" y="1628400"/>
            <a:ext cx="4953900" cy="819900"/>
          </a:xfrm>
          <a:prstGeom prst="rect">
            <a:avLst/>
          </a:prstGeom>
        </p:spPr>
        <p:txBody>
          <a:bodyPr anchorCtr="0" anchor="t" bIns="0" lIns="0" spcFirstLastPara="1" rIns="0" wrap="square" tIns="0">
            <a:noAutofit/>
          </a:bodyPr>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algn="ctr">
              <a:spcBef>
                <a:spcPts val="0"/>
              </a:spcBef>
              <a:spcAft>
                <a:spcPts val="0"/>
              </a:spcAft>
              <a:buSzPts val="3000"/>
              <a:buChar char="⋆"/>
              <a:defRPr sz="3000"/>
            </a:lvl9pPr>
          </a:lstStyle>
          <a:p/>
        </p:txBody>
      </p:sp>
      <p:sp>
        <p:nvSpPr>
          <p:cNvPr id="437" name="Google Shape;437;p4"/>
          <p:cNvSpPr txBox="1"/>
          <p:nvPr/>
        </p:nvSpPr>
        <p:spPr>
          <a:xfrm>
            <a:off x="3593400" y="705169"/>
            <a:ext cx="1957200" cy="653700"/>
          </a:xfrm>
          <a:prstGeom prst="rect">
            <a:avLst/>
          </a:prstGeom>
          <a:noFill/>
          <a:ln>
            <a:noFill/>
          </a:ln>
          <a:effectLst>
            <a:outerShdw blurRad="57150" rotWithShape="0" algn="bl" dir="5400000" dist="19050">
              <a:srgbClr val="20124D">
                <a:alpha val="5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FFFFFF"/>
                </a:solidFill>
                <a:latin typeface="Megrim"/>
                <a:ea typeface="Megrim"/>
                <a:cs typeface="Megrim"/>
                <a:sym typeface="Megrim"/>
              </a:rPr>
              <a:t>“</a:t>
            </a:r>
            <a:endParaRPr b="1" sz="9600">
              <a:solidFill>
                <a:srgbClr val="FFFFFF"/>
              </a:solidFill>
              <a:latin typeface="Megrim"/>
              <a:ea typeface="Megrim"/>
              <a:cs typeface="Megrim"/>
              <a:sym typeface="Megrim"/>
            </a:endParaRPr>
          </a:p>
        </p:txBody>
      </p:sp>
      <p:sp>
        <p:nvSpPr>
          <p:cNvPr id="438" name="Google Shape;438;p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439" name="Google Shape;439;p4"/>
          <p:cNvGrpSpPr/>
          <p:nvPr/>
        </p:nvGrpSpPr>
        <p:grpSpPr>
          <a:xfrm>
            <a:off x="7362914" y="2717685"/>
            <a:ext cx="1307013" cy="1307013"/>
            <a:chOff x="1911350" y="374650"/>
            <a:chExt cx="1739900" cy="1739900"/>
          </a:xfrm>
        </p:grpSpPr>
        <p:sp>
          <p:nvSpPr>
            <p:cNvPr id="440" name="Google Shape;440;p4"/>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1" name="Google Shape;441;p4"/>
            <p:cNvGrpSpPr/>
            <p:nvPr/>
          </p:nvGrpSpPr>
          <p:grpSpPr>
            <a:xfrm>
              <a:off x="1911350" y="534943"/>
              <a:ext cx="1733550" cy="1506282"/>
              <a:chOff x="1911350" y="534943"/>
              <a:chExt cx="1733550" cy="1506282"/>
            </a:xfrm>
          </p:grpSpPr>
          <p:sp>
            <p:nvSpPr>
              <p:cNvPr id="442" name="Google Shape;442;p4"/>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4"/>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4"/>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4"/>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4"/>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7" name="Google Shape;447;p4"/>
          <p:cNvGrpSpPr/>
          <p:nvPr/>
        </p:nvGrpSpPr>
        <p:grpSpPr>
          <a:xfrm>
            <a:off x="646288" y="347874"/>
            <a:ext cx="621469" cy="622427"/>
            <a:chOff x="7512049" y="977900"/>
            <a:chExt cx="4121150" cy="4127500"/>
          </a:xfrm>
        </p:grpSpPr>
        <p:sp>
          <p:nvSpPr>
            <p:cNvPr id="448" name="Google Shape;448;p4"/>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9" name="Google Shape;449;p4"/>
            <p:cNvGrpSpPr/>
            <p:nvPr/>
          </p:nvGrpSpPr>
          <p:grpSpPr>
            <a:xfrm>
              <a:off x="7782261" y="986828"/>
              <a:ext cx="3509633" cy="3805633"/>
              <a:chOff x="7782261" y="986828"/>
              <a:chExt cx="3509633" cy="3805633"/>
            </a:xfrm>
          </p:grpSpPr>
          <p:sp>
            <p:nvSpPr>
              <p:cNvPr id="450" name="Google Shape;450;p4"/>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4"/>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4"/>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4"/>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4"/>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4"/>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4"/>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4"/>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4"/>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4"/>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4"/>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4"/>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4"/>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4"/>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4"/>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4"/>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4"/>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4"/>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4"/>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4"/>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4"/>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4"/>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4"/>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4"/>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4"/>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4"/>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6" name="Google Shape;476;p4"/>
          <p:cNvGrpSpPr/>
          <p:nvPr/>
        </p:nvGrpSpPr>
        <p:grpSpPr>
          <a:xfrm rot="-906665">
            <a:off x="1352468" y="841866"/>
            <a:ext cx="1444582" cy="841626"/>
            <a:chOff x="4376200" y="2476500"/>
            <a:chExt cx="2190750" cy="1276350"/>
          </a:xfrm>
        </p:grpSpPr>
        <p:sp>
          <p:nvSpPr>
            <p:cNvPr id="477" name="Google Shape;477;p4"/>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4"/>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9" name="Google Shape;479;p4"/>
          <p:cNvGrpSpPr/>
          <p:nvPr/>
        </p:nvGrpSpPr>
        <p:grpSpPr>
          <a:xfrm flipH="1" rot="1081124">
            <a:off x="245074" y="2998655"/>
            <a:ext cx="1423886" cy="2428297"/>
            <a:chOff x="385907" y="2954040"/>
            <a:chExt cx="2496869" cy="4258164"/>
          </a:xfrm>
        </p:grpSpPr>
        <p:sp>
          <p:nvSpPr>
            <p:cNvPr id="480" name="Google Shape;480;p4"/>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4"/>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4"/>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4"/>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4"/>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4"/>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7" name="Google Shape;487;p4"/>
            <p:cNvGrpSpPr/>
            <p:nvPr/>
          </p:nvGrpSpPr>
          <p:grpSpPr>
            <a:xfrm>
              <a:off x="2044935" y="3180156"/>
              <a:ext cx="777138" cy="952684"/>
              <a:chOff x="2044935" y="3180156"/>
              <a:chExt cx="777138" cy="952684"/>
            </a:xfrm>
          </p:grpSpPr>
          <p:sp>
            <p:nvSpPr>
              <p:cNvPr id="488" name="Google Shape;488;p4"/>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4"/>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4"/>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4"/>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4"/>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4"/>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4"/>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4"/>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4"/>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4"/>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4"/>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4"/>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0" name="Google Shape;500;p4"/>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1" name="Shape 501"/>
        <p:cNvGrpSpPr/>
        <p:nvPr/>
      </p:nvGrpSpPr>
      <p:grpSpPr>
        <a:xfrm>
          <a:off x="0" y="0"/>
          <a:ext cx="0" cy="0"/>
          <a:chOff x="0" y="0"/>
          <a:chExt cx="0" cy="0"/>
        </a:xfrm>
      </p:grpSpPr>
      <p:sp>
        <p:nvSpPr>
          <p:cNvPr id="502" name="Google Shape;502;p5"/>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3" name="Google Shape;503;p5"/>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04" name="Google Shape;504;p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45" name="Shape 545"/>
        <p:cNvGrpSpPr/>
        <p:nvPr/>
      </p:nvGrpSpPr>
      <p:grpSpPr>
        <a:xfrm>
          <a:off x="0" y="0"/>
          <a:ext cx="0" cy="0"/>
          <a:chOff x="0" y="0"/>
          <a:chExt cx="0" cy="0"/>
        </a:xfrm>
      </p:grpSpPr>
      <p:sp>
        <p:nvSpPr>
          <p:cNvPr id="546" name="Google Shape;546;p6"/>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47" name="Google Shape;547;p6"/>
          <p:cNvSpPr txBox="1"/>
          <p:nvPr>
            <p:ph idx="1" type="body"/>
          </p:nvPr>
        </p:nvSpPr>
        <p:spPr>
          <a:xfrm>
            <a:off x="1315487" y="1577775"/>
            <a:ext cx="3161400" cy="2970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8" name="Google Shape;548;p6"/>
          <p:cNvSpPr txBox="1"/>
          <p:nvPr>
            <p:ph idx="2" type="body"/>
          </p:nvPr>
        </p:nvSpPr>
        <p:spPr>
          <a:xfrm>
            <a:off x="4667184" y="1577775"/>
            <a:ext cx="3161400" cy="2970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9" name="Google Shape;549;p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90" name="Shape 590"/>
        <p:cNvGrpSpPr/>
        <p:nvPr/>
      </p:nvGrpSpPr>
      <p:grpSpPr>
        <a:xfrm>
          <a:off x="0" y="0"/>
          <a:ext cx="0" cy="0"/>
          <a:chOff x="0" y="0"/>
          <a:chExt cx="0" cy="0"/>
        </a:xfrm>
      </p:grpSpPr>
      <p:sp>
        <p:nvSpPr>
          <p:cNvPr id="591" name="Google Shape;591;p7"/>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2" name="Google Shape;592;p7"/>
          <p:cNvSpPr txBox="1"/>
          <p:nvPr>
            <p:ph idx="1" type="body"/>
          </p:nvPr>
        </p:nvSpPr>
        <p:spPr>
          <a:xfrm>
            <a:off x="1315475"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3" name="Google Shape;593;p7"/>
          <p:cNvSpPr txBox="1"/>
          <p:nvPr>
            <p:ph idx="2" type="body"/>
          </p:nvPr>
        </p:nvSpPr>
        <p:spPr>
          <a:xfrm>
            <a:off x="3500604"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7"/>
          <p:cNvSpPr txBox="1"/>
          <p:nvPr>
            <p:ph idx="3" type="body"/>
          </p:nvPr>
        </p:nvSpPr>
        <p:spPr>
          <a:xfrm>
            <a:off x="5685733"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5" name="Google Shape;595;p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6" name="Shape 636"/>
        <p:cNvGrpSpPr/>
        <p:nvPr/>
      </p:nvGrpSpPr>
      <p:grpSpPr>
        <a:xfrm>
          <a:off x="0" y="0"/>
          <a:ext cx="0" cy="0"/>
          <a:chOff x="0" y="0"/>
          <a:chExt cx="0" cy="0"/>
        </a:xfrm>
      </p:grpSpPr>
      <p:sp>
        <p:nvSpPr>
          <p:cNvPr id="637" name="Google Shape;637;p8"/>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38" name="Google Shape;638;p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39" name="Google Shape;639;p8"/>
          <p:cNvGrpSpPr/>
          <p:nvPr/>
        </p:nvGrpSpPr>
        <p:grpSpPr>
          <a:xfrm>
            <a:off x="8116071" y="3579918"/>
            <a:ext cx="571209" cy="571209"/>
            <a:chOff x="1911350" y="374650"/>
            <a:chExt cx="1739900" cy="1739900"/>
          </a:xfrm>
        </p:grpSpPr>
        <p:sp>
          <p:nvSpPr>
            <p:cNvPr id="640" name="Google Shape;640;p8"/>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1" name="Google Shape;641;p8"/>
            <p:cNvGrpSpPr/>
            <p:nvPr/>
          </p:nvGrpSpPr>
          <p:grpSpPr>
            <a:xfrm>
              <a:off x="1911350" y="534943"/>
              <a:ext cx="1733550" cy="1506282"/>
              <a:chOff x="1911350" y="534943"/>
              <a:chExt cx="1733550" cy="1506282"/>
            </a:xfrm>
          </p:grpSpPr>
          <p:sp>
            <p:nvSpPr>
              <p:cNvPr id="642" name="Google Shape;642;p8"/>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8"/>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8"/>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8"/>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8"/>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7" name="Google Shape;647;p8"/>
          <p:cNvGrpSpPr/>
          <p:nvPr/>
        </p:nvGrpSpPr>
        <p:grpSpPr>
          <a:xfrm>
            <a:off x="370412" y="812548"/>
            <a:ext cx="445084" cy="445770"/>
            <a:chOff x="7512049" y="977900"/>
            <a:chExt cx="4121150" cy="4127500"/>
          </a:xfrm>
        </p:grpSpPr>
        <p:sp>
          <p:nvSpPr>
            <p:cNvPr id="648" name="Google Shape;648;p8"/>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9" name="Google Shape;649;p8"/>
            <p:cNvGrpSpPr/>
            <p:nvPr/>
          </p:nvGrpSpPr>
          <p:grpSpPr>
            <a:xfrm>
              <a:off x="7782261" y="986828"/>
              <a:ext cx="3509633" cy="3805633"/>
              <a:chOff x="7782261" y="986828"/>
              <a:chExt cx="3509633" cy="3805633"/>
            </a:xfrm>
          </p:grpSpPr>
          <p:sp>
            <p:nvSpPr>
              <p:cNvPr id="650" name="Google Shape;650;p8"/>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8"/>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8"/>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8"/>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8"/>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8"/>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8"/>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8"/>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8"/>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8"/>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8"/>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8"/>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8"/>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8"/>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8"/>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8"/>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8"/>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8"/>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8"/>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8"/>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8"/>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8"/>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8"/>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8"/>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8"/>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8"/>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6" name="Google Shape;676;p8"/>
          <p:cNvGrpSpPr/>
          <p:nvPr/>
        </p:nvGrpSpPr>
        <p:grpSpPr>
          <a:xfrm rot="-907479">
            <a:off x="1345187" y="215396"/>
            <a:ext cx="506294" cy="294971"/>
            <a:chOff x="4376200" y="2476500"/>
            <a:chExt cx="2190750" cy="1276350"/>
          </a:xfrm>
        </p:grpSpPr>
        <p:sp>
          <p:nvSpPr>
            <p:cNvPr id="677" name="Google Shape;677;p8"/>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8"/>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9" name="Shape 679"/>
        <p:cNvGrpSpPr/>
        <p:nvPr/>
      </p:nvGrpSpPr>
      <p:grpSpPr>
        <a:xfrm>
          <a:off x="0" y="0"/>
          <a:ext cx="0" cy="0"/>
          <a:chOff x="0" y="0"/>
          <a:chExt cx="0" cy="0"/>
        </a:xfrm>
      </p:grpSpPr>
      <p:sp>
        <p:nvSpPr>
          <p:cNvPr id="680" name="Google Shape;680;p9"/>
          <p:cNvSpPr txBox="1"/>
          <p:nvPr>
            <p:ph idx="1" type="body"/>
          </p:nvPr>
        </p:nvSpPr>
        <p:spPr>
          <a:xfrm>
            <a:off x="1487475" y="3949100"/>
            <a:ext cx="6168900" cy="5196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800"/>
              <a:buNone/>
              <a:defRPr sz="1800"/>
            </a:lvl1pPr>
          </a:lstStyle>
          <a:p/>
        </p:txBody>
      </p:sp>
      <p:sp>
        <p:nvSpPr>
          <p:cNvPr id="681" name="Google Shape;681;p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82" name="Google Shape;682;p9"/>
          <p:cNvSpPr/>
          <p:nvPr/>
        </p:nvSpPr>
        <p:spPr>
          <a:xfrm>
            <a:off x="1116000" y="556563"/>
            <a:ext cx="6912000" cy="3411600"/>
          </a:xfrm>
          <a:prstGeom prst="roundRect">
            <a:avLst>
              <a:gd fmla="val 1858" name="adj"/>
            </a:avLst>
          </a:prstGeom>
          <a:solidFill>
            <a:schemeClr val="lt2"/>
          </a:solidFill>
          <a:ln>
            <a:noFill/>
          </a:ln>
          <a:effectLst>
            <a:outerShdw blurRad="21431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3" name="Shape 683"/>
        <p:cNvGrpSpPr/>
        <p:nvPr/>
      </p:nvGrpSpPr>
      <p:grpSpPr>
        <a:xfrm>
          <a:off x="0" y="0"/>
          <a:ext cx="0" cy="0"/>
          <a:chOff x="0" y="0"/>
          <a:chExt cx="0" cy="0"/>
        </a:xfrm>
      </p:grpSpPr>
      <p:sp>
        <p:nvSpPr>
          <p:cNvPr id="684" name="Google Shape;684;p1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08391"/>
            </a:gs>
            <a:gs pos="27000">
              <a:srgbClr val="0F264C"/>
            </a:gs>
            <a:gs pos="71000">
              <a:srgbClr val="251047"/>
            </a:gs>
            <a:gs pos="100000">
              <a:srgbClr val="7D2A99"/>
            </a:gs>
          </a:gsLst>
          <a:lin ang="8100019"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rect b="b" l="l" r="r" t="t"/>
              <a:pathLst>
                <a:path extrusionOk="0" h="38100" w="3810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rect b="b" l="l" r="r" t="t"/>
              <a:pathLst>
                <a:path extrusionOk="0" h="50800" w="5080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rect b="b" l="l" r="r" t="t"/>
              <a:pathLst>
                <a:path extrusionOk="0" h="12700" w="1270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rect b="b" l="l" r="r" t="t"/>
              <a:pathLst>
                <a:path extrusionOk="0" h="31750" w="3175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rect b="b" l="l" r="r" t="t"/>
              <a:pathLst>
                <a:path extrusionOk="0" h="6350" w="635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rect b="b" l="l" r="r" t="t"/>
              <a:pathLst>
                <a:path extrusionOk="0" h="19050" w="1905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rect b="b" l="l" r="r" t="t"/>
              <a:pathLst>
                <a:path extrusionOk="0" h="38100" w="3810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rect b="b" l="l" r="r" t="t"/>
              <a:pathLst>
                <a:path extrusionOk="0" h="19050" w="1905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rect b="b" l="l" r="r" t="t"/>
              <a:pathLst>
                <a:path extrusionOk="0" h="57150" w="5715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rect b="b" l="l" r="r" t="t"/>
              <a:pathLst>
                <a:path extrusionOk="0" h="38100" w="3810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rect b="b" l="l" r="r" t="t"/>
              <a:pathLst>
                <a:path extrusionOk="0" h="31750" w="3175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rect b="b" l="l" r="r" t="t"/>
              <a:pathLst>
                <a:path extrusionOk="0" h="25400" w="2540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rect b="b" l="l" r="r" t="t"/>
              <a:pathLst>
                <a:path extrusionOk="0" h="57150" w="5715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rect b="b" l="l" r="r" t="t"/>
              <a:pathLst>
                <a:path extrusionOk="0" h="38100" w="3810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rect b="b" l="l" r="r" t="t"/>
              <a:pathLst>
                <a:path extrusionOk="0" h="31750" w="3175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rect b="b" l="l" r="r" t="t"/>
              <a:pathLst>
                <a:path extrusionOk="0" h="44450" w="4445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rect b="b" l="l" r="r" t="t"/>
              <a:pathLst>
                <a:path extrusionOk="0" h="19050" w="1905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rect b="b" l="l" r="r" t="t"/>
              <a:pathLst>
                <a:path extrusionOk="0" h="25400" w="2540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rect b="b" l="l" r="r" t="t"/>
              <a:pathLst>
                <a:path extrusionOk="0" h="6350" w="635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rect b="b" l="l" r="r" t="t"/>
              <a:pathLst>
                <a:path extrusionOk="0" h="19050" w="1905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rect b="b" l="l" r="r" t="t"/>
              <a:pathLst>
                <a:path extrusionOk="0" h="38100" w="3810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rect b="b" l="l" r="r" t="t"/>
              <a:pathLst>
                <a:path extrusionOk="0" h="63500" w="6350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rect b="b" l="l" r="r" t="t"/>
              <a:pathLst>
                <a:path extrusionOk="0" h="31750" w="3175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rect b="b" l="l" r="r" t="t"/>
              <a:pathLst>
                <a:path extrusionOk="0" h="25400" w="2540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rect b="b" l="l" r="r" t="t"/>
              <a:pathLst>
                <a:path extrusionOk="0" h="25400" w="2540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rect b="b" l="l" r="r" t="t"/>
              <a:pathLst>
                <a:path extrusionOk="0" h="44450" w="4445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rect b="b" l="l" r="r" t="t"/>
              <a:pathLst>
                <a:path extrusionOk="0" h="19050" w="1905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rect b="b" l="l" r="r" t="t"/>
              <a:pathLst>
                <a:path extrusionOk="0" h="31750" w="3175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rect b="b" l="l" r="r" t="t"/>
              <a:pathLst>
                <a:path extrusionOk="0" h="44450" w="4445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rect b="b" l="l" r="r" t="t"/>
              <a:pathLst>
                <a:path extrusionOk="0" h="63500" w="6350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rect b="b" l="l" r="r" t="t"/>
              <a:pathLst>
                <a:path extrusionOk="0" h="38100" w="3810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rect b="b" l="l" r="r" t="t"/>
              <a:pathLst>
                <a:path extrusionOk="0" h="50800" w="5080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rect b="b" l="l" r="r" t="t"/>
              <a:pathLst>
                <a:path extrusionOk="0" h="31750" w="3175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rect b="b" l="l" r="r" t="t"/>
              <a:pathLst>
                <a:path extrusionOk="0" h="25400" w="2540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rect b="b" l="l" r="r" t="t"/>
              <a:pathLst>
                <a:path extrusionOk="0" h="50800" w="5080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rect b="b" l="l" r="r" t="t"/>
              <a:pathLst>
                <a:path extrusionOk="0" h="12700" w="1270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rect b="b" l="l" r="r" t="t"/>
              <a:pathLst>
                <a:path extrusionOk="0" h="63500" w="6350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rect b="b" l="l" r="r" t="t"/>
              <a:pathLst>
                <a:path extrusionOk="0" h="57150" w="5715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rect b="b" l="l" r="r" t="t"/>
              <a:pathLst>
                <a:path extrusionOk="0" h="25400" w="2540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rect b="b" l="l" r="r" t="t"/>
              <a:pathLst>
                <a:path extrusionOk="0" h="31750" w="3175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rect b="b" l="l" r="r" t="t"/>
              <a:pathLst>
                <a:path extrusionOk="0" h="57150" w="5715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rect b="b" l="l" r="r" t="t"/>
              <a:pathLst>
                <a:path extrusionOk="0" h="38100" w="3810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rect b="b" l="l" r="r" t="t"/>
              <a:pathLst>
                <a:path extrusionOk="0" h="50800" w="5080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rect b="b" l="l" r="r" t="t"/>
              <a:pathLst>
                <a:path extrusionOk="0" h="38100" w="3810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rect b="b" l="l" r="r" t="t"/>
              <a:pathLst>
                <a:path extrusionOk="0" h="25400" w="2540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rect b="b" l="l" r="r" t="t"/>
              <a:pathLst>
                <a:path extrusionOk="0" h="44450" w="4445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rect b="b" l="l" r="r" t="t"/>
              <a:pathLst>
                <a:path extrusionOk="0" h="50800" w="5080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rect b="b" l="l" r="r" t="t"/>
              <a:pathLst>
                <a:path extrusionOk="0" h="19050" w="1905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rect b="b" l="l" r="r" t="t"/>
              <a:pathLst>
                <a:path extrusionOk="0" h="25400" w="2540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rect b="b" l="l" r="r" t="t"/>
              <a:pathLst>
                <a:path extrusionOk="0" h="57150" w="5715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rect b="b" l="l" r="r" t="t"/>
              <a:pathLst>
                <a:path extrusionOk="0" h="44450" w="4445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rect b="b" l="l" r="r" t="t"/>
              <a:pathLst>
                <a:path extrusionOk="0" h="25400" w="2540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rect b="b" l="l" r="r" t="t"/>
              <a:pathLst>
                <a:path extrusionOk="0" h="38100" w="3810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rect b="b" l="l" r="r" t="t"/>
              <a:pathLst>
                <a:path extrusionOk="0" h="25400" w="2540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rect b="b" l="l" r="r" t="t"/>
              <a:pathLst>
                <a:path extrusionOk="0" h="38100" w="3810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rect b="b" l="l" r="r" t="t"/>
              <a:pathLst>
                <a:path extrusionOk="0" h="50800" w="5080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rect b="b" l="l" r="r" t="t"/>
              <a:pathLst>
                <a:path extrusionOk="0" h="19050" w="1905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rect b="b" l="l" r="r" t="t"/>
              <a:pathLst>
                <a:path extrusionOk="0" h="38100" w="3810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rect b="b" l="l" r="r" t="t"/>
              <a:pathLst>
                <a:path extrusionOk="0" h="31750" w="3175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rect b="b" l="l" r="r" t="t"/>
              <a:pathLst>
                <a:path extrusionOk="0" h="38100" w="3810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rect b="b" l="l" r="r" t="t"/>
              <a:pathLst>
                <a:path extrusionOk="0" h="50800" w="5080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rect b="b" l="l" r="r" t="t"/>
              <a:pathLst>
                <a:path extrusionOk="0" h="25400" w="2540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rect b="b" l="l" r="r" t="t"/>
              <a:pathLst>
                <a:path extrusionOk="0" h="19050" w="1905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rect b="b" l="l" r="r" t="t"/>
              <a:pathLst>
                <a:path extrusionOk="0" h="50800" w="5080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rect b="b" l="l" r="r" t="t"/>
              <a:pathLst>
                <a:path extrusionOk="0" h="63500" w="6350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rect b="b" l="l" r="r" t="t"/>
              <a:pathLst>
                <a:path extrusionOk="0" h="57150" w="5715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rect b="b" l="l" r="r" t="t"/>
              <a:pathLst>
                <a:path extrusionOk="0" h="31750" w="3175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rect b="b" l="l" r="r" t="t"/>
              <a:pathLst>
                <a:path extrusionOk="0" h="63500" w="6350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rect b="b" l="l" r="r" t="t"/>
              <a:pathLst>
                <a:path extrusionOk="0" h="19050" w="1905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rect b="b" l="l" r="r" t="t"/>
              <a:pathLst>
                <a:path extrusionOk="0" h="50800" w="5080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rect b="b" l="l" r="r" t="t"/>
              <a:pathLst>
                <a:path extrusionOk="0" h="38100" w="3810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rect b="b" l="l" r="r" t="t"/>
              <a:pathLst>
                <a:path extrusionOk="0" h="50800" w="5080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rect b="b" l="l" r="r" t="t"/>
              <a:pathLst>
                <a:path extrusionOk="0" h="63500" w="6350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rect b="b" l="l" r="r" t="t"/>
              <a:pathLst>
                <a:path extrusionOk="0" h="44450" w="4445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rect b="b" l="l" r="r" t="t"/>
              <a:pathLst>
                <a:path extrusionOk="0" h="38100" w="3810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rect b="b" l="l" r="r" t="t"/>
              <a:pathLst>
                <a:path extrusionOk="0" h="50800" w="5080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rect b="b" l="l" r="r" t="t"/>
              <a:pathLst>
                <a:path extrusionOk="0" h="44450" w="4445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rect b="b" l="l" r="r" t="t"/>
              <a:pathLst>
                <a:path extrusionOk="0" h="57150" w="5715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rect b="b" l="l" r="r" t="t"/>
              <a:pathLst>
                <a:path extrusionOk="0" h="38100" w="3810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rect b="b" l="l" r="r" t="t"/>
              <a:pathLst>
                <a:path extrusionOk="0" h="57150" w="5715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rect b="b" l="l" r="r" t="t"/>
              <a:pathLst>
                <a:path extrusionOk="0" h="38100" w="3810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rect b="b" l="l" r="r" t="t"/>
              <a:pathLst>
                <a:path extrusionOk="0" h="50800" w="5080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rect b="b" l="l" r="r" t="t"/>
              <a:pathLst>
                <a:path extrusionOk="0" h="19050" w="1905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rect b="b" l="l" r="r" t="t"/>
              <a:pathLst>
                <a:path extrusionOk="0" h="25400" w="2540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rect b="b" l="l" r="r" t="t"/>
              <a:pathLst>
                <a:path extrusionOk="0" h="57150" w="5715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rect b="b" l="l" r="r" t="t"/>
              <a:pathLst>
                <a:path extrusionOk="0" h="50800" w="5080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rect b="b" l="l" r="r" t="t"/>
              <a:pathLst>
                <a:path extrusionOk="0" h="44450" w="4445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rect b="b" l="l" r="r" t="t"/>
              <a:pathLst>
                <a:path extrusionOk="0" h="57150" w="5715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rect b="b" l="l" r="r" t="t"/>
              <a:pathLst>
                <a:path extrusionOk="0" h="57150" w="5715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rect b="b" l="l" r="r" t="t"/>
              <a:pathLst>
                <a:path extrusionOk="0" h="31750" w="3175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rect b="b" l="l" r="r" t="t"/>
              <a:pathLst>
                <a:path extrusionOk="0" h="57150" w="5715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rect b="b" l="l" r="r" t="t"/>
              <a:pathLst>
                <a:path extrusionOk="0" h="50800" w="5080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rect b="b" l="l" r="r" t="t"/>
              <a:pathLst>
                <a:path extrusionOk="0" h="63500" w="6350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rect b="b" l="l" r="r" t="t"/>
              <a:pathLst>
                <a:path extrusionOk="0" h="19050" w="1905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rect b="b" l="l" r="r" t="t"/>
              <a:pathLst>
                <a:path extrusionOk="0" h="31750" w="3175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rect b="b" l="l" r="r" t="t"/>
              <a:pathLst>
                <a:path extrusionOk="0" h="38100" w="3810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rect b="b" l="l" r="r" t="t"/>
              <a:pathLst>
                <a:path extrusionOk="0" h="50800" w="5080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rect b="b" l="l" r="r" t="t"/>
              <a:pathLst>
                <a:path extrusionOk="0" h="19050" w="1905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rect b="b" l="l" r="r" t="t"/>
              <a:pathLst>
                <a:path extrusionOk="0" h="50800" w="5080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rect b="b" l="l" r="r" t="t"/>
              <a:pathLst>
                <a:path extrusionOk="0" h="31750" w="3175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rect b="b" l="l" r="r" t="t"/>
              <a:pathLst>
                <a:path extrusionOk="0" h="25400" w="2540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rect b="b" l="l" r="r" t="t"/>
              <a:pathLst>
                <a:path extrusionOk="0" h="44450" w="4445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rect b="b" l="l" r="r" t="t"/>
              <a:pathLst>
                <a:path extrusionOk="0" h="19050" w="1905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rect b="b" l="l" r="r" t="t"/>
              <a:pathLst>
                <a:path extrusionOk="0" h="38100" w="3810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rect b="b" l="l" r="r" t="t"/>
              <a:pathLst>
                <a:path extrusionOk="0" h="31750" w="3175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rect b="b" l="l" r="r" t="t"/>
              <a:pathLst>
                <a:path extrusionOk="0" h="57150" w="5715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rect b="b" l="l" r="r" t="t"/>
              <a:pathLst>
                <a:path extrusionOk="0" h="31750" w="2540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rect b="b" l="l" r="r" t="t"/>
              <a:pathLst>
                <a:path extrusionOk="0" h="44450" w="4445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rect b="b" l="l" r="r" t="t"/>
              <a:pathLst>
                <a:path extrusionOk="0" h="25400" w="2540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rect b="b" l="l" r="r" t="t"/>
              <a:pathLst>
                <a:path extrusionOk="0" h="57150" w="5715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rect b="b" l="l" r="r" t="t"/>
              <a:pathLst>
                <a:path extrusionOk="0" h="63500" w="6350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rect b="b" l="l" r="r" t="t"/>
              <a:pathLst>
                <a:path extrusionOk="0" h="19050" w="1905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rect b="b" l="l" r="r" t="t"/>
              <a:pathLst>
                <a:path extrusionOk="0" h="19050" w="1905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rect b="b" l="l" r="r" t="t"/>
              <a:pathLst>
                <a:path extrusionOk="0" h="50800" w="5080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rect b="b" l="l" r="r" t="t"/>
              <a:pathLst>
                <a:path extrusionOk="0" h="38100" w="3810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rect b="b" l="l" r="r" t="t"/>
              <a:pathLst>
                <a:path extrusionOk="0" h="63500" w="6350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rect b="b" l="l" r="r" t="t"/>
              <a:pathLst>
                <a:path extrusionOk="0" h="19050" w="1905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rect b="b" l="l" r="r" t="t"/>
              <a:pathLst>
                <a:path extrusionOk="0" h="19050" w="1905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rect b="b" l="l" r="r" t="t"/>
              <a:pathLst>
                <a:path extrusionOk="0" h="12700" w="1270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rect b="b" l="l" r="r" t="t"/>
              <a:pathLst>
                <a:path extrusionOk="0" h="19050" w="1905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rect b="b" l="l" r="r" t="t"/>
              <a:pathLst>
                <a:path extrusionOk="0" h="25400" w="2540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rect b="b" l="l" r="r" t="t"/>
              <a:pathLst>
                <a:path extrusionOk="0" h="50800" w="5080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rect b="b" l="l" r="r" t="t"/>
              <a:pathLst>
                <a:path extrusionOk="0" h="25400" w="2540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rect b="b" l="l" r="r" t="t"/>
              <a:pathLst>
                <a:path extrusionOk="0" h="44450" w="4445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rect b="b" l="l" r="r" t="t"/>
              <a:pathLst>
                <a:path extrusionOk="0" h="57150" w="5715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rect b="b" l="l" r="r" t="t"/>
              <a:pathLst>
                <a:path extrusionOk="0" h="19050" w="1905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rect b="b" l="l" r="r" t="t"/>
              <a:pathLst>
                <a:path extrusionOk="0" h="38100" w="3810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rect b="b" l="l" r="r" t="t"/>
              <a:pathLst>
                <a:path extrusionOk="0" h="12700" w="1270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rect b="b" l="l" r="r" t="t"/>
              <a:pathLst>
                <a:path extrusionOk="0" h="38100" w="3810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rect b="b" l="l" r="r" t="t"/>
              <a:pathLst>
                <a:path extrusionOk="0" h="50800" w="5080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rect b="b" l="l" r="r" t="t"/>
              <a:pathLst>
                <a:path extrusionOk="0" h="50800" w="5080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rect b="b" l="l" r="r" t="t"/>
              <a:pathLst>
                <a:path extrusionOk="0" h="50800" w="5080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rect b="b" l="l" r="r" t="t"/>
              <a:pathLst>
                <a:path extrusionOk="0" h="38100" w="3810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rect b="b" l="l" r="r" t="t"/>
              <a:pathLst>
                <a:path extrusionOk="0" h="44450" w="4445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rect b="b" l="l" r="r" t="t"/>
              <a:pathLst>
                <a:path extrusionOk="0" h="38100" w="3810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rect b="b" l="l" r="r" t="t"/>
              <a:pathLst>
                <a:path extrusionOk="0" h="25400" w="2540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rect b="b" l="l" r="r" t="t"/>
              <a:pathLst>
                <a:path extrusionOk="0" h="44450" w="4445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rect b="b" l="l" r="r" t="t"/>
              <a:pathLst>
                <a:path extrusionOk="0" h="57150" w="5715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rect b="b" l="l" r="r" t="t"/>
              <a:pathLst>
                <a:path extrusionOk="0" h="63500" w="6350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rect b="b" l="l" r="r" t="t"/>
              <a:pathLst>
                <a:path extrusionOk="0" h="44450" w="4445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rect b="b" l="l" r="r" t="t"/>
              <a:pathLst>
                <a:path extrusionOk="0" h="19050" w="1905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rect b="b" l="l" r="r" t="t"/>
              <a:pathLst>
                <a:path extrusionOk="0" h="25400" w="2540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rect b="b" l="l" r="r" t="t"/>
              <a:pathLst>
                <a:path extrusionOk="0" h="19050" w="1905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rect b="b" l="l" r="r" t="t"/>
              <a:pathLst>
                <a:path extrusionOk="0" h="31750" w="3175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rect b="b" l="l" r="r" t="t"/>
              <a:pathLst>
                <a:path extrusionOk="0" h="44450" w="4445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rect b="b" l="l" r="r" t="t"/>
              <a:pathLst>
                <a:path extrusionOk="0" h="44450" w="4445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rect b="b" l="l" r="r" t="t"/>
              <a:pathLst>
                <a:path extrusionOk="0" h="38100" w="3810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rect b="b" l="l" r="r" t="t"/>
              <a:pathLst>
                <a:path extrusionOk="0" h="25400" w="2540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rect b="b" l="l" r="r" t="t"/>
              <a:pathLst>
                <a:path extrusionOk="0" h="44450" w="4445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rect b="b" l="l" r="r" t="t"/>
              <a:pathLst>
                <a:path extrusionOk="0" h="31750" w="3175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rect b="b" l="l" r="r" t="t"/>
              <a:pathLst>
                <a:path extrusionOk="0" h="50800" w="5080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rect b="b" l="l" r="r" t="t"/>
              <a:pathLst>
                <a:path extrusionOk="0" h="19050" w="1905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rect b="b" l="l" r="r" t="t"/>
              <a:pathLst>
                <a:path extrusionOk="0" h="44450" w="4445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rect b="b" l="l" r="r" t="t"/>
              <a:pathLst>
                <a:path extrusionOk="0" h="50800" w="5080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rect b="b" l="l" r="r" t="t"/>
              <a:pathLst>
                <a:path extrusionOk="0" h="63500" w="6350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rect b="b" l="l" r="r" t="t"/>
              <a:pathLst>
                <a:path extrusionOk="0" h="38100" w="3810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rect b="b" l="l" r="r" t="t"/>
              <a:pathLst>
                <a:path extrusionOk="0" h="44450" w="4445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rect b="b" l="l" r="r" t="t"/>
              <a:pathLst>
                <a:path extrusionOk="0" h="44450" w="4445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rect b="b" l="l" r="r" t="t"/>
              <a:pathLst>
                <a:path extrusionOk="0" h="63500" w="6350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rect b="b" l="l" r="r" t="t"/>
              <a:pathLst>
                <a:path extrusionOk="0" h="12700" w="1270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rect b="b" l="l" r="r" t="t"/>
              <a:pathLst>
                <a:path extrusionOk="0" h="31750" w="3175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rect b="b" l="l" r="r" t="t"/>
              <a:pathLst>
                <a:path extrusionOk="0" h="50800" w="5080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rect b="b" l="l" r="r" t="t"/>
              <a:pathLst>
                <a:path extrusionOk="0" h="12700" w="1270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rect b="b" l="l" r="r" t="t"/>
              <a:pathLst>
                <a:path extrusionOk="0" h="38100" w="3810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rect b="b" l="l" r="r" t="t"/>
              <a:pathLst>
                <a:path extrusionOk="0" h="57150" w="5715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rect b="b" l="l" r="r" t="t"/>
              <a:pathLst>
                <a:path extrusionOk="0" h="44450" w="4445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rect b="b" l="l" r="r" t="t"/>
              <a:pathLst>
                <a:path extrusionOk="0" h="38100" w="3810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rect b="b" l="l" r="r" t="t"/>
              <a:pathLst>
                <a:path extrusionOk="0" h="31750" w="3175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rect b="b" l="l" r="r" t="t"/>
              <a:pathLst>
                <a:path extrusionOk="0" h="38100" w="3810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rect b="b" l="l" r="r" t="t"/>
              <a:pathLst>
                <a:path extrusionOk="0" h="50800" w="5080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rect b="b" l="l" r="r" t="t"/>
              <a:pathLst>
                <a:path extrusionOk="0" h="38100" w="3810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rect b="b" l="l" r="r" t="t"/>
              <a:pathLst>
                <a:path extrusionOk="0" h="50800" w="5080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rect b="b" l="l" r="r" t="t"/>
              <a:pathLst>
                <a:path extrusionOk="0" h="50800" w="5080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rect b="b" l="l" r="r" t="t"/>
              <a:pathLst>
                <a:path extrusionOk="0" h="25400" w="2540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rect b="b" l="l" r="r" t="t"/>
              <a:pathLst>
                <a:path extrusionOk="0" h="57150" w="5715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rect b="b" l="l" r="r" t="t"/>
              <a:pathLst>
                <a:path extrusionOk="0" h="50800" w="5080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rect b="b" l="l" r="r" t="t"/>
              <a:pathLst>
                <a:path extrusionOk="0" h="50800" w="5080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rect b="b" l="l" r="r" t="t"/>
              <a:pathLst>
                <a:path extrusionOk="0" h="50800" w="5080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rect b="b" l="l" r="r" t="t"/>
              <a:pathLst>
                <a:path extrusionOk="0" h="38100" w="3810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rect b="b" l="l" r="r" t="t"/>
              <a:pathLst>
                <a:path extrusionOk="0" h="19050" w="1905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rect b="b" l="l" r="r" t="t"/>
              <a:pathLst>
                <a:path extrusionOk="0" h="25400" w="2540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rect b="b" l="l" r="r" t="t"/>
              <a:pathLst>
                <a:path extrusionOk="0" h="38100" w="3810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rect b="b" l="l" r="r" t="t"/>
              <a:pathLst>
                <a:path extrusionOk="0" h="25400" w="2540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rect b="b" l="l" r="r" t="t"/>
              <a:pathLst>
                <a:path extrusionOk="0" h="19050" w="1905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rect b="b" l="l" r="r" t="t"/>
              <a:pathLst>
                <a:path extrusionOk="0" h="31750" w="3175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rect b="b" l="l" r="r" t="t"/>
              <a:pathLst>
                <a:path extrusionOk="0" h="50800" w="5080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rect b="b" l="l" r="r" t="t"/>
              <a:pathLst>
                <a:path extrusionOk="0" h="38100" w="3810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rect b="b" l="l" r="r" t="t"/>
              <a:pathLst>
                <a:path extrusionOk="0" h="38100" w="3810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rect b="b" l="l" r="r" t="t"/>
              <a:pathLst>
                <a:path extrusionOk="0" h="63500" w="6350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rect b="b" l="l" r="r" t="t"/>
              <a:pathLst>
                <a:path extrusionOk="0" h="50800" w="5080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rect b="b" l="l" r="r" t="t"/>
              <a:pathLst>
                <a:path extrusionOk="0" h="57150" w="5715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rect b="b" l="l" r="r" t="t"/>
              <a:pathLst>
                <a:path extrusionOk="0" h="38100" w="3810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rect b="b" l="l" r="r" t="t"/>
              <a:pathLst>
                <a:path extrusionOk="0" h="57150" w="5715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rect b="b" l="l" r="r" t="t"/>
              <a:pathLst>
                <a:path extrusionOk="0" h="12700" w="1270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rect b="b" l="l" r="r" t="t"/>
              <a:pathLst>
                <a:path extrusionOk="0" h="50800" w="5080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rect b="b" l="l" r="r" t="t"/>
              <a:pathLst>
                <a:path extrusionOk="0" h="57150" w="5715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rect b="b" l="l" r="r" t="t"/>
              <a:pathLst>
                <a:path extrusionOk="0" h="50800" w="5080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rect b="b" l="l" r="r" t="t"/>
              <a:pathLst>
                <a:path extrusionOk="0" h="38100" w="3810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rect b="b" l="l" r="r" t="t"/>
              <a:pathLst>
                <a:path extrusionOk="0" h="57150" w="5715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rect b="b" l="l" r="r" t="t"/>
              <a:pathLst>
                <a:path extrusionOk="0" h="50800" w="5080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rect b="b" l="l" r="r" t="t"/>
              <a:pathLst>
                <a:path extrusionOk="0" h="57150" w="5715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rect b="b" l="l" r="r" t="t"/>
              <a:pathLst>
                <a:path extrusionOk="0" h="44450" w="4445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rect b="b" l="l" r="r" t="t"/>
              <a:pathLst>
                <a:path extrusionOk="0" h="57150" w="5715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rect b="b" l="l" r="r" t="t"/>
              <a:pathLst>
                <a:path extrusionOk="0" h="31750" w="3175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rect b="b" l="l" r="r" t="t"/>
              <a:pathLst>
                <a:path extrusionOk="0" h="57150" w="5715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rect b="b" l="l" r="r" t="t"/>
              <a:pathLst>
                <a:path extrusionOk="0" h="38100" w="3810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rect b="b" l="l" r="r" t="t"/>
              <a:pathLst>
                <a:path extrusionOk="0" h="25400" w="2540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rect b="b" l="l" r="r" t="t"/>
              <a:pathLst>
                <a:path extrusionOk="0" h="25400" w="2540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rect b="b" l="l" r="r" t="t"/>
              <a:pathLst>
                <a:path extrusionOk="0" h="50800" w="5080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rect b="b" l="l" r="r" t="t"/>
              <a:pathLst>
                <a:path extrusionOk="0" h="25400" w="2540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rect b="b" l="l" r="r" t="t"/>
              <a:pathLst>
                <a:path extrusionOk="0" h="44450" w="4445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rect b="b" l="l" r="r" t="t"/>
              <a:pathLst>
                <a:path extrusionOk="0" h="19050" w="1905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rect b="b" l="l" r="r" t="t"/>
              <a:pathLst>
                <a:path extrusionOk="0" h="31750" w="3175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rect b="b" l="l" r="r" t="t"/>
              <a:pathLst>
                <a:path extrusionOk="0" h="38100" w="3810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rect b="b" l="l" r="r" t="t"/>
              <a:pathLst>
                <a:path extrusionOk="0" h="12700" w="1270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rect b="b" l="l" r="r" t="t"/>
              <a:pathLst>
                <a:path extrusionOk="0" h="25400" w="2540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rect b="b" l="l" r="r" t="t"/>
              <a:pathLst>
                <a:path extrusionOk="0" h="31750" w="3175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rect b="b" l="l" r="r" t="t"/>
              <a:pathLst>
                <a:path extrusionOk="0" h="50800" w="5080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rect b="b" l="l" r="r" t="t"/>
              <a:pathLst>
                <a:path extrusionOk="0" h="38100" w="3810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rect b="b" l="l" r="r" t="t"/>
              <a:pathLst>
                <a:path extrusionOk="0" h="19050" w="1905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rect b="b" l="l" r="r" t="t"/>
              <a:pathLst>
                <a:path extrusionOk="0" h="19050" w="1905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rect b="b" l="l" r="r" t="t"/>
              <a:pathLst>
                <a:path extrusionOk="0" h="31750" w="3175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rect b="b" l="l" r="r" t="t"/>
              <a:pathLst>
                <a:path extrusionOk="0" h="38100" w="3810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rect b="b" l="l" r="r" t="t"/>
              <a:pathLst>
                <a:path extrusionOk="0" h="19050" w="1905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rect b="b" l="l" r="r" t="t"/>
              <a:pathLst>
                <a:path extrusionOk="0" h="31750" w="3175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rect b="b" l="l" r="r" t="t"/>
              <a:pathLst>
                <a:path extrusionOk="0" h="12700" w="1270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rect b="b" l="l" r="r" t="t"/>
              <a:pathLst>
                <a:path extrusionOk="0" h="57150" w="5715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rect b="b" l="l" r="r" t="t"/>
              <a:pathLst>
                <a:path extrusionOk="0" h="50800" w="5080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rect b="b" l="l" r="r" t="t"/>
              <a:pathLst>
                <a:path extrusionOk="0" h="31750" w="3175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rect b="b" l="l" r="r" t="t"/>
              <a:pathLst>
                <a:path extrusionOk="0" h="44450" w="4445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rect b="b" l="l" r="r" t="t"/>
              <a:pathLst>
                <a:path extrusionOk="0" h="38100" w="3810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rect b="b" l="l" r="r" t="t"/>
              <a:pathLst>
                <a:path extrusionOk="0" h="25400" w="2540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rect b="b" l="l" r="r" t="t"/>
              <a:pathLst>
                <a:path extrusionOk="0" h="57150" w="5715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rect b="b" l="l" r="r" t="t"/>
              <a:pathLst>
                <a:path extrusionOk="0" h="44450" w="4445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rect b="b" l="l" r="r" t="t"/>
              <a:pathLst>
                <a:path extrusionOk="0" h="44450" w="4445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rect b="b" l="l" r="r" t="t"/>
              <a:pathLst>
                <a:path extrusionOk="0" h="50800" w="5080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rect b="b" l="l" r="r" t="t"/>
              <a:pathLst>
                <a:path extrusionOk="0" h="44450" w="4445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rect b="b" l="l" r="r" t="t"/>
              <a:pathLst>
                <a:path extrusionOk="0" h="19050" w="1905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rect b="b" l="l" r="r" t="t"/>
              <a:pathLst>
                <a:path extrusionOk="0" h="25400" w="2540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rect b="b" l="l" r="r" t="t"/>
              <a:pathLst>
                <a:path extrusionOk="0" h="19050" w="1905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rect b="b" l="l" r="r" t="t"/>
              <a:pathLst>
                <a:path extrusionOk="0" h="57150" w="5715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rect b="b" l="l" r="r" t="t"/>
              <a:pathLst>
                <a:path extrusionOk="0" h="57150" w="5715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rect b="b" l="l" r="r" t="t"/>
              <a:pathLst>
                <a:path extrusionOk="0" h="38100" w="3810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rect b="b" l="l" r="r" t="t"/>
              <a:pathLst>
                <a:path extrusionOk="0" h="50800" w="5080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rect b="b" l="l" r="r" t="t"/>
              <a:pathLst>
                <a:path extrusionOk="0" h="38100" w="3810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rect b="b" l="l" r="r" t="t"/>
              <a:pathLst>
                <a:path extrusionOk="0" h="38100" w="3810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rect b="b" l="l" r="r" t="t"/>
              <a:pathLst>
                <a:path extrusionOk="0" h="31750" w="3175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rect b="b" l="l" r="r" t="t"/>
              <a:pathLst>
                <a:path extrusionOk="0" h="50800" w="5080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rect b="b" l="l" r="r" t="t"/>
              <a:pathLst>
                <a:path extrusionOk="0" h="44450" w="4445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rect b="b" l="l" r="r" t="t"/>
              <a:pathLst>
                <a:path extrusionOk="0" h="50800" w="5080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rect b="b" l="l" r="r" t="t"/>
              <a:pathLst>
                <a:path extrusionOk="0" h="31750" w="3175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rect b="b" l="l" r="r" t="t"/>
              <a:pathLst>
                <a:path extrusionOk="0" h="57150" w="5715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rect b="b" l="l" r="r" t="t"/>
              <a:pathLst>
                <a:path extrusionOk="0" h="25400" w="2540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rect b="b" l="l" r="r" t="t"/>
              <a:pathLst>
                <a:path extrusionOk="0" h="57150" w="5715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rect b="b" l="l" r="r" t="t"/>
              <a:pathLst>
                <a:path extrusionOk="0" h="25400" w="2540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rect b="b" l="l" r="r" t="t"/>
              <a:pathLst>
                <a:path extrusionOk="0" h="31750" w="3175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rect b="b" l="l" r="r" t="t"/>
              <a:pathLst>
                <a:path extrusionOk="0" h="38100" w="3810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rect b="b" l="l" r="r" t="t"/>
              <a:pathLst>
                <a:path extrusionOk="0" h="120650" w="12065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rect b="b" l="l" r="r" t="t"/>
              <a:pathLst>
                <a:path extrusionOk="0" h="127000" w="12700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rect b="b" l="l" r="r" t="t"/>
              <a:pathLst>
                <a:path extrusionOk="0" h="260350" w="26035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rect b="b" l="l" r="r" t="t"/>
              <a:pathLst>
                <a:path extrusionOk="0" h="177800" w="17780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rect b="b" l="l" r="r" t="t"/>
              <a:pathLst>
                <a:path extrusionOk="0" h="190500" w="19050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rect b="b" l="l" r="r" t="t"/>
              <a:pathLst>
                <a:path extrusionOk="0" h="133350" w="13335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rect b="b" l="l" r="r" t="t"/>
              <a:pathLst>
                <a:path extrusionOk="0" h="228600" w="22860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rect b="b" l="l" r="r" t="t"/>
              <a:pathLst>
                <a:path extrusionOk="0" h="247650" w="24765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rect b="b" l="l" r="r" t="t"/>
              <a:pathLst>
                <a:path extrusionOk="0" h="120650" w="12065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rect b="b" l="l" r="r" t="t"/>
              <a:pathLst>
                <a:path extrusionOk="0" h="95250" w="9525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rect b="b" l="l" r="r" t="t"/>
              <a:pathLst>
                <a:path extrusionOk="0" h="209550" w="20955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rect b="b" l="l" r="r" t="t"/>
              <a:pathLst>
                <a:path extrusionOk="0" h="215900" w="21590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rect b="b" l="l" r="r" t="t"/>
              <a:pathLst>
                <a:path extrusionOk="0" h="95250" w="9525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rect b="b" l="l" r="r" t="t"/>
              <a:pathLst>
                <a:path extrusionOk="0" h="241300" w="24130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rect b="b" l="l" r="r" t="t"/>
              <a:pathLst>
                <a:path extrusionOk="0" h="190500" w="19050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rect b="b" l="l" r="r" t="t"/>
              <a:pathLst>
                <a:path extrusionOk="0" h="139700" w="13970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rect b="b" l="l" r="r" t="t"/>
              <a:pathLst>
                <a:path extrusionOk="0" h="260350" w="26035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rect b="b" l="l" r="r" t="t"/>
              <a:pathLst>
                <a:path extrusionOk="0" h="215900" w="21590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rect b="b" l="l" r="r" t="t"/>
              <a:pathLst>
                <a:path extrusionOk="0" h="241300" w="24130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rect b="b" l="l" r="r" t="t"/>
              <a:pathLst>
                <a:path extrusionOk="0" h="260350" w="26035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rect b="b" l="l" r="r" t="t"/>
              <a:pathLst>
                <a:path extrusionOk="0" h="114300" w="11430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rect b="b" l="l" r="r" t="t"/>
              <a:pathLst>
                <a:path extrusionOk="0" h="88900" w="8890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rect b="b" l="l" r="r" t="t"/>
              <a:pathLst>
                <a:path extrusionOk="0" h="139700" w="13970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8" name="Google Shape;298;p1"/>
          <p:cNvSpPr txBox="1"/>
          <p:nvPr>
            <p:ph idx="12" type="sldNum"/>
          </p:nvPr>
        </p:nvSpPr>
        <p:spPr>
          <a:xfrm>
            <a:off x="4297650" y="4749851"/>
            <a:ext cx="548700" cy="393600"/>
          </a:xfrm>
          <a:prstGeom prst="rect">
            <a:avLst/>
          </a:prstGeom>
          <a:noFill/>
          <a:ln>
            <a:noFill/>
          </a:ln>
        </p:spPr>
        <p:txBody>
          <a:bodyPr anchorCtr="0" anchor="ctr" bIns="0" lIns="0" spcFirstLastPara="1" rIns="0" wrap="square" tIns="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indent="0" lvl="0" marL="0" rtl="0" algn="ctr">
              <a:spcBef>
                <a:spcPts val="0"/>
              </a:spcBef>
              <a:spcAft>
                <a:spcPts val="0"/>
              </a:spcAft>
              <a:buNone/>
            </a:pPr>
            <a:fld id="{00000000-1234-1234-1234-123412341234}" type="slidenum">
              <a:rPr lang="en"/>
              <a:t>‹#›</a:t>
            </a:fld>
            <a:endParaRPr/>
          </a:p>
        </p:txBody>
      </p:sp>
      <p:sp>
        <p:nvSpPr>
          <p:cNvPr id="299" name="Google Shape;299;p1"/>
          <p:cNvSpPr txBox="1"/>
          <p:nvPr>
            <p:ph type="title"/>
          </p:nvPr>
        </p:nvSpPr>
        <p:spPr>
          <a:xfrm>
            <a:off x="1315475" y="858500"/>
            <a:ext cx="6513000" cy="620400"/>
          </a:xfrm>
          <a:prstGeom prst="rect">
            <a:avLst/>
          </a:prstGeom>
          <a:noFill/>
          <a:ln>
            <a:noFill/>
          </a:ln>
          <a:effectLst>
            <a:outerShdw blurRad="42863" rotWithShape="0" algn="bl" dir="5400000" dist="9525">
              <a:srgbClr val="20124D">
                <a:alpha val="80000"/>
              </a:srgbClr>
            </a:outerShdw>
          </a:effectLst>
        </p:spPr>
        <p:txBody>
          <a:bodyPr anchorCtr="0" anchor="b" bIns="0" lIns="0" spcFirstLastPara="1" rIns="0" wrap="square" tIns="0">
            <a:noAutofit/>
          </a:bodyPr>
          <a:lstStyle>
            <a:lvl1pPr lv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9pPr>
          </a:lstStyle>
          <a:p/>
        </p:txBody>
      </p:sp>
      <p:sp>
        <p:nvSpPr>
          <p:cNvPr id="300" name="Google Shape;300;p1"/>
          <p:cNvSpPr txBox="1"/>
          <p:nvPr>
            <p:ph idx="1" type="body"/>
          </p:nvPr>
        </p:nvSpPr>
        <p:spPr>
          <a:xfrm>
            <a:off x="1315475" y="1577785"/>
            <a:ext cx="6513000" cy="2695500"/>
          </a:xfrm>
          <a:prstGeom prst="rect">
            <a:avLst/>
          </a:prstGeom>
          <a:noFill/>
          <a:ln>
            <a:noFill/>
          </a:ln>
          <a:effectLst>
            <a:outerShdw blurRad="42863" rotWithShape="0" algn="bl" dir="5400000" dist="9525">
              <a:srgbClr val="20124D">
                <a:alpha val="80000"/>
              </a:srgbClr>
            </a:outerShdw>
          </a:effectLst>
        </p:spPr>
        <p:txBody>
          <a:bodyPr anchorCtr="0" anchor="t" bIns="0" lIns="0" spcFirstLastPara="1" rIns="0" wrap="square" tIns="0">
            <a:noAutofit/>
          </a:bodyPr>
          <a:lstStyle>
            <a:lvl1pPr indent="-381000" lvl="0" marL="4572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rect b="b" l="l" r="r" t="t"/>
              <a:pathLst>
                <a:path extrusionOk="0" h="4241800" w="619760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rect b="b" l="l" r="r" t="t"/>
              <a:pathLst>
                <a:path extrusionOk="0" h="3581400" w="462280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rect b="b" l="l" r="r" t="t"/>
              <a:pathLst>
                <a:path extrusionOk="0" h="2838450" w="266065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rect b="b" l="l" r="r" t="t"/>
              <a:pathLst>
                <a:path extrusionOk="0" h="3562350" w="546735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Merging of quenched dwarf galaxies</a:t>
            </a:r>
            <a:endParaRPr>
              <a:latin typeface="Abel"/>
              <a:ea typeface="Abel"/>
              <a:cs typeface="Abel"/>
              <a:sym typeface="Abel"/>
            </a:endParaRPr>
          </a:p>
        </p:txBody>
      </p:sp>
      <p:sp>
        <p:nvSpPr>
          <p:cNvPr id="758" name="Google Shape;758;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By Carol, Kristian, and Lea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2"/>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p:txBody>
      </p:sp>
      <p:sp>
        <p:nvSpPr>
          <p:cNvPr id="814" name="Google Shape;814;p22"/>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815" name="Google Shape;815;p22"/>
          <p:cNvPicPr preferRelativeResize="0"/>
          <p:nvPr/>
        </p:nvPicPr>
        <p:blipFill>
          <a:blip r:embed="rId3">
            <a:alphaModFix/>
          </a:blip>
          <a:stretch>
            <a:fillRect/>
          </a:stretch>
        </p:blipFill>
        <p:spPr>
          <a:xfrm>
            <a:off x="0" y="860306"/>
            <a:ext cx="9144001" cy="34228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3"/>
          <p:cNvSpPr txBox="1"/>
          <p:nvPr>
            <p:ph type="title"/>
          </p:nvPr>
        </p:nvSpPr>
        <p:spPr>
          <a:xfrm>
            <a:off x="1053275" y="858500"/>
            <a:ext cx="7382400" cy="620400"/>
          </a:xfrm>
          <a:prstGeom prst="rect">
            <a:avLst/>
          </a:prstGeom>
        </p:spPr>
        <p:txBody>
          <a:bodyPr anchorCtr="0" anchor="b" bIns="0" lIns="0" spcFirstLastPara="1" rIns="0" wrap="square" tIns="0">
            <a:noAutofit/>
          </a:bodyPr>
          <a:lstStyle/>
          <a:p>
            <a:pPr indent="0" lvl="0" marL="0" rtl="0" algn="ctr">
              <a:lnSpc>
                <a:spcPct val="115000"/>
              </a:lnSpc>
              <a:spcBef>
                <a:spcPts val="1200"/>
              </a:spcBef>
              <a:spcAft>
                <a:spcPts val="1200"/>
              </a:spcAft>
              <a:buNone/>
            </a:pPr>
            <a:r>
              <a:rPr lang="en" sz="2000">
                <a:latin typeface="Abel"/>
                <a:ea typeface="Abel"/>
                <a:cs typeface="Abel"/>
                <a:sym typeface="Abel"/>
              </a:rPr>
              <a:t>Pearson et al., </a:t>
            </a:r>
            <a:r>
              <a:rPr i="1" lang="en" sz="2000">
                <a:latin typeface="Abel"/>
                <a:ea typeface="Abel"/>
                <a:cs typeface="Abel"/>
                <a:sym typeface="Abel"/>
              </a:rPr>
              <a:t>Effect of galaxy mergers on star-formation rates</a:t>
            </a:r>
            <a:r>
              <a:rPr lang="en" sz="2000">
                <a:latin typeface="Abel"/>
                <a:ea typeface="Abel"/>
                <a:cs typeface="Abel"/>
                <a:sym typeface="Abel"/>
              </a:rPr>
              <a:t>, 2019</a:t>
            </a:r>
            <a:endParaRPr sz="2000">
              <a:latin typeface="Abel"/>
              <a:ea typeface="Abel"/>
              <a:cs typeface="Abel"/>
              <a:sym typeface="Abel"/>
            </a:endParaRPr>
          </a:p>
        </p:txBody>
      </p:sp>
      <p:sp>
        <p:nvSpPr>
          <p:cNvPr id="821" name="Google Shape;821;p23"/>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t/>
            </a:r>
            <a:endParaRPr sz="1700">
              <a:solidFill>
                <a:schemeClr val="lt1"/>
              </a:solidFill>
            </a:endParaRPr>
          </a:p>
          <a:p>
            <a:pPr indent="0" lvl="0" marL="0" marR="0" rtl="0" algn="l">
              <a:lnSpc>
                <a:spcPct val="115000"/>
              </a:lnSpc>
              <a:spcBef>
                <a:spcPts val="0"/>
              </a:spcBef>
              <a:spcAft>
                <a:spcPts val="0"/>
              </a:spcAft>
              <a:buNone/>
            </a:pPr>
            <a:r>
              <a:rPr lang="en" sz="1800">
                <a:solidFill>
                  <a:schemeClr val="lt1"/>
                </a:solidFill>
              </a:rPr>
              <a:t>“</a:t>
            </a:r>
            <a:r>
              <a:rPr b="1" lang="en" sz="1900" u="sng">
                <a:solidFill>
                  <a:schemeClr val="lt1"/>
                </a:solidFill>
              </a:rPr>
              <a:t>Galaxy mergers have little effect on the SFR</a:t>
            </a:r>
            <a:r>
              <a:rPr lang="en" sz="1800">
                <a:solidFill>
                  <a:schemeClr val="lt1"/>
                </a:solidFill>
              </a:rPr>
              <a:t> of the majority of merging galaxies compared to the non-merging galaxies. The typical change in SFR is less than 0.1 dex in either direction. Larger changes in SFR can be seen but are less common. The increase in merger fraction as the distance above the galaxy main sequence increases demonstrates that</a:t>
            </a:r>
            <a:r>
              <a:rPr b="1" lang="en" sz="1900">
                <a:solidFill>
                  <a:schemeClr val="lt1"/>
                </a:solidFill>
              </a:rPr>
              <a:t> </a:t>
            </a:r>
            <a:r>
              <a:rPr b="1" lang="en" sz="1900" u="sng">
                <a:solidFill>
                  <a:schemeClr val="lt1"/>
                </a:solidFill>
              </a:rPr>
              <a:t>galaxy mergers can induce starbursts</a:t>
            </a:r>
            <a:r>
              <a:rPr b="1" lang="en" sz="1900">
                <a:solidFill>
                  <a:schemeClr val="lt1"/>
                </a:solidFill>
              </a:rPr>
              <a:t>.</a:t>
            </a:r>
            <a:r>
              <a:rPr lang="en" sz="1800">
                <a:solidFill>
                  <a:schemeClr val="lt1"/>
                </a:solidFill>
              </a:rPr>
              <a:t>”</a:t>
            </a:r>
            <a:endParaRPr sz="1800">
              <a:solidFill>
                <a:schemeClr val="lt1"/>
              </a:solidFill>
            </a:endParaRPr>
          </a:p>
          <a:p>
            <a:pPr indent="0" lvl="0" marL="0" marR="0" rtl="0" algn="l">
              <a:lnSpc>
                <a:spcPct val="100000"/>
              </a:lnSpc>
              <a:spcBef>
                <a:spcPts val="600"/>
              </a:spcBef>
              <a:spcAft>
                <a:spcPts val="0"/>
              </a:spcAft>
              <a:buNone/>
            </a:pPr>
            <a:r>
              <a:t/>
            </a:r>
            <a:endParaRPr sz="17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4"/>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p:txBody>
      </p:sp>
      <p:sp>
        <p:nvSpPr>
          <p:cNvPr id="827" name="Google Shape;827;p24"/>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828" name="Google Shape;828;p24"/>
          <p:cNvPicPr preferRelativeResize="0"/>
          <p:nvPr/>
        </p:nvPicPr>
        <p:blipFill>
          <a:blip r:embed="rId3">
            <a:alphaModFix/>
          </a:blip>
          <a:stretch>
            <a:fillRect/>
          </a:stretch>
        </p:blipFill>
        <p:spPr>
          <a:xfrm>
            <a:off x="0" y="153538"/>
            <a:ext cx="3768528" cy="4836425"/>
          </a:xfrm>
          <a:prstGeom prst="rect">
            <a:avLst/>
          </a:prstGeom>
          <a:noFill/>
          <a:ln>
            <a:noFill/>
          </a:ln>
        </p:spPr>
      </p:pic>
      <p:pic>
        <p:nvPicPr>
          <p:cNvPr id="829" name="Google Shape;829;p24"/>
          <p:cNvPicPr preferRelativeResize="0"/>
          <p:nvPr/>
        </p:nvPicPr>
        <p:blipFill>
          <a:blip r:embed="rId4">
            <a:alphaModFix/>
          </a:blip>
          <a:stretch>
            <a:fillRect/>
          </a:stretch>
        </p:blipFill>
        <p:spPr>
          <a:xfrm>
            <a:off x="3842175" y="153550"/>
            <a:ext cx="5244976" cy="4836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25"/>
          <p:cNvSpPr txBox="1"/>
          <p:nvPr>
            <p:ph idx="1" type="body"/>
          </p:nvPr>
        </p:nvSpPr>
        <p:spPr>
          <a:xfrm>
            <a:off x="1315475" y="916298"/>
            <a:ext cx="6513000" cy="33570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b="1" lang="en" sz="3500"/>
              <a:t>Planned phases of the project</a:t>
            </a:r>
            <a:endParaRPr b="1"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26"/>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Step 1: Single gas cloud</a:t>
            </a:r>
            <a:endParaRPr>
              <a:latin typeface="Abel"/>
              <a:ea typeface="Abel"/>
              <a:cs typeface="Abel"/>
              <a:sym typeface="Abel"/>
            </a:endParaRPr>
          </a:p>
        </p:txBody>
      </p:sp>
      <p:sp>
        <p:nvSpPr>
          <p:cNvPr id="840" name="Google Shape;840;p26"/>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Setup simple spherical cloud</a:t>
            </a:r>
            <a:endParaRPr/>
          </a:p>
          <a:p>
            <a:pPr indent="-381000" lvl="0" marL="457200" rtl="0" algn="l">
              <a:spcBef>
                <a:spcPts val="0"/>
              </a:spcBef>
              <a:spcAft>
                <a:spcPts val="0"/>
              </a:spcAft>
              <a:buSzPts val="2400"/>
              <a:buChar char="-"/>
            </a:pPr>
            <a:r>
              <a:rPr lang="en"/>
              <a:t>Hydrodynamics and gravity</a:t>
            </a:r>
            <a:endParaRPr/>
          </a:p>
          <a:p>
            <a:pPr indent="-381000" lvl="0" marL="457200" rtl="0" algn="l">
              <a:spcBef>
                <a:spcPts val="0"/>
              </a:spcBef>
              <a:spcAft>
                <a:spcPts val="0"/>
              </a:spcAft>
              <a:buSzPts val="2400"/>
              <a:buChar char="-"/>
            </a:pPr>
            <a:r>
              <a:rPr lang="en"/>
              <a:t>Check star formation rate of cloud</a:t>
            </a:r>
            <a:endParaRPr/>
          </a:p>
          <a:p>
            <a:pPr indent="-381000" lvl="0" marL="457200" rtl="0" algn="l">
              <a:spcBef>
                <a:spcPts val="0"/>
              </a:spcBef>
              <a:spcAft>
                <a:spcPts val="0"/>
              </a:spcAft>
              <a:buSzPts val="2400"/>
              <a:buChar char="-"/>
            </a:pPr>
            <a:r>
              <a:rPr lang="en"/>
              <a:t>Fine-tune until SFR goes to 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27"/>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Step 2: Merging gas clouds </a:t>
            </a:r>
            <a:endParaRPr>
              <a:latin typeface="Abel"/>
              <a:ea typeface="Abel"/>
              <a:cs typeface="Abel"/>
              <a:sym typeface="Abel"/>
            </a:endParaRPr>
          </a:p>
        </p:txBody>
      </p:sp>
      <p:sp>
        <p:nvSpPr>
          <p:cNvPr id="846" name="Google Shape;846;p27"/>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Create two gas clouds</a:t>
            </a:r>
            <a:endParaRPr/>
          </a:p>
          <a:p>
            <a:pPr indent="-381000" lvl="0" marL="457200" rtl="0" algn="l">
              <a:spcBef>
                <a:spcPts val="0"/>
              </a:spcBef>
              <a:spcAft>
                <a:spcPts val="0"/>
              </a:spcAft>
              <a:buSzPts val="2400"/>
              <a:buChar char="-"/>
            </a:pPr>
            <a:r>
              <a:rPr lang="en"/>
              <a:t>Set initial conditions for merger</a:t>
            </a:r>
            <a:endParaRPr/>
          </a:p>
          <a:p>
            <a:pPr indent="-381000" lvl="0" marL="457200" rtl="0" algn="l">
              <a:spcBef>
                <a:spcPts val="0"/>
              </a:spcBef>
              <a:spcAft>
                <a:spcPts val="0"/>
              </a:spcAft>
              <a:buSzPts val="2400"/>
              <a:buChar char="-"/>
            </a:pPr>
            <a:r>
              <a:rPr lang="en"/>
              <a:t>Observe SFR before and after merger</a:t>
            </a:r>
            <a:endParaRPr/>
          </a:p>
          <a:p>
            <a:pPr indent="-381000" lvl="0" marL="457200" rtl="0" algn="l">
              <a:spcBef>
                <a:spcPts val="0"/>
              </a:spcBef>
              <a:spcAft>
                <a:spcPts val="0"/>
              </a:spcAft>
              <a:buSzPts val="2400"/>
              <a:buChar char="-"/>
            </a:pPr>
            <a:r>
              <a:rPr lang="en"/>
              <a:t>See if this simple setup can trigger star formation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8"/>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Step 3: Realistic dwarf galaxy</a:t>
            </a:r>
            <a:endParaRPr>
              <a:latin typeface="Abel"/>
              <a:ea typeface="Abel"/>
              <a:cs typeface="Abel"/>
              <a:sym typeface="Abel"/>
            </a:endParaRPr>
          </a:p>
        </p:txBody>
      </p:sp>
      <p:sp>
        <p:nvSpPr>
          <p:cNvPr id="852" name="Google Shape;852;p28"/>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Using GalactICS package, set initial conditions to resemble actual quenched dwarf galaxies including non-gas components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9"/>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Step 4: Final code</a:t>
            </a:r>
            <a:endParaRPr>
              <a:latin typeface="Abel"/>
              <a:ea typeface="Abel"/>
              <a:cs typeface="Abel"/>
              <a:sym typeface="Abel"/>
            </a:endParaRPr>
          </a:p>
        </p:txBody>
      </p:sp>
      <p:sp>
        <p:nvSpPr>
          <p:cNvPr id="858" name="Google Shape;858;p29"/>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Combine everything:</a:t>
            </a:r>
            <a:endParaRPr/>
          </a:p>
          <a:p>
            <a:pPr indent="-381000" lvl="1" marL="914400" rtl="0" algn="l">
              <a:spcBef>
                <a:spcPts val="0"/>
              </a:spcBef>
              <a:spcAft>
                <a:spcPts val="0"/>
              </a:spcAft>
              <a:buSzPts val="2400"/>
              <a:buChar char="-"/>
            </a:pPr>
            <a:r>
              <a:rPr lang="en"/>
              <a:t>Realistic quenched dwarf galaxies</a:t>
            </a:r>
            <a:endParaRPr/>
          </a:p>
          <a:p>
            <a:pPr indent="-381000" lvl="1" marL="914400" rtl="0" algn="l">
              <a:spcBef>
                <a:spcPts val="0"/>
              </a:spcBef>
              <a:spcAft>
                <a:spcPts val="0"/>
              </a:spcAft>
              <a:buSzPts val="2400"/>
              <a:buChar char="-"/>
            </a:pPr>
            <a:r>
              <a:rPr lang="en"/>
              <a:t>Merger of 2 galaxies</a:t>
            </a:r>
            <a:endParaRPr/>
          </a:p>
          <a:p>
            <a:pPr indent="-381000" lvl="0" marL="457200" rtl="0" algn="l">
              <a:spcBef>
                <a:spcPts val="0"/>
              </a:spcBef>
              <a:spcAft>
                <a:spcPts val="0"/>
              </a:spcAft>
              <a:buSzPts val="2400"/>
              <a:buChar char="-"/>
            </a:pPr>
            <a:r>
              <a:rPr lang="en"/>
              <a:t>Plot star formation rate as function of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4"/>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Goal of the project</a:t>
            </a:r>
            <a:endParaRPr>
              <a:latin typeface="Abel"/>
              <a:ea typeface="Abel"/>
              <a:cs typeface="Abel"/>
              <a:sym typeface="Abel"/>
            </a:endParaRPr>
          </a:p>
        </p:txBody>
      </p:sp>
      <p:sp>
        <p:nvSpPr>
          <p:cNvPr id="764" name="Google Shape;764;p14"/>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Investigate if a merger of two quenched low mass dwarf galaxies can trigger star formation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5"/>
          <p:cNvSpPr txBox="1"/>
          <p:nvPr>
            <p:ph type="title"/>
          </p:nvPr>
        </p:nvSpPr>
        <p:spPr>
          <a:xfrm>
            <a:off x="1315475" y="4013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Literature</a:t>
            </a:r>
            <a:endParaRPr>
              <a:latin typeface="Abel"/>
              <a:ea typeface="Abel"/>
              <a:cs typeface="Abel"/>
              <a:sym typeface="Abel"/>
            </a:endParaRPr>
          </a:p>
        </p:txBody>
      </p:sp>
      <p:sp>
        <p:nvSpPr>
          <p:cNvPr id="770" name="Google Shape;770;p15"/>
          <p:cNvSpPr txBox="1"/>
          <p:nvPr>
            <p:ph idx="1" type="body"/>
          </p:nvPr>
        </p:nvSpPr>
        <p:spPr>
          <a:xfrm>
            <a:off x="1315475" y="1120573"/>
            <a:ext cx="6513000" cy="3131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Gao et al., </a:t>
            </a:r>
            <a:r>
              <a:rPr i="1" lang="en" sz="1800">
                <a:solidFill>
                  <a:schemeClr val="lt1"/>
                </a:solidFill>
              </a:rPr>
              <a:t>Merger-induced star formation in low-metallicity dwarf galaxy NGC 4809/4810</a:t>
            </a:r>
            <a:r>
              <a:rPr lang="en" sz="1800">
                <a:solidFill>
                  <a:schemeClr val="lt1"/>
                </a:solidFill>
              </a:rPr>
              <a:t>, 2023</a:t>
            </a:r>
            <a:endParaRPr sz="18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 sz="1800"/>
              <a:t>Baron et al., </a:t>
            </a:r>
            <a:r>
              <a:rPr i="1" lang="en" sz="1800"/>
              <a:t>Star formation and molecular gas properties of post-starburst galaxies</a:t>
            </a:r>
            <a:r>
              <a:rPr lang="en" sz="1800"/>
              <a:t>, 2023</a:t>
            </a:r>
            <a:endParaRPr sz="1800"/>
          </a:p>
          <a:p>
            <a:pPr indent="0" lvl="0" marL="0" marR="0" rtl="0" algn="l">
              <a:lnSpc>
                <a:spcPct val="115000"/>
              </a:lnSpc>
              <a:spcBef>
                <a:spcPts val="1200"/>
              </a:spcBef>
              <a:spcAft>
                <a:spcPts val="0"/>
              </a:spcAft>
              <a:buClr>
                <a:schemeClr val="dk1"/>
              </a:buClr>
              <a:buSzPts val="1100"/>
              <a:buFont typeface="Arial"/>
              <a:buNone/>
            </a:pPr>
            <a:r>
              <a:rPr lang="en" sz="1800"/>
              <a:t>Li et al., </a:t>
            </a:r>
            <a:r>
              <a:rPr i="1" lang="en" sz="1800"/>
              <a:t>The Subtle Effects of Mergers on Star Formation in Nearby Galaxies</a:t>
            </a:r>
            <a:r>
              <a:rPr lang="en" sz="1800"/>
              <a:t>, 2023</a:t>
            </a:r>
            <a:endParaRPr sz="1800"/>
          </a:p>
          <a:p>
            <a:pPr indent="0" lvl="0" marL="0" rtl="0" algn="l">
              <a:lnSpc>
                <a:spcPct val="115000"/>
              </a:lnSpc>
              <a:spcBef>
                <a:spcPts val="1200"/>
              </a:spcBef>
              <a:spcAft>
                <a:spcPts val="0"/>
              </a:spcAft>
              <a:buNone/>
            </a:pPr>
            <a:r>
              <a:rPr lang="en" sz="1800"/>
              <a:t>Rathore et al.</a:t>
            </a:r>
            <a:r>
              <a:rPr i="1" lang="en" sz="1800"/>
              <a:t>,Star-forming S0 Galaxies in SDSS-MaNGA: fading spirals or rejuvenated S0s?</a:t>
            </a:r>
            <a:r>
              <a:rPr lang="en" sz="1800"/>
              <a:t>,2023</a:t>
            </a:r>
            <a:endParaRPr sz="1800"/>
          </a:p>
          <a:p>
            <a:pPr indent="0" lvl="0" marL="0" rtl="0" algn="l">
              <a:lnSpc>
                <a:spcPct val="115000"/>
              </a:lnSpc>
              <a:spcBef>
                <a:spcPts val="1200"/>
              </a:spcBef>
              <a:spcAft>
                <a:spcPts val="0"/>
              </a:spcAft>
              <a:buClr>
                <a:schemeClr val="dk1"/>
              </a:buClr>
              <a:buSzPts val="1100"/>
              <a:buFont typeface="Arial"/>
              <a:buNone/>
            </a:pPr>
            <a:r>
              <a:rPr lang="en" sz="1800"/>
              <a:t>Pearson et al., </a:t>
            </a:r>
            <a:r>
              <a:rPr i="1" lang="en" sz="1800"/>
              <a:t>Effect of galaxy mergers on star-formation rates,</a:t>
            </a:r>
            <a:r>
              <a:rPr lang="en" sz="1800"/>
              <a:t> 2019</a:t>
            </a:r>
            <a:endParaRPr sz="1800"/>
          </a:p>
          <a:p>
            <a:pPr indent="0" lvl="0" marL="0" rtl="0" algn="l">
              <a:spcBef>
                <a:spcPts val="1200"/>
              </a:spcBef>
              <a:spcAft>
                <a:spcPts val="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6"/>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000">
                <a:latin typeface="Abel"/>
                <a:ea typeface="Abel"/>
                <a:cs typeface="Abel"/>
                <a:sym typeface="Abel"/>
              </a:rPr>
              <a:t>Gao et al., </a:t>
            </a:r>
            <a:r>
              <a:rPr i="1" lang="en" sz="2000">
                <a:solidFill>
                  <a:schemeClr val="lt1"/>
                </a:solidFill>
                <a:latin typeface="Abel"/>
                <a:ea typeface="Abel"/>
                <a:cs typeface="Abel"/>
                <a:sym typeface="Abel"/>
              </a:rPr>
              <a:t>Merger-induced star formation in low-metallicity dwarf galaxy NGC 4809/4810</a:t>
            </a:r>
            <a:r>
              <a:rPr lang="en" sz="2000">
                <a:solidFill>
                  <a:schemeClr val="lt1"/>
                </a:solidFill>
                <a:latin typeface="Abel"/>
                <a:ea typeface="Abel"/>
                <a:cs typeface="Abel"/>
                <a:sym typeface="Abel"/>
              </a:rPr>
              <a:t>, 2023</a:t>
            </a:r>
            <a:endParaRPr sz="3600">
              <a:latin typeface="Abel"/>
              <a:ea typeface="Abel"/>
              <a:cs typeface="Abel"/>
              <a:sym typeface="Abel"/>
            </a:endParaRPr>
          </a:p>
        </p:txBody>
      </p:sp>
      <p:sp>
        <p:nvSpPr>
          <p:cNvPr id="776" name="Google Shape;776;p16"/>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marR="0" rtl="0" algn="l">
              <a:lnSpc>
                <a:spcPct val="100000"/>
              </a:lnSpc>
              <a:spcBef>
                <a:spcPts val="600"/>
              </a:spcBef>
              <a:spcAft>
                <a:spcPts val="0"/>
              </a:spcAft>
              <a:buNone/>
            </a:pPr>
            <a:r>
              <a:rPr lang="en" sz="1700">
                <a:solidFill>
                  <a:schemeClr val="lt1"/>
                </a:solidFill>
              </a:rPr>
              <a:t>“</a:t>
            </a:r>
            <a:r>
              <a:rPr b="1" lang="en" sz="1700" u="sng">
                <a:solidFill>
                  <a:schemeClr val="lt1"/>
                </a:solidFill>
              </a:rPr>
              <a:t>The merging stage of two dwarf galaxies can induce starburst activities at the interaction areas, despite the metal-deficient environment.</a:t>
            </a:r>
            <a:r>
              <a:rPr lang="en" sz="1700">
                <a:solidFill>
                  <a:schemeClr val="lt1"/>
                </a:solidFill>
              </a:rPr>
              <a:t> Considering the</a:t>
            </a:r>
            <a:r>
              <a:rPr b="1" lang="en" sz="1700">
                <a:solidFill>
                  <a:schemeClr val="lt1"/>
                </a:solidFill>
              </a:rPr>
              <a:t> </a:t>
            </a:r>
            <a:r>
              <a:rPr b="1" lang="en" sz="1800" u="sng">
                <a:solidFill>
                  <a:schemeClr val="lt1"/>
                </a:solidFill>
              </a:rPr>
              <a:t>high specific SFRs and different stellar ages</a:t>
            </a:r>
            <a:r>
              <a:rPr b="1" lang="en" sz="1800">
                <a:solidFill>
                  <a:schemeClr val="lt1"/>
                </a:solidFill>
              </a:rPr>
              <a:t>,</a:t>
            </a:r>
            <a:r>
              <a:rPr lang="en" sz="1700">
                <a:solidFill>
                  <a:schemeClr val="lt1"/>
                </a:solidFill>
              </a:rPr>
              <a:t> we propose that the interaction initially triggered star formation in NGC 4809 and then drove star formation in NGC 4810.”</a:t>
            </a:r>
            <a:endParaRPr sz="1700">
              <a:solidFill>
                <a:schemeClr val="lt1"/>
              </a:solidFill>
            </a:endParaRPr>
          </a:p>
          <a:p>
            <a:pPr indent="0" lvl="0" marL="0" marR="0" rtl="0" algn="l">
              <a:lnSpc>
                <a:spcPct val="100000"/>
              </a:lnSpc>
              <a:spcBef>
                <a:spcPts val="600"/>
              </a:spcBef>
              <a:spcAft>
                <a:spcPts val="0"/>
              </a:spcAft>
              <a:buNone/>
            </a:pPr>
            <a:r>
              <a:rPr lang="en" sz="1700">
                <a:solidFill>
                  <a:schemeClr val="lt1"/>
                </a:solidFill>
              </a:rPr>
              <a:t>“In NGC 4809, the star formation rate </a:t>
            </a:r>
            <a:r>
              <a:rPr b="1" lang="en" sz="1800" u="sng">
                <a:solidFill>
                  <a:schemeClr val="lt1"/>
                </a:solidFill>
              </a:rPr>
              <a:t>remains constant with time</a:t>
            </a:r>
            <a:r>
              <a:rPr b="1" lang="en" sz="1800">
                <a:solidFill>
                  <a:schemeClr val="lt1"/>
                </a:solidFill>
              </a:rPr>
              <a:t>,</a:t>
            </a:r>
            <a:r>
              <a:rPr lang="en" sz="1700">
                <a:solidFill>
                  <a:schemeClr val="lt1"/>
                </a:solidFill>
              </a:rPr>
              <a:t> whereas in NGC 4810, </a:t>
            </a:r>
            <a:r>
              <a:rPr b="1" lang="en" sz="1800" u="sng">
                <a:solidFill>
                  <a:schemeClr val="lt1"/>
                </a:solidFill>
              </a:rPr>
              <a:t>the stellar mass assembly process is more efficient</a:t>
            </a:r>
            <a:r>
              <a:rPr b="1" lang="en" sz="1800">
                <a:solidFill>
                  <a:schemeClr val="lt1"/>
                </a:solidFill>
              </a:rPr>
              <a:t>.</a:t>
            </a:r>
            <a:r>
              <a:rPr lang="en" sz="1700">
                <a:solidFill>
                  <a:schemeClr val="lt1"/>
                </a:solidFill>
              </a:rPr>
              <a:t> These might indicate that galaxy interaction first destabilize the molecular gas cloud in NGC 4809, then transport molecular gas into NGC 4810 and create new stars.”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7"/>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p:txBody>
      </p:sp>
      <p:sp>
        <p:nvSpPr>
          <p:cNvPr id="782" name="Google Shape;782;p17"/>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783" name="Google Shape;783;p17"/>
          <p:cNvPicPr preferRelativeResize="0"/>
          <p:nvPr/>
        </p:nvPicPr>
        <p:blipFill>
          <a:blip r:embed="rId3">
            <a:alphaModFix/>
          </a:blip>
          <a:stretch>
            <a:fillRect/>
          </a:stretch>
        </p:blipFill>
        <p:spPr>
          <a:xfrm>
            <a:off x="0" y="232457"/>
            <a:ext cx="9143998" cy="46785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8"/>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p:txBody>
      </p:sp>
      <p:sp>
        <p:nvSpPr>
          <p:cNvPr id="789" name="Google Shape;789;p18"/>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790" name="Google Shape;790;p18"/>
          <p:cNvPicPr preferRelativeResize="0"/>
          <p:nvPr/>
        </p:nvPicPr>
        <p:blipFill>
          <a:blip r:embed="rId3">
            <a:alphaModFix/>
          </a:blip>
          <a:stretch>
            <a:fillRect/>
          </a:stretch>
        </p:blipFill>
        <p:spPr>
          <a:xfrm>
            <a:off x="0" y="626904"/>
            <a:ext cx="9143999" cy="38896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9"/>
          <p:cNvSpPr txBox="1"/>
          <p:nvPr>
            <p:ph type="title"/>
          </p:nvPr>
        </p:nvSpPr>
        <p:spPr>
          <a:xfrm>
            <a:off x="1138275" y="858500"/>
            <a:ext cx="7084800" cy="822900"/>
          </a:xfrm>
          <a:prstGeom prst="rect">
            <a:avLst/>
          </a:prstGeom>
        </p:spPr>
        <p:txBody>
          <a:bodyPr anchorCtr="0" anchor="b" bIns="0" lIns="0" spcFirstLastPara="1" rIns="0" wrap="square" tIns="0">
            <a:noAutofit/>
          </a:bodyPr>
          <a:lstStyle/>
          <a:p>
            <a:pPr indent="0" lvl="0" marL="0" rtl="0" algn="ctr">
              <a:lnSpc>
                <a:spcPct val="115000"/>
              </a:lnSpc>
              <a:spcBef>
                <a:spcPts val="1200"/>
              </a:spcBef>
              <a:spcAft>
                <a:spcPts val="1200"/>
              </a:spcAft>
              <a:buNone/>
            </a:pPr>
            <a:r>
              <a:rPr lang="en" sz="2000">
                <a:latin typeface="Abel"/>
                <a:ea typeface="Abel"/>
                <a:cs typeface="Abel"/>
                <a:sym typeface="Abel"/>
              </a:rPr>
              <a:t>Rathore et al., </a:t>
            </a:r>
            <a:r>
              <a:rPr i="1" lang="en" sz="2000">
                <a:latin typeface="Abel"/>
                <a:ea typeface="Abel"/>
                <a:cs typeface="Abel"/>
                <a:sym typeface="Abel"/>
              </a:rPr>
              <a:t>Star-forming S0 Galaxies in SDSS-MaNGA: fading spirals or rejuvenated S0s?</a:t>
            </a:r>
            <a:r>
              <a:rPr lang="en" sz="2000">
                <a:latin typeface="Abel"/>
                <a:ea typeface="Abel"/>
                <a:cs typeface="Abel"/>
                <a:sym typeface="Abel"/>
              </a:rPr>
              <a:t>, 2023</a:t>
            </a:r>
            <a:endParaRPr sz="2000">
              <a:latin typeface="Abel"/>
              <a:ea typeface="Abel"/>
              <a:cs typeface="Abel"/>
              <a:sym typeface="Abel"/>
            </a:endParaRPr>
          </a:p>
        </p:txBody>
      </p:sp>
      <p:sp>
        <p:nvSpPr>
          <p:cNvPr id="796" name="Google Shape;796;p19"/>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marR="0" rtl="0" algn="l">
              <a:lnSpc>
                <a:spcPct val="115000"/>
              </a:lnSpc>
              <a:spcBef>
                <a:spcPts val="0"/>
              </a:spcBef>
              <a:spcAft>
                <a:spcPts val="0"/>
              </a:spcAft>
              <a:buNone/>
            </a:pPr>
            <a:r>
              <a:t/>
            </a:r>
            <a:endParaRPr sz="1800">
              <a:solidFill>
                <a:schemeClr val="lt1"/>
              </a:solidFill>
            </a:endParaRPr>
          </a:p>
          <a:p>
            <a:pPr indent="0" lvl="0" marL="0" marR="0" rtl="0" algn="l">
              <a:lnSpc>
                <a:spcPct val="115000"/>
              </a:lnSpc>
              <a:spcBef>
                <a:spcPts val="0"/>
              </a:spcBef>
              <a:spcAft>
                <a:spcPts val="0"/>
              </a:spcAft>
              <a:buNone/>
            </a:pPr>
            <a:r>
              <a:t/>
            </a:r>
            <a:endParaRPr sz="1800">
              <a:solidFill>
                <a:schemeClr val="lt1"/>
              </a:solidFill>
            </a:endParaRPr>
          </a:p>
          <a:p>
            <a:pPr indent="0" lvl="0" marL="0" marR="0" rtl="0" algn="l">
              <a:lnSpc>
                <a:spcPct val="115000"/>
              </a:lnSpc>
              <a:spcBef>
                <a:spcPts val="0"/>
              </a:spcBef>
              <a:spcAft>
                <a:spcPts val="0"/>
              </a:spcAft>
              <a:buNone/>
            </a:pPr>
            <a:r>
              <a:rPr lang="en" sz="1800">
                <a:solidFill>
                  <a:schemeClr val="lt1"/>
                </a:solidFill>
              </a:rPr>
              <a:t>“S0 galaxies are known to be in general red and non-star forming”</a:t>
            </a:r>
            <a:endParaRPr sz="1800">
              <a:solidFill>
                <a:schemeClr val="lt1"/>
              </a:solidFill>
            </a:endParaRPr>
          </a:p>
          <a:p>
            <a:pPr indent="0" lvl="0" marL="0" marR="0" rtl="0" algn="l">
              <a:lnSpc>
                <a:spcPct val="115000"/>
              </a:lnSpc>
              <a:spcBef>
                <a:spcPts val="0"/>
              </a:spcBef>
              <a:spcAft>
                <a:spcPts val="0"/>
              </a:spcAft>
              <a:buNone/>
            </a:pPr>
            <a:r>
              <a:t/>
            </a:r>
            <a:endParaRPr sz="1800">
              <a:solidFill>
                <a:schemeClr val="lt1"/>
              </a:solidFill>
            </a:endParaRPr>
          </a:p>
          <a:p>
            <a:pPr indent="0" lvl="0" marL="0" marR="0" rtl="0" algn="l">
              <a:lnSpc>
                <a:spcPct val="115000"/>
              </a:lnSpc>
              <a:spcBef>
                <a:spcPts val="0"/>
              </a:spcBef>
              <a:spcAft>
                <a:spcPts val="0"/>
              </a:spcAft>
              <a:buNone/>
            </a:pPr>
            <a:r>
              <a:rPr lang="en" sz="1800">
                <a:solidFill>
                  <a:schemeClr val="lt1"/>
                </a:solidFill>
              </a:rPr>
              <a:t>“in our sample of SF-S0s, star-formation has been rejuvenated, with </a:t>
            </a:r>
            <a:r>
              <a:rPr b="1" lang="en" sz="1800" u="sng">
                <a:solidFill>
                  <a:schemeClr val="lt1"/>
                </a:solidFill>
              </a:rPr>
              <a:t>minor mergers likely to be a major driver</a:t>
            </a:r>
            <a:r>
              <a:rPr lang="en" sz="1800">
                <a:solidFill>
                  <a:schemeClr val="lt1"/>
                </a:solidFill>
              </a:rPr>
              <a:t>”</a:t>
            </a:r>
            <a:endParaRPr sz="1800">
              <a:solidFill>
                <a:schemeClr val="lt1"/>
              </a:solidFill>
            </a:endParaRPr>
          </a:p>
          <a:p>
            <a:pPr indent="0" lvl="0" marL="0" marR="0" rtl="0" algn="l">
              <a:lnSpc>
                <a:spcPct val="115000"/>
              </a:lnSpc>
              <a:spcBef>
                <a:spcPts val="0"/>
              </a:spcBef>
              <a:spcAft>
                <a:spcPts val="0"/>
              </a:spcAft>
              <a:buNone/>
            </a:pPr>
            <a:r>
              <a:t/>
            </a:r>
            <a:endParaRPr sz="1800">
              <a:solidFill>
                <a:schemeClr val="lt1"/>
              </a:solidFill>
            </a:endParaRPr>
          </a:p>
          <a:p>
            <a:pPr indent="0" lvl="0" marL="0" marR="0" rtl="0" algn="l">
              <a:lnSpc>
                <a:spcPct val="100000"/>
              </a:lnSpc>
              <a:spcBef>
                <a:spcPts val="600"/>
              </a:spcBef>
              <a:spcAft>
                <a:spcPts val="0"/>
              </a:spcAft>
              <a:buNone/>
            </a:pPr>
            <a:r>
              <a:t/>
            </a: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0"/>
          <p:cNvSpPr txBox="1"/>
          <p:nvPr>
            <p:ph type="title"/>
          </p:nvPr>
        </p:nvSpPr>
        <p:spPr>
          <a:xfrm>
            <a:off x="826550" y="1163300"/>
            <a:ext cx="7396500" cy="620400"/>
          </a:xfrm>
          <a:prstGeom prst="rect">
            <a:avLst/>
          </a:prstGeom>
        </p:spPr>
        <p:txBody>
          <a:bodyPr anchorCtr="0" anchor="b" bIns="0" lIns="0" spcFirstLastPara="1" rIns="0" wrap="square" tIns="0">
            <a:noAutofit/>
          </a:bodyPr>
          <a:lstStyle/>
          <a:p>
            <a:pPr indent="0" lvl="0" marL="0" rtl="0" algn="ctr">
              <a:lnSpc>
                <a:spcPct val="115000"/>
              </a:lnSpc>
              <a:spcBef>
                <a:spcPts val="1200"/>
              </a:spcBef>
              <a:spcAft>
                <a:spcPts val="1200"/>
              </a:spcAft>
              <a:buClr>
                <a:schemeClr val="dk1"/>
              </a:buClr>
              <a:buSzPts val="1100"/>
              <a:buFont typeface="Arial"/>
              <a:buNone/>
            </a:pPr>
            <a:r>
              <a:rPr lang="en" sz="2100">
                <a:latin typeface="Abel"/>
                <a:ea typeface="Abel"/>
                <a:cs typeface="Abel"/>
                <a:sym typeface="Abel"/>
              </a:rPr>
              <a:t>Baron et al., </a:t>
            </a:r>
            <a:r>
              <a:rPr i="1" lang="en" sz="2100">
                <a:latin typeface="Abel"/>
                <a:ea typeface="Abel"/>
                <a:cs typeface="Abel"/>
                <a:sym typeface="Abel"/>
              </a:rPr>
              <a:t>Star formation and molecular gas properties of post-starburst galaxies</a:t>
            </a:r>
            <a:r>
              <a:rPr lang="en" sz="2100">
                <a:latin typeface="Abel"/>
                <a:ea typeface="Abel"/>
                <a:cs typeface="Abel"/>
                <a:sym typeface="Abel"/>
              </a:rPr>
              <a:t>, 2023</a:t>
            </a:r>
            <a:endParaRPr sz="2100">
              <a:latin typeface="Abel"/>
              <a:ea typeface="Abel"/>
              <a:cs typeface="Abel"/>
              <a:sym typeface="Abel"/>
            </a:endParaRPr>
          </a:p>
        </p:txBody>
      </p:sp>
      <p:sp>
        <p:nvSpPr>
          <p:cNvPr id="802" name="Google Shape;802;p20"/>
          <p:cNvSpPr txBox="1"/>
          <p:nvPr>
            <p:ph idx="1" type="body"/>
          </p:nvPr>
        </p:nvSpPr>
        <p:spPr>
          <a:xfrm>
            <a:off x="1315475" y="1882585"/>
            <a:ext cx="6513000" cy="2695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lt1"/>
                </a:solidFill>
              </a:rPr>
              <a:t>“Our results show no contradiction with the common galaxy evolution picture, where</a:t>
            </a:r>
            <a:r>
              <a:rPr b="1" lang="en" sz="1800" u="sng">
                <a:solidFill>
                  <a:schemeClr val="lt1"/>
                </a:solidFill>
              </a:rPr>
              <a:t> the decrease in SFR is due to the consumption of molecular gas by the starburst.</a:t>
            </a:r>
            <a:r>
              <a:rPr lang="en" sz="1800">
                <a:solidFill>
                  <a:schemeClr val="lt1"/>
                </a:solidFill>
              </a:rPr>
              <a:t>”</a:t>
            </a:r>
            <a:endParaRPr sz="1800">
              <a:solidFill>
                <a:schemeClr val="lt1"/>
              </a:solidFill>
            </a:endParaRPr>
          </a:p>
          <a:p>
            <a:pPr indent="0" lvl="0" marL="0" marR="0" rtl="0" algn="l">
              <a:lnSpc>
                <a:spcPct val="100000"/>
              </a:lnSpc>
              <a:spcBef>
                <a:spcPts val="600"/>
              </a:spcBef>
              <a:spcAft>
                <a:spcPts val="0"/>
              </a:spcAft>
              <a:buNone/>
            </a:pPr>
            <a:r>
              <a:t/>
            </a: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21"/>
          <p:cNvSpPr txBox="1"/>
          <p:nvPr>
            <p:ph type="title"/>
          </p:nvPr>
        </p:nvSpPr>
        <p:spPr>
          <a:xfrm>
            <a:off x="1138275" y="858500"/>
            <a:ext cx="7084800" cy="620400"/>
          </a:xfrm>
          <a:prstGeom prst="rect">
            <a:avLst/>
          </a:prstGeom>
        </p:spPr>
        <p:txBody>
          <a:bodyPr anchorCtr="0" anchor="b" bIns="0" lIns="0" spcFirstLastPara="1" rIns="0" wrap="square" tIns="0">
            <a:noAutofit/>
          </a:bodyPr>
          <a:lstStyle/>
          <a:p>
            <a:pPr indent="0" lvl="0" marL="0" rtl="0" algn="ctr">
              <a:lnSpc>
                <a:spcPct val="115000"/>
              </a:lnSpc>
              <a:spcBef>
                <a:spcPts val="1200"/>
              </a:spcBef>
              <a:spcAft>
                <a:spcPts val="1200"/>
              </a:spcAft>
              <a:buNone/>
            </a:pPr>
            <a:r>
              <a:rPr lang="en" sz="2000">
                <a:latin typeface="Abel"/>
                <a:ea typeface="Abel"/>
                <a:cs typeface="Abel"/>
                <a:sym typeface="Abel"/>
              </a:rPr>
              <a:t>Li </a:t>
            </a:r>
            <a:r>
              <a:rPr lang="en" sz="2000">
                <a:latin typeface="Abel"/>
                <a:ea typeface="Abel"/>
                <a:cs typeface="Abel"/>
                <a:sym typeface="Abel"/>
              </a:rPr>
              <a:t>et al.,</a:t>
            </a:r>
            <a:r>
              <a:rPr i="1" lang="en" sz="2000">
                <a:latin typeface="Abel"/>
                <a:ea typeface="Abel"/>
                <a:cs typeface="Abel"/>
                <a:sym typeface="Abel"/>
              </a:rPr>
              <a:t> The Subtle Effects of Mergers on Star Formation in Nearby Galaxies</a:t>
            </a:r>
            <a:r>
              <a:rPr lang="en" sz="2000">
                <a:latin typeface="Abel"/>
                <a:ea typeface="Abel"/>
                <a:cs typeface="Abel"/>
                <a:sym typeface="Abel"/>
              </a:rPr>
              <a:t>, 2023</a:t>
            </a:r>
            <a:endParaRPr sz="2000">
              <a:latin typeface="Abel"/>
              <a:ea typeface="Abel"/>
              <a:cs typeface="Abel"/>
              <a:sym typeface="Abel"/>
            </a:endParaRPr>
          </a:p>
        </p:txBody>
      </p:sp>
      <p:sp>
        <p:nvSpPr>
          <p:cNvPr id="808" name="Google Shape;808;p21"/>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 sz="1700">
                <a:solidFill>
                  <a:schemeClr val="lt1"/>
                </a:solidFill>
              </a:rPr>
              <a:t>“Among low-redshift galaxies, </a:t>
            </a:r>
            <a:r>
              <a:rPr b="1" lang="en" sz="1800" u="sng">
                <a:solidFill>
                  <a:schemeClr val="lt1"/>
                </a:solidFill>
              </a:rPr>
              <a:t>galaxy mergers</a:t>
            </a:r>
            <a:r>
              <a:rPr lang="en" sz="1700">
                <a:solidFill>
                  <a:schemeClr val="lt1"/>
                </a:solidFill>
              </a:rPr>
              <a:t>, including those that involve gas-rich and nearly equal-mass galaxies, </a:t>
            </a:r>
            <a:r>
              <a:rPr b="1" lang="en" sz="1800" u="sng">
                <a:solidFill>
                  <a:schemeClr val="lt1"/>
                </a:solidFill>
              </a:rPr>
              <a:t>exert a minimal impact on their SFR, specific SFR, or star formation efficiency</a:t>
            </a:r>
            <a:r>
              <a:rPr b="1" lang="en" sz="1800">
                <a:solidFill>
                  <a:schemeClr val="lt1"/>
                </a:solidFill>
              </a:rPr>
              <a:t>.</a:t>
            </a:r>
            <a:r>
              <a:rPr lang="en" sz="1700">
                <a:solidFill>
                  <a:schemeClr val="lt1"/>
                </a:solidFill>
              </a:rPr>
              <a:t> Starbursts are rare. The star formation efficiency of gas-rich, minor mergers even appears suppressed.”</a:t>
            </a:r>
            <a:endParaRPr sz="1700">
              <a:solidFill>
                <a:schemeClr val="lt1"/>
              </a:solidFill>
            </a:endParaRPr>
          </a:p>
          <a:p>
            <a:pPr indent="0" lvl="0" marL="0" marR="0" rtl="0" algn="l">
              <a:lnSpc>
                <a:spcPct val="115000"/>
              </a:lnSpc>
              <a:spcBef>
                <a:spcPts val="0"/>
              </a:spcBef>
              <a:spcAft>
                <a:spcPts val="0"/>
              </a:spcAft>
              <a:buNone/>
            </a:pPr>
            <a:r>
              <a:t/>
            </a:r>
            <a:endParaRPr sz="1700">
              <a:solidFill>
                <a:schemeClr val="lt1"/>
              </a:solidFill>
            </a:endParaRPr>
          </a:p>
          <a:p>
            <a:pPr indent="0" lvl="0" marL="0" marR="0" rtl="0" algn="l">
              <a:lnSpc>
                <a:spcPct val="115000"/>
              </a:lnSpc>
              <a:spcBef>
                <a:spcPts val="0"/>
              </a:spcBef>
              <a:spcAft>
                <a:spcPts val="0"/>
              </a:spcAft>
              <a:buNone/>
            </a:pPr>
            <a:r>
              <a:rPr lang="en" sz="1700">
                <a:solidFill>
                  <a:schemeClr val="lt1"/>
                </a:solidFill>
              </a:rPr>
              <a:t>“Contrary to popular wisdom, we find no excess of star-bursts in gas-rich, major mergers. Gas-rich, minor mergers, if anything, form stars even less efficiently than non-merging galaxies.”</a:t>
            </a:r>
            <a:endParaRPr sz="1700">
              <a:solidFill>
                <a:schemeClr val="lt1"/>
              </a:solidFill>
            </a:endParaRPr>
          </a:p>
          <a:p>
            <a:pPr indent="0" lvl="0" marL="0" marR="0" rtl="0" algn="l">
              <a:lnSpc>
                <a:spcPct val="100000"/>
              </a:lnSpc>
              <a:spcBef>
                <a:spcPts val="600"/>
              </a:spcBef>
              <a:spcAft>
                <a:spcPts val="0"/>
              </a:spcAft>
              <a:buNone/>
            </a:pPr>
            <a:r>
              <a:t/>
            </a:r>
            <a:endParaRPr sz="17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