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99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858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68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6" y="1673524"/>
            <a:ext cx="4100418" cy="2216988"/>
          </a:xfrm>
        </p:spPr>
        <p:txBody>
          <a:bodyPr>
            <a:normAutofit/>
          </a:bodyPr>
          <a:lstStyle/>
          <a:p>
            <a:r>
              <a:rPr lang="en-US" dirty="0"/>
              <a:t>People As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</a:t>
            </a:r>
            <a:r>
              <a:rPr lang="en-US" sz="2300" dirty="0"/>
              <a:t>Economics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When was green revolution introduced in India?</a:t>
            </a:r>
          </a:p>
        </p:txBody>
      </p:sp>
      <p:sp>
        <p:nvSpPr>
          <p:cNvPr id="6" name="Rectangle: Rounded Corners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CAE957-BA34-4530-883F-E49D8E1767FE}"/>
              </a:ext>
            </a:extLst>
          </p:cNvPr>
          <p:cNvSpPr/>
          <p:nvPr/>
        </p:nvSpPr>
        <p:spPr>
          <a:xfrm>
            <a:off x="6900493" y="1961965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30D636-3C4B-4AAC-8B98-DCD3AFFA5E99}"/>
              </a:ext>
            </a:extLst>
          </p:cNvPr>
          <p:cNvSpPr/>
          <p:nvPr/>
        </p:nvSpPr>
        <p:spPr>
          <a:xfrm>
            <a:off x="6900493" y="3135297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B4898C-055F-468E-851B-B562E080BAD5}"/>
              </a:ext>
            </a:extLst>
          </p:cNvPr>
          <p:cNvSpPr/>
          <p:nvPr/>
        </p:nvSpPr>
        <p:spPr>
          <a:xfrm>
            <a:off x="6900493" y="4308629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B56870-BAA9-4E84-B55B-58BF7295C554}"/>
              </a:ext>
            </a:extLst>
          </p:cNvPr>
          <p:cNvSpPr/>
          <p:nvPr/>
        </p:nvSpPr>
        <p:spPr>
          <a:xfrm>
            <a:off x="6900493" y="5481961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6FAE-71BA-48AF-B51E-C894111299BB}"/>
              </a:ext>
            </a:extLst>
          </p:cNvPr>
          <p:cNvSpPr txBox="1"/>
          <p:nvPr/>
        </p:nvSpPr>
        <p:spPr>
          <a:xfrm>
            <a:off x="8317299" y="2168847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1945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C85C09-31D7-43EA-B1F1-472A077B0353}"/>
              </a:ext>
            </a:extLst>
          </p:cNvPr>
          <p:cNvSpPr txBox="1"/>
          <p:nvPr/>
        </p:nvSpPr>
        <p:spPr>
          <a:xfrm>
            <a:off x="8317299" y="3307214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1946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1A3D7-2B43-424A-B81E-94A7C6AB5073}"/>
              </a:ext>
            </a:extLst>
          </p:cNvPr>
          <p:cNvSpPr txBox="1"/>
          <p:nvPr/>
        </p:nvSpPr>
        <p:spPr>
          <a:xfrm>
            <a:off x="8317299" y="4445581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1947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994D4-D67C-4AF0-A320-0EBB47F85937}"/>
              </a:ext>
            </a:extLst>
          </p:cNvPr>
          <p:cNvSpPr txBox="1"/>
          <p:nvPr/>
        </p:nvSpPr>
        <p:spPr>
          <a:xfrm>
            <a:off x="8317299" y="5667582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1948</a:t>
            </a:r>
            <a:endParaRPr lang="en-IN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412D34-179A-426E-9017-E5FF9007BC32}"/>
              </a:ext>
            </a:extLst>
          </p:cNvPr>
          <p:cNvSpPr/>
          <p:nvPr/>
        </p:nvSpPr>
        <p:spPr>
          <a:xfrm>
            <a:off x="435005" y="246355"/>
            <a:ext cx="5291091" cy="6258757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41D9A-0188-4DB5-9063-C349A592A90C}"/>
              </a:ext>
            </a:extLst>
          </p:cNvPr>
          <p:cNvSpPr txBox="1"/>
          <p:nvPr/>
        </p:nvSpPr>
        <p:spPr>
          <a:xfrm>
            <a:off x="1003177" y="804366"/>
            <a:ext cx="41547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Greennnnnnnah1bawhdgauwhjgdabwhgawdujkgafwvdkaghwfdvakwgjdvawkdhghfavwdkwvahdwjhdvbalhbd </a:t>
            </a:r>
            <a:r>
              <a:rPr lang="en-US" sz="2400" dirty="0" err="1"/>
              <a:t>akhgwdb</a:t>
            </a:r>
            <a:r>
              <a:rPr lang="en-US" sz="2400" dirty="0"/>
              <a:t> </a:t>
            </a:r>
            <a:r>
              <a:rPr lang="en-US" sz="2400" dirty="0" err="1"/>
              <a:t>ajwhgd</a:t>
            </a:r>
            <a:r>
              <a:rPr lang="en-US" sz="2400" dirty="0"/>
              <a:t> </a:t>
            </a:r>
            <a:r>
              <a:rPr lang="en-US" sz="2400" dirty="0" err="1"/>
              <a:t>awdg</a:t>
            </a:r>
            <a:r>
              <a:rPr lang="en-US" sz="2400" dirty="0"/>
              <a:t> </a:t>
            </a:r>
            <a:r>
              <a:rPr lang="en-US" sz="2400" dirty="0" err="1"/>
              <a:t>aiwuldkj</a:t>
            </a:r>
            <a:r>
              <a:rPr lang="en-US" sz="2400" dirty="0"/>
              <a:t> </a:t>
            </a:r>
            <a:r>
              <a:rPr lang="en-US" sz="2400" dirty="0" err="1"/>
              <a:t>ahwiudlkjah</a:t>
            </a:r>
            <a:r>
              <a:rPr lang="en-US" sz="2400" dirty="0"/>
              <a:t> </a:t>
            </a:r>
            <a:r>
              <a:rPr lang="en-US" sz="2400" dirty="0" err="1"/>
              <a:t>wdiakwuj</a:t>
            </a:r>
            <a:r>
              <a:rPr lang="en-US" sz="2400" dirty="0"/>
              <a:t> </a:t>
            </a:r>
            <a:r>
              <a:rPr lang="en-US" sz="2400" dirty="0" err="1"/>
              <a:t>dhiuawkw</a:t>
            </a:r>
            <a:r>
              <a:rPr lang="en-US" sz="2400" dirty="0"/>
              <a:t> </a:t>
            </a:r>
            <a:r>
              <a:rPr lang="en-US" sz="2400" dirty="0" err="1"/>
              <a:t>yhiuakw</a:t>
            </a:r>
            <a:r>
              <a:rPr lang="en-US" sz="2400" dirty="0"/>
              <a:t> </a:t>
            </a:r>
            <a:r>
              <a:rPr lang="en-US" sz="2400" dirty="0" err="1"/>
              <a:t>yhduiakwydh</a:t>
            </a:r>
            <a:r>
              <a:rPr lang="en-US" sz="2400" dirty="0"/>
              <a:t> </a:t>
            </a:r>
            <a:r>
              <a:rPr lang="en-US" sz="2400" dirty="0" err="1"/>
              <a:t>iuawkd</a:t>
            </a:r>
            <a:r>
              <a:rPr lang="en-US" sz="2400" dirty="0"/>
              <a:t> </a:t>
            </a:r>
            <a:r>
              <a:rPr lang="en-US" sz="2400" dirty="0" err="1"/>
              <a:t>yhiauwdy</a:t>
            </a:r>
            <a:r>
              <a:rPr lang="en-US" sz="2400" dirty="0"/>
              <a:t> </a:t>
            </a:r>
            <a:r>
              <a:rPr lang="en-US" sz="2400" dirty="0" err="1"/>
              <a:t>hwaiu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Greennnnnnnah</a:t>
            </a:r>
            <a:r>
              <a:rPr lang="en-US" sz="2400" dirty="0"/>
              <a:t> bawhdgauwhjgdabwhgawdujkgafwvdkaghwfdvakwgjdvawkdhghfavwdkwvahdwjhdvbalhbd </a:t>
            </a:r>
            <a:r>
              <a:rPr lang="en-US" sz="2400" dirty="0" err="1"/>
              <a:t>akhgwdb</a:t>
            </a:r>
            <a:r>
              <a:rPr lang="en-US" sz="2400" dirty="0"/>
              <a:t> </a:t>
            </a:r>
            <a:r>
              <a:rPr lang="en-US" sz="2400" dirty="0" err="1"/>
              <a:t>ajwhgd</a:t>
            </a:r>
            <a:r>
              <a:rPr lang="en-US" sz="2400" dirty="0"/>
              <a:t> </a:t>
            </a:r>
            <a:r>
              <a:rPr lang="en-US" sz="2400" dirty="0" err="1"/>
              <a:t>awdg</a:t>
            </a:r>
            <a:r>
              <a:rPr lang="en-US" sz="2400" dirty="0"/>
              <a:t> </a:t>
            </a:r>
            <a:r>
              <a:rPr lang="en-US" sz="2400" dirty="0" err="1"/>
              <a:t>aiwuldkj</a:t>
            </a:r>
            <a:r>
              <a:rPr lang="en-US" sz="2400" dirty="0"/>
              <a:t> </a:t>
            </a:r>
            <a:r>
              <a:rPr lang="en-US" sz="2400" dirty="0" err="1"/>
              <a:t>ahwiudlkjah</a:t>
            </a:r>
            <a:r>
              <a:rPr lang="en-US" sz="2400" dirty="0"/>
              <a:t> </a:t>
            </a:r>
            <a:r>
              <a:rPr lang="en-US" sz="2400" dirty="0" err="1"/>
              <a:t>wdiakwuj</a:t>
            </a:r>
            <a:r>
              <a:rPr lang="en-US" sz="2400" dirty="0"/>
              <a:t> </a:t>
            </a:r>
            <a:r>
              <a:rPr lang="en-US" sz="2400" dirty="0" err="1"/>
              <a:t>dhiuawkw</a:t>
            </a:r>
            <a:r>
              <a:rPr lang="en-US" sz="2400" dirty="0"/>
              <a:t> </a:t>
            </a:r>
            <a:r>
              <a:rPr lang="en-US" sz="2400" dirty="0" err="1"/>
              <a:t>yhiuakw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When was green revolution introduced in India?</a:t>
            </a:r>
          </a:p>
        </p:txBody>
      </p:sp>
      <p:sp>
        <p:nvSpPr>
          <p:cNvPr id="6" name="Rectangle: Rounded Corners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CAE957-BA34-4530-883F-E49D8E1767FE}"/>
              </a:ext>
            </a:extLst>
          </p:cNvPr>
          <p:cNvSpPr/>
          <p:nvPr/>
        </p:nvSpPr>
        <p:spPr>
          <a:xfrm>
            <a:off x="6900493" y="1961965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30D636-3C4B-4AAC-8B98-DCD3AFFA5E99}"/>
              </a:ext>
            </a:extLst>
          </p:cNvPr>
          <p:cNvSpPr/>
          <p:nvPr/>
        </p:nvSpPr>
        <p:spPr>
          <a:xfrm>
            <a:off x="6900493" y="3135297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B4898C-055F-468E-851B-B562E080BAD5}"/>
              </a:ext>
            </a:extLst>
          </p:cNvPr>
          <p:cNvSpPr/>
          <p:nvPr/>
        </p:nvSpPr>
        <p:spPr>
          <a:xfrm>
            <a:off x="6900493" y="4308629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B56870-BAA9-4E84-B55B-58BF7295C554}"/>
              </a:ext>
            </a:extLst>
          </p:cNvPr>
          <p:cNvSpPr/>
          <p:nvPr/>
        </p:nvSpPr>
        <p:spPr>
          <a:xfrm>
            <a:off x="6900493" y="5481961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6FAE-71BA-48AF-B51E-C894111299BB}"/>
              </a:ext>
            </a:extLst>
          </p:cNvPr>
          <p:cNvSpPr txBox="1"/>
          <p:nvPr/>
        </p:nvSpPr>
        <p:spPr>
          <a:xfrm>
            <a:off x="8317299" y="2168847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1945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C85C09-31D7-43EA-B1F1-472A077B0353}"/>
              </a:ext>
            </a:extLst>
          </p:cNvPr>
          <p:cNvSpPr txBox="1"/>
          <p:nvPr/>
        </p:nvSpPr>
        <p:spPr>
          <a:xfrm>
            <a:off x="8317299" y="3307214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1946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1A3D7-2B43-424A-B81E-94A7C6AB5073}"/>
              </a:ext>
            </a:extLst>
          </p:cNvPr>
          <p:cNvSpPr txBox="1"/>
          <p:nvPr/>
        </p:nvSpPr>
        <p:spPr>
          <a:xfrm>
            <a:off x="8317299" y="4445581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1947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994D4-D67C-4AF0-A320-0EBB47F85937}"/>
              </a:ext>
            </a:extLst>
          </p:cNvPr>
          <p:cNvSpPr txBox="1"/>
          <p:nvPr/>
        </p:nvSpPr>
        <p:spPr>
          <a:xfrm>
            <a:off x="8317299" y="5667582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1948</a:t>
            </a:r>
            <a:endParaRPr lang="en-IN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412D34-179A-426E-9017-E5FF9007BC32}"/>
              </a:ext>
            </a:extLst>
          </p:cNvPr>
          <p:cNvSpPr/>
          <p:nvPr/>
        </p:nvSpPr>
        <p:spPr>
          <a:xfrm>
            <a:off x="435005" y="246355"/>
            <a:ext cx="5291091" cy="6258757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41D9A-0188-4DB5-9063-C349A592A90C}"/>
              </a:ext>
            </a:extLst>
          </p:cNvPr>
          <p:cNvSpPr txBox="1"/>
          <p:nvPr/>
        </p:nvSpPr>
        <p:spPr>
          <a:xfrm>
            <a:off x="1003177" y="804366"/>
            <a:ext cx="41547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Greennnnnnnah2bawhdgauwhjgdabwhgawdujkgafwvdkaghwfdvakwgjdvawkdhghfavwdkwvahdwjhdvbalhbd </a:t>
            </a:r>
            <a:r>
              <a:rPr lang="en-US" sz="2400" dirty="0" err="1"/>
              <a:t>akhgwdb</a:t>
            </a:r>
            <a:r>
              <a:rPr lang="en-US" sz="2400" dirty="0"/>
              <a:t> </a:t>
            </a:r>
            <a:r>
              <a:rPr lang="en-US" sz="2400" dirty="0" err="1"/>
              <a:t>ajwhgd</a:t>
            </a:r>
            <a:r>
              <a:rPr lang="en-US" sz="2400" dirty="0"/>
              <a:t> </a:t>
            </a:r>
            <a:r>
              <a:rPr lang="en-US" sz="2400" dirty="0" err="1"/>
              <a:t>awdg</a:t>
            </a:r>
            <a:r>
              <a:rPr lang="en-US" sz="2400" dirty="0"/>
              <a:t> </a:t>
            </a:r>
            <a:r>
              <a:rPr lang="en-US" sz="2400" dirty="0" err="1"/>
              <a:t>aiwuldkj</a:t>
            </a:r>
            <a:r>
              <a:rPr lang="en-US" sz="2400" dirty="0"/>
              <a:t> </a:t>
            </a:r>
            <a:r>
              <a:rPr lang="en-US" sz="2400" dirty="0" err="1"/>
              <a:t>ahwiudlkjah</a:t>
            </a:r>
            <a:r>
              <a:rPr lang="en-US" sz="2400" dirty="0"/>
              <a:t> </a:t>
            </a:r>
            <a:r>
              <a:rPr lang="en-US" sz="2400" dirty="0" err="1"/>
              <a:t>wdiakwuj</a:t>
            </a:r>
            <a:r>
              <a:rPr lang="en-US" sz="2400" dirty="0"/>
              <a:t> </a:t>
            </a:r>
            <a:r>
              <a:rPr lang="en-US" sz="2400" dirty="0" err="1"/>
              <a:t>dhiuawkw</a:t>
            </a:r>
            <a:r>
              <a:rPr lang="en-US" sz="2400" dirty="0"/>
              <a:t> </a:t>
            </a:r>
            <a:r>
              <a:rPr lang="en-US" sz="2400" dirty="0" err="1"/>
              <a:t>yhiuakw</a:t>
            </a:r>
            <a:r>
              <a:rPr lang="en-US" sz="2400" dirty="0"/>
              <a:t> </a:t>
            </a:r>
            <a:r>
              <a:rPr lang="en-US" sz="2400" dirty="0" err="1"/>
              <a:t>yhduiakwydh</a:t>
            </a:r>
            <a:r>
              <a:rPr lang="en-US" sz="2400" dirty="0"/>
              <a:t> </a:t>
            </a:r>
            <a:r>
              <a:rPr lang="en-US" sz="2400" dirty="0" err="1"/>
              <a:t>iuawkd</a:t>
            </a:r>
            <a:r>
              <a:rPr lang="en-US" sz="2400" dirty="0"/>
              <a:t> </a:t>
            </a:r>
            <a:r>
              <a:rPr lang="en-US" sz="2400" dirty="0" err="1"/>
              <a:t>yhiauwdy</a:t>
            </a:r>
            <a:r>
              <a:rPr lang="en-US" sz="2400" dirty="0"/>
              <a:t> </a:t>
            </a:r>
            <a:r>
              <a:rPr lang="en-US" sz="2400" dirty="0" err="1"/>
              <a:t>hwaiu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Greennnnnnnah</a:t>
            </a:r>
            <a:r>
              <a:rPr lang="en-US" sz="2400" dirty="0"/>
              <a:t> bawhdgauwhjgdabwhgawdujkgafwvdkaghwfdvakwgjdvawkdhghfavwdkwvahdwjhdvbalhbd </a:t>
            </a:r>
            <a:r>
              <a:rPr lang="en-US" sz="2400" dirty="0" err="1"/>
              <a:t>akhgwdb</a:t>
            </a:r>
            <a:r>
              <a:rPr lang="en-US" sz="2400" dirty="0"/>
              <a:t> </a:t>
            </a:r>
            <a:r>
              <a:rPr lang="en-US" sz="2400" dirty="0" err="1"/>
              <a:t>ajwhgd</a:t>
            </a:r>
            <a:r>
              <a:rPr lang="en-US" sz="2400" dirty="0"/>
              <a:t> </a:t>
            </a:r>
            <a:r>
              <a:rPr lang="en-US" sz="2400" dirty="0" err="1"/>
              <a:t>awdg</a:t>
            </a:r>
            <a:r>
              <a:rPr lang="en-US" sz="2400" dirty="0"/>
              <a:t> </a:t>
            </a:r>
            <a:r>
              <a:rPr lang="en-US" sz="2400" dirty="0" err="1"/>
              <a:t>aiwuldkj</a:t>
            </a:r>
            <a:r>
              <a:rPr lang="en-US" sz="2400" dirty="0"/>
              <a:t> </a:t>
            </a:r>
            <a:r>
              <a:rPr lang="en-US" sz="2400" dirty="0" err="1"/>
              <a:t>ahwiudlkjah</a:t>
            </a:r>
            <a:r>
              <a:rPr lang="en-US" sz="2400" dirty="0"/>
              <a:t> </a:t>
            </a:r>
            <a:r>
              <a:rPr lang="en-US" sz="2400" dirty="0" err="1"/>
              <a:t>wdiakwuj</a:t>
            </a:r>
            <a:r>
              <a:rPr lang="en-US" sz="2400" dirty="0"/>
              <a:t> </a:t>
            </a:r>
            <a:r>
              <a:rPr lang="en-US" sz="2400" dirty="0" err="1"/>
              <a:t>dhiuawkw</a:t>
            </a:r>
            <a:r>
              <a:rPr lang="en-US" sz="2400" dirty="0"/>
              <a:t> </a:t>
            </a:r>
            <a:r>
              <a:rPr lang="en-US" sz="2400" dirty="0" err="1"/>
              <a:t>yhiuakw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943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When was green revolution introduced in India?</a:t>
            </a:r>
          </a:p>
        </p:txBody>
      </p:sp>
      <p:sp>
        <p:nvSpPr>
          <p:cNvPr id="6" name="Rectangle: Rounded Corners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CAE957-BA34-4530-883F-E49D8E1767FE}"/>
              </a:ext>
            </a:extLst>
          </p:cNvPr>
          <p:cNvSpPr/>
          <p:nvPr/>
        </p:nvSpPr>
        <p:spPr>
          <a:xfrm>
            <a:off x="6900493" y="1961965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30D636-3C4B-4AAC-8B98-DCD3AFFA5E99}"/>
              </a:ext>
            </a:extLst>
          </p:cNvPr>
          <p:cNvSpPr/>
          <p:nvPr/>
        </p:nvSpPr>
        <p:spPr>
          <a:xfrm>
            <a:off x="6900493" y="3135297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B4898C-055F-468E-851B-B562E080BAD5}"/>
              </a:ext>
            </a:extLst>
          </p:cNvPr>
          <p:cNvSpPr/>
          <p:nvPr/>
        </p:nvSpPr>
        <p:spPr>
          <a:xfrm>
            <a:off x="6900493" y="4308629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B56870-BAA9-4E84-B55B-58BF7295C554}"/>
              </a:ext>
            </a:extLst>
          </p:cNvPr>
          <p:cNvSpPr/>
          <p:nvPr/>
        </p:nvSpPr>
        <p:spPr>
          <a:xfrm>
            <a:off x="6900493" y="5481961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6FAE-71BA-48AF-B51E-C894111299BB}"/>
              </a:ext>
            </a:extLst>
          </p:cNvPr>
          <p:cNvSpPr txBox="1"/>
          <p:nvPr/>
        </p:nvSpPr>
        <p:spPr>
          <a:xfrm>
            <a:off x="8317299" y="2168847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1945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C85C09-31D7-43EA-B1F1-472A077B0353}"/>
              </a:ext>
            </a:extLst>
          </p:cNvPr>
          <p:cNvSpPr txBox="1"/>
          <p:nvPr/>
        </p:nvSpPr>
        <p:spPr>
          <a:xfrm>
            <a:off x="8317299" y="3307214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1946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1A3D7-2B43-424A-B81E-94A7C6AB5073}"/>
              </a:ext>
            </a:extLst>
          </p:cNvPr>
          <p:cNvSpPr txBox="1"/>
          <p:nvPr/>
        </p:nvSpPr>
        <p:spPr>
          <a:xfrm>
            <a:off x="8317299" y="4445581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1947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994D4-D67C-4AF0-A320-0EBB47F85937}"/>
              </a:ext>
            </a:extLst>
          </p:cNvPr>
          <p:cNvSpPr txBox="1"/>
          <p:nvPr/>
        </p:nvSpPr>
        <p:spPr>
          <a:xfrm>
            <a:off x="8317299" y="5667582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1948</a:t>
            </a:r>
            <a:endParaRPr lang="en-IN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412D34-179A-426E-9017-E5FF9007BC32}"/>
              </a:ext>
            </a:extLst>
          </p:cNvPr>
          <p:cNvSpPr/>
          <p:nvPr/>
        </p:nvSpPr>
        <p:spPr>
          <a:xfrm>
            <a:off x="435005" y="246355"/>
            <a:ext cx="5291091" cy="6258757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41D9A-0188-4DB5-9063-C349A592A90C}"/>
              </a:ext>
            </a:extLst>
          </p:cNvPr>
          <p:cNvSpPr txBox="1"/>
          <p:nvPr/>
        </p:nvSpPr>
        <p:spPr>
          <a:xfrm>
            <a:off x="1003177" y="804366"/>
            <a:ext cx="41547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Greennnnnnnah3 bawhdgauwhjgdabwhgawdujkgafwvdkaghwfdvakwgjdvawkdhghfavwdkwvahdwjhdvbalhbd </a:t>
            </a:r>
            <a:r>
              <a:rPr lang="en-US" sz="2400" dirty="0" err="1"/>
              <a:t>akhgwdb</a:t>
            </a:r>
            <a:r>
              <a:rPr lang="en-US" sz="2400" dirty="0"/>
              <a:t> </a:t>
            </a:r>
            <a:r>
              <a:rPr lang="en-US" sz="2400" dirty="0" err="1"/>
              <a:t>ajwhgd</a:t>
            </a:r>
            <a:r>
              <a:rPr lang="en-US" sz="2400" dirty="0"/>
              <a:t> </a:t>
            </a:r>
            <a:r>
              <a:rPr lang="en-US" sz="2400" dirty="0" err="1"/>
              <a:t>awdg</a:t>
            </a:r>
            <a:r>
              <a:rPr lang="en-US" sz="2400" dirty="0"/>
              <a:t> </a:t>
            </a:r>
            <a:r>
              <a:rPr lang="en-US" sz="2400" dirty="0" err="1"/>
              <a:t>aiwuldkj</a:t>
            </a:r>
            <a:r>
              <a:rPr lang="en-US" sz="2400" dirty="0"/>
              <a:t> </a:t>
            </a:r>
            <a:r>
              <a:rPr lang="en-US" sz="2400" dirty="0" err="1"/>
              <a:t>ahwiudlkjah</a:t>
            </a:r>
            <a:r>
              <a:rPr lang="en-US" sz="2400" dirty="0"/>
              <a:t> </a:t>
            </a:r>
            <a:r>
              <a:rPr lang="en-US" sz="2400" dirty="0" err="1"/>
              <a:t>wdiakwuj</a:t>
            </a:r>
            <a:r>
              <a:rPr lang="en-US" sz="2400" dirty="0"/>
              <a:t> </a:t>
            </a:r>
            <a:r>
              <a:rPr lang="en-US" sz="2400" dirty="0" err="1"/>
              <a:t>dhiuawkw</a:t>
            </a:r>
            <a:r>
              <a:rPr lang="en-US" sz="2400" dirty="0"/>
              <a:t> </a:t>
            </a:r>
            <a:r>
              <a:rPr lang="en-US" sz="2400" dirty="0" err="1"/>
              <a:t>yhiuakw</a:t>
            </a:r>
            <a:r>
              <a:rPr lang="en-US" sz="2400" dirty="0"/>
              <a:t> </a:t>
            </a:r>
            <a:r>
              <a:rPr lang="en-US" sz="2400" dirty="0" err="1"/>
              <a:t>yhduiakwydh</a:t>
            </a:r>
            <a:r>
              <a:rPr lang="en-US" sz="2400" dirty="0"/>
              <a:t> </a:t>
            </a:r>
            <a:r>
              <a:rPr lang="en-US" sz="2400" dirty="0" err="1"/>
              <a:t>iuawkd</a:t>
            </a:r>
            <a:r>
              <a:rPr lang="en-US" sz="2400" dirty="0"/>
              <a:t> </a:t>
            </a:r>
            <a:r>
              <a:rPr lang="en-US" sz="2400" dirty="0" err="1"/>
              <a:t>yhiauwdy</a:t>
            </a:r>
            <a:r>
              <a:rPr lang="en-US" sz="2400" dirty="0"/>
              <a:t> </a:t>
            </a:r>
            <a:r>
              <a:rPr lang="en-US" sz="2400" dirty="0" err="1"/>
              <a:t>hwaiu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Greennnnnnnah</a:t>
            </a:r>
            <a:r>
              <a:rPr lang="en-US" sz="2400" dirty="0"/>
              <a:t> bawhdgauwhjgdabwhgawdujkgafwvdkaghwfdvakwgjdvawkdhghfavwdkwvahdwjhdvbalhbd </a:t>
            </a:r>
            <a:r>
              <a:rPr lang="en-US" sz="2400" dirty="0" err="1"/>
              <a:t>akhgwdb</a:t>
            </a:r>
            <a:r>
              <a:rPr lang="en-US" sz="2400" dirty="0"/>
              <a:t> </a:t>
            </a:r>
            <a:r>
              <a:rPr lang="en-US" sz="2400" dirty="0" err="1"/>
              <a:t>ajwhgd</a:t>
            </a:r>
            <a:r>
              <a:rPr lang="en-US" sz="2400" dirty="0"/>
              <a:t> </a:t>
            </a:r>
            <a:r>
              <a:rPr lang="en-US" sz="2400" dirty="0" err="1"/>
              <a:t>awdg</a:t>
            </a:r>
            <a:r>
              <a:rPr lang="en-US" sz="2400" dirty="0"/>
              <a:t> </a:t>
            </a:r>
            <a:r>
              <a:rPr lang="en-US" sz="2400" dirty="0" err="1"/>
              <a:t>aiwuldkj</a:t>
            </a:r>
            <a:r>
              <a:rPr lang="en-US" sz="2400" dirty="0"/>
              <a:t> </a:t>
            </a:r>
            <a:r>
              <a:rPr lang="en-US" sz="2400" dirty="0" err="1"/>
              <a:t>ahwiudlkjah</a:t>
            </a:r>
            <a:r>
              <a:rPr lang="en-US" sz="2400" dirty="0"/>
              <a:t> </a:t>
            </a:r>
            <a:r>
              <a:rPr lang="en-US" sz="2400" dirty="0" err="1"/>
              <a:t>wdiakwuj</a:t>
            </a:r>
            <a:r>
              <a:rPr lang="en-US" sz="2400" dirty="0"/>
              <a:t> </a:t>
            </a:r>
            <a:r>
              <a:rPr lang="en-US" sz="2400" dirty="0" err="1"/>
              <a:t>dhiuawkw</a:t>
            </a:r>
            <a:r>
              <a:rPr lang="en-US" sz="2400" dirty="0"/>
              <a:t> </a:t>
            </a:r>
            <a:r>
              <a:rPr lang="en-US" sz="2400" dirty="0" err="1"/>
              <a:t>yhiuakw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56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When was green revolution introduced in India?</a:t>
            </a:r>
          </a:p>
        </p:txBody>
      </p:sp>
      <p:sp>
        <p:nvSpPr>
          <p:cNvPr id="6" name="Rectangle: Rounded Corners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CAE957-BA34-4530-883F-E49D8E1767FE}"/>
              </a:ext>
            </a:extLst>
          </p:cNvPr>
          <p:cNvSpPr/>
          <p:nvPr/>
        </p:nvSpPr>
        <p:spPr>
          <a:xfrm>
            <a:off x="6900493" y="1961965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330D636-3C4B-4AAC-8B98-DCD3AFFA5E99}"/>
              </a:ext>
            </a:extLst>
          </p:cNvPr>
          <p:cNvSpPr/>
          <p:nvPr/>
        </p:nvSpPr>
        <p:spPr>
          <a:xfrm>
            <a:off x="6900493" y="3135297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EB4898C-055F-468E-851B-B562E080BAD5}"/>
              </a:ext>
            </a:extLst>
          </p:cNvPr>
          <p:cNvSpPr/>
          <p:nvPr/>
        </p:nvSpPr>
        <p:spPr>
          <a:xfrm>
            <a:off x="6900493" y="4308629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B56870-BAA9-4E84-B55B-58BF7295C554}"/>
              </a:ext>
            </a:extLst>
          </p:cNvPr>
          <p:cNvSpPr/>
          <p:nvPr/>
        </p:nvSpPr>
        <p:spPr>
          <a:xfrm>
            <a:off x="6900493" y="5481961"/>
            <a:ext cx="4538124" cy="97045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D6FAE-71BA-48AF-B51E-C894111299BB}"/>
              </a:ext>
            </a:extLst>
          </p:cNvPr>
          <p:cNvSpPr txBox="1"/>
          <p:nvPr/>
        </p:nvSpPr>
        <p:spPr>
          <a:xfrm>
            <a:off x="8317299" y="2168847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1945</a:t>
            </a:r>
            <a:endParaRPr lang="en-IN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C85C09-31D7-43EA-B1F1-472A077B0353}"/>
              </a:ext>
            </a:extLst>
          </p:cNvPr>
          <p:cNvSpPr txBox="1"/>
          <p:nvPr/>
        </p:nvSpPr>
        <p:spPr>
          <a:xfrm>
            <a:off x="8317299" y="3307214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1946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1A3D7-2B43-424A-B81E-94A7C6AB5073}"/>
              </a:ext>
            </a:extLst>
          </p:cNvPr>
          <p:cNvSpPr txBox="1"/>
          <p:nvPr/>
        </p:nvSpPr>
        <p:spPr>
          <a:xfrm>
            <a:off x="8317299" y="4445581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1947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994D4-D67C-4AF0-A320-0EBB47F85937}"/>
              </a:ext>
            </a:extLst>
          </p:cNvPr>
          <p:cNvSpPr txBox="1"/>
          <p:nvPr/>
        </p:nvSpPr>
        <p:spPr>
          <a:xfrm>
            <a:off x="8317299" y="5667582"/>
            <a:ext cx="170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1948</a:t>
            </a:r>
            <a:endParaRPr lang="en-IN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412D34-179A-426E-9017-E5FF9007BC32}"/>
              </a:ext>
            </a:extLst>
          </p:cNvPr>
          <p:cNvSpPr/>
          <p:nvPr/>
        </p:nvSpPr>
        <p:spPr>
          <a:xfrm>
            <a:off x="435005" y="246355"/>
            <a:ext cx="5291091" cy="6258757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41D9A-0188-4DB5-9063-C349A592A90C}"/>
              </a:ext>
            </a:extLst>
          </p:cNvPr>
          <p:cNvSpPr txBox="1"/>
          <p:nvPr/>
        </p:nvSpPr>
        <p:spPr>
          <a:xfrm>
            <a:off x="1003177" y="804366"/>
            <a:ext cx="41547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Greennnnnnnah</a:t>
            </a:r>
            <a:r>
              <a:rPr lang="en-US" sz="2400" dirty="0"/>
              <a:t> bawhdgauwhjgdabwhgawdujkgafwvdkaghwfdvakwgjdvawkdhghfavwdkwvahdwjhdvbalhbd </a:t>
            </a:r>
            <a:r>
              <a:rPr lang="en-US" sz="2400" dirty="0" err="1"/>
              <a:t>akhgwdb</a:t>
            </a:r>
            <a:r>
              <a:rPr lang="en-US" sz="2400" dirty="0"/>
              <a:t> </a:t>
            </a:r>
            <a:r>
              <a:rPr lang="en-US" sz="2400" dirty="0" err="1"/>
              <a:t>ajwhgd</a:t>
            </a:r>
            <a:r>
              <a:rPr lang="en-US" sz="2400" dirty="0"/>
              <a:t> </a:t>
            </a:r>
            <a:r>
              <a:rPr lang="en-US" sz="2400" dirty="0" err="1"/>
              <a:t>awdg</a:t>
            </a:r>
            <a:r>
              <a:rPr lang="en-US" sz="2400" dirty="0"/>
              <a:t> </a:t>
            </a:r>
            <a:r>
              <a:rPr lang="en-US" sz="2400" dirty="0" err="1"/>
              <a:t>aiwuldkj</a:t>
            </a:r>
            <a:r>
              <a:rPr lang="en-US" sz="2400" dirty="0"/>
              <a:t> </a:t>
            </a:r>
            <a:r>
              <a:rPr lang="en-US" sz="2400" dirty="0" err="1"/>
              <a:t>ahwiudlkjah</a:t>
            </a:r>
            <a:r>
              <a:rPr lang="en-US" sz="2400" dirty="0"/>
              <a:t> </a:t>
            </a:r>
            <a:r>
              <a:rPr lang="en-US" sz="2400" dirty="0" err="1"/>
              <a:t>wdiakwuj</a:t>
            </a:r>
            <a:r>
              <a:rPr lang="en-US" sz="2400" dirty="0"/>
              <a:t> </a:t>
            </a:r>
            <a:r>
              <a:rPr lang="en-US" sz="2400" dirty="0" err="1"/>
              <a:t>dhiuawkw</a:t>
            </a:r>
            <a:r>
              <a:rPr lang="en-US" sz="2400" dirty="0"/>
              <a:t> </a:t>
            </a:r>
            <a:r>
              <a:rPr lang="en-US" sz="2400" dirty="0" err="1"/>
              <a:t>yhiuakw</a:t>
            </a:r>
            <a:r>
              <a:rPr lang="en-US" sz="2400" dirty="0"/>
              <a:t> </a:t>
            </a:r>
            <a:r>
              <a:rPr lang="en-US" sz="2400" dirty="0" err="1"/>
              <a:t>yhduiakwydh</a:t>
            </a:r>
            <a:r>
              <a:rPr lang="en-US" sz="2400" dirty="0"/>
              <a:t> </a:t>
            </a:r>
            <a:r>
              <a:rPr lang="en-US" sz="2400" dirty="0" err="1"/>
              <a:t>iuawkd</a:t>
            </a:r>
            <a:r>
              <a:rPr lang="en-US" sz="2400" dirty="0"/>
              <a:t> </a:t>
            </a:r>
            <a:r>
              <a:rPr lang="en-US" sz="2400" dirty="0" err="1"/>
              <a:t>yhiauwdy</a:t>
            </a:r>
            <a:r>
              <a:rPr lang="en-US" sz="2400" dirty="0"/>
              <a:t> </a:t>
            </a:r>
            <a:r>
              <a:rPr lang="en-US" sz="2400" dirty="0" err="1"/>
              <a:t>hwaiu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 err="1"/>
              <a:t>Greennnnnnnah</a:t>
            </a:r>
            <a:r>
              <a:rPr lang="en-US" sz="2400" dirty="0"/>
              <a:t> bawhdgauwhjgdabwhgawdujkgafwvdkaghwfdvakwgjdvawkdhghfavwdkwvahdwjhdvbalhbd </a:t>
            </a:r>
            <a:r>
              <a:rPr lang="en-US" sz="2400" dirty="0" err="1"/>
              <a:t>akhgwdb</a:t>
            </a:r>
            <a:r>
              <a:rPr lang="en-US" sz="2400" dirty="0"/>
              <a:t> </a:t>
            </a:r>
            <a:r>
              <a:rPr lang="en-US" sz="2400" dirty="0" err="1"/>
              <a:t>ajwhgd</a:t>
            </a:r>
            <a:r>
              <a:rPr lang="en-US" sz="2400" dirty="0"/>
              <a:t> </a:t>
            </a:r>
            <a:r>
              <a:rPr lang="en-US" sz="2400" dirty="0" err="1"/>
              <a:t>awdg</a:t>
            </a:r>
            <a:r>
              <a:rPr lang="en-US" sz="2400" dirty="0"/>
              <a:t> </a:t>
            </a:r>
            <a:r>
              <a:rPr lang="en-US" sz="2400" dirty="0" err="1"/>
              <a:t>aiwuldkj</a:t>
            </a:r>
            <a:r>
              <a:rPr lang="en-US" sz="2400" dirty="0"/>
              <a:t> </a:t>
            </a:r>
            <a:r>
              <a:rPr lang="en-US" sz="2400" dirty="0" err="1"/>
              <a:t>ahwiudlkjah</a:t>
            </a:r>
            <a:r>
              <a:rPr lang="en-US" sz="2400" dirty="0"/>
              <a:t> </a:t>
            </a:r>
            <a:r>
              <a:rPr lang="en-US" sz="2400" dirty="0" err="1"/>
              <a:t>wdiakwuj</a:t>
            </a:r>
            <a:r>
              <a:rPr lang="en-US" sz="2400" dirty="0"/>
              <a:t> </a:t>
            </a:r>
            <a:r>
              <a:rPr lang="en-US" sz="2400" dirty="0" err="1"/>
              <a:t>dhiuawkw</a:t>
            </a:r>
            <a:r>
              <a:rPr lang="en-US" sz="2400" dirty="0"/>
              <a:t> </a:t>
            </a:r>
            <a:r>
              <a:rPr lang="en-US" sz="2400" dirty="0" err="1"/>
              <a:t>yhiuakw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772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7" grpId="0" animBg="1"/>
      <p:bldP spid="18" grpId="0" animBg="1"/>
      <p:bldP spid="8" grpId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{F6C8DE89-B01C-4657-A702-0F656AEBB2B2}tf55705232_win32</Template>
  <TotalTime>48</TotalTime>
  <Words>151</Words>
  <Application>Microsoft Office PowerPoint</Application>
  <PresentationFormat>Widescreen</PresentationFormat>
  <Paragraphs>34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Goudy Old Style</vt:lpstr>
      <vt:lpstr>Wingdings 2</vt:lpstr>
      <vt:lpstr>SlateVTI</vt:lpstr>
      <vt:lpstr>People As Resource</vt:lpstr>
      <vt:lpstr>When was green revolution introduced in India?</vt:lpstr>
      <vt:lpstr>When was green revolution introduced in India?</vt:lpstr>
      <vt:lpstr>When was green revolution introduced in India?</vt:lpstr>
      <vt:lpstr>When was green revolution introduced in India?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People As Resource</dc:title>
  <dc:creator>Bumbo Stephens</dc:creator>
  <cp:lastModifiedBy>Bumbo Stephens</cp:lastModifiedBy>
  <cp:revision>4</cp:revision>
  <dcterms:created xsi:type="dcterms:W3CDTF">2022-08-24T14:33:12Z</dcterms:created>
  <dcterms:modified xsi:type="dcterms:W3CDTF">2022-08-24T15:22:11Z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