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Fira Code Medium"/>
      <p:regular r:id="rId23"/>
      <p:bold r:id="rId24"/>
    </p:embeddedFont>
    <p:embeddedFont>
      <p:font typeface="Fira Code"/>
      <p:regular r:id="rId25"/>
      <p:bold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FiraCodeMedium-bold.fntdata"/><Relationship Id="rId23" Type="http://schemas.openxmlformats.org/officeDocument/2006/relationships/font" Target="fonts/FiraCode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Code-bold.fntdata"/><Relationship Id="rId25" Type="http://schemas.openxmlformats.org/officeDocument/2006/relationships/font" Target="fonts/FiraCode-regular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e39d25af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e39d25af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e39d25af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e39d25af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e39d25af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e39d25af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e39d25af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e39d25af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d7556760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d755676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f7617cf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f7617cf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e39d25af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e39d25af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e39d25af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e39d25af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e39d25af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e39d25af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39d25af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e39d25af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e39d25af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e39d25af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e39d25af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e39d25af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tkbootstrap.readthedocs.io/en/lates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tkinter start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ComboBox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roles = [“Java-разработчик”,”Game Developer”,”Data Sueta”]</a:t>
            </a:r>
            <a:endParaRPr b="1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combo = ttk.</a:t>
            </a:r>
            <a:r>
              <a:rPr b="1" lang="ru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Combobox</a:t>
            </a: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(root,</a:t>
            </a:r>
            <a:r>
              <a:rPr b="1" lang="ru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bootstyle</a:t>
            </a: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=”success”, </a:t>
            </a:r>
            <a:r>
              <a:rPr b="1" lang="ru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values</a:t>
            </a: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=roles)</a:t>
            </a:r>
            <a:endParaRPr b="1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combo.</a:t>
            </a:r>
            <a:r>
              <a:rPr b="1" lang="ru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pack</a:t>
            </a: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pady</a:t>
            </a: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=20)</a:t>
            </a:r>
            <a:endParaRPr b="1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combo.</a:t>
            </a:r>
            <a:r>
              <a:rPr b="1" lang="ru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current</a:t>
            </a: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(0) #дефолтное значение</a:t>
            </a:r>
            <a:endParaRPr b="1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#обработка события выбора</a:t>
            </a:r>
            <a:endParaRPr b="1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combo.</a:t>
            </a:r>
            <a:r>
              <a:rPr b="1" lang="ru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bind</a:t>
            </a: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(“&lt;&lt;ComboboxSelected&gt;&gt;”,click_bind)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Click_bind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def </a:t>
            </a:r>
            <a:r>
              <a:rPr b="1" lang="ru" sz="1900">
                <a:solidFill>
                  <a:schemeClr val="accent3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click_bind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(e):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label.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config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text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f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”Ну привет, {combo.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get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()}!”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textbox - Entry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entry</a:t>
            </a: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 = ttk.</a:t>
            </a:r>
            <a:r>
              <a:rPr b="1" lang="ru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Entry</a:t>
            </a: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(root,</a:t>
            </a:r>
            <a:r>
              <a:rPr b="1" lang="ru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bootstyle</a:t>
            </a: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=”success”)</a:t>
            </a:r>
            <a:endParaRPr b="1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Значения из Entry получать как в комбобоксе - через get()</a:t>
            </a:r>
            <a:endParaRPr b="1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снова задачка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Создать мини-опросник используя Entry, CheckBox и ComboBox. При нажатии на кнопку записывать результаты в текстовый файл/ексель/json - куда хотите  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Импорты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F2328"/>
                </a:solidFill>
                <a:highlight>
                  <a:srgbClr val="FFFFF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import tkinter as tk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F2328"/>
                </a:solidFill>
                <a:highlight>
                  <a:srgbClr val="FFFFF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import ttkbootstrap as ttk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F2328"/>
                </a:solidFill>
                <a:highlight>
                  <a:srgbClr val="FFFFF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#</a:t>
            </a:r>
            <a:r>
              <a:rPr lang="ru" sz="1600">
                <a:solidFill>
                  <a:srgbClr val="36464E"/>
                </a:solidFill>
                <a:highlight>
                  <a:srgbClr val="F5F5F5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python -m pip install ttkbootstrap</a:t>
            </a:r>
            <a:endParaRPr sz="1600">
              <a:solidFill>
                <a:srgbClr val="36464E"/>
              </a:solidFill>
              <a:highlight>
                <a:srgbClr val="F5F5F5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6464E"/>
              </a:solidFill>
              <a:highlight>
                <a:srgbClr val="F5F5F5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36464E"/>
                </a:solidFill>
                <a:highlight>
                  <a:srgbClr val="F5F5F5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Документация по TKBootstrap - </a:t>
            </a:r>
            <a:r>
              <a:rPr lang="ru" sz="1600" u="sng">
                <a:solidFill>
                  <a:schemeClr val="hlink"/>
                </a:solidFill>
                <a:highlight>
                  <a:srgbClr val="F5F5F5"/>
                </a:highlight>
                <a:latin typeface="Fira Code Medium"/>
                <a:ea typeface="Fira Code Medium"/>
                <a:cs typeface="Fira Code Medium"/>
                <a:sym typeface="Fira Code Medium"/>
                <a:hlinkClick r:id="rId3"/>
              </a:rPr>
              <a:t>https://ttkbootstrap.readthedocs.io/en/latest/</a:t>
            </a:r>
            <a:endParaRPr sz="1600">
              <a:solidFill>
                <a:srgbClr val="36464E"/>
              </a:solidFill>
              <a:highlight>
                <a:srgbClr val="F5F5F5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CDCAA"/>
              </a:solidFill>
              <a:highlight>
                <a:srgbClr val="1E1E1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Создание окна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root = ttk.</a:t>
            </a:r>
            <a:r>
              <a:rPr b="1" lang="ru" sz="1685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Window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themename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”minty”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) #выбираем тему для окна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root.</a:t>
            </a:r>
            <a:r>
              <a:rPr b="1" lang="ru" sz="1685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title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“А где Windows Forms”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) #заголовок окна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root.</a:t>
            </a:r>
            <a:r>
              <a:rPr b="1" lang="ru" sz="1685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iconbitmap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“путь к лого в формате ico”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) #ставим иконку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root.</a:t>
            </a:r>
            <a:r>
              <a:rPr b="1" lang="ru" sz="1685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geometry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“800x600”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root.</a:t>
            </a:r>
            <a:r>
              <a:rPr b="1" lang="ru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resizable</a:t>
            </a:r>
            <a:r>
              <a:rPr b="1" lang="ru" sz="16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00">
                <a:solidFill>
                  <a:srgbClr val="000000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False</a:t>
            </a:r>
            <a:r>
              <a:rPr b="1" lang="ru" sz="16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1" lang="ru" sz="1600">
                <a:solidFill>
                  <a:srgbClr val="000000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False</a:t>
            </a:r>
            <a:r>
              <a:rPr b="1" lang="ru" sz="16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) #фиксируем размер, если хотим чтобы он менялся - True, True</a:t>
            </a:r>
            <a:endParaRPr b="1" sz="16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CDCAA"/>
              </a:solidFill>
              <a:highlight>
                <a:srgbClr val="1E1E1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root.mainloop() #инициализация нашего окна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Label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58250" y="116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label = ttk.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Label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text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="Выбери задачу", 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font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=("Helvetica",34,'bold'),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bootstyle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="success")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label.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pack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(pady=50) #добавляем label в окно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Button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button = ttk.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Button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text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='Эт кнопка',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bootstyle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="success outline", 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command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=label_changer)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button.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pack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(pady=30) #добавляем label в окно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Обработка нажатия кнопки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66000" y="1129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def </a:t>
            </a:r>
            <a:r>
              <a:rPr b="1" lang="ru" sz="1900">
                <a:solidFill>
                  <a:schemeClr val="accent3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label_changer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():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label.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config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text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=”Произошел клик”)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Задачка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каждый раз при нажатии кнопки менять размер текста в label в зависимости от количества нажатий:</a:t>
            </a:r>
            <a:endParaRPr b="1" sz="1900">
              <a:solidFill>
                <a:schemeClr val="dk1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нажал пять раз - размер текста 5</a:t>
            </a:r>
            <a:endParaRPr b="1" sz="1900">
              <a:solidFill>
                <a:schemeClr val="dk1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нажал 20 раз - размер текста 20</a:t>
            </a:r>
            <a:endParaRPr b="1" sz="1900">
              <a:solidFill>
                <a:schemeClr val="dk1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CheckBox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var1 = </a:t>
            </a:r>
            <a:r>
              <a:rPr b="1" lang="ru" sz="1900" u="sng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IntVar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() #переменная для виджетов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check_box = ttk.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Checkbutton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bootstyle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=”primary”,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text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=”Я прогер”,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variable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=var1,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onvalue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=1,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offvalue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=0,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command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=check_func)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check_box.pack(pady=10)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Обработка значения чекбокса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def </a:t>
            </a:r>
            <a:r>
              <a:rPr b="1" lang="ru" sz="1900">
                <a:solidFill>
                  <a:schemeClr val="accent3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check_func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():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if var1.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get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()==1: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	label.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config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text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=“Не смеши меня”)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else: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	</a:t>
            </a:r>
            <a:r>
              <a:rPr b="1" lang="ru" sz="1900">
                <a:solidFill>
                  <a:schemeClr val="accent3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pass</a:t>
            </a:r>
            <a:endParaRPr b="1" sz="1900">
              <a:solidFill>
                <a:schemeClr val="accent3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