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Fira Code Medium"/>
      <p:regular r:id="rId20"/>
      <p:bold r:id="rId21"/>
    </p:embeddedFont>
    <p:embeddedFont>
      <p:font typeface="Fira Code"/>
      <p:regular r:id="rId22"/>
      <p:bold r:id="rId23"/>
    </p:embeddedFont>
    <p:embeddedFont>
      <p:font typeface="Alfa Slab One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FiraCodeMedium-regular.fntdata"/><Relationship Id="rId11" Type="http://schemas.openxmlformats.org/officeDocument/2006/relationships/slide" Target="slides/slide6.xml"/><Relationship Id="rId22" Type="http://schemas.openxmlformats.org/officeDocument/2006/relationships/font" Target="fonts/FiraCode-regular.fntdata"/><Relationship Id="rId10" Type="http://schemas.openxmlformats.org/officeDocument/2006/relationships/slide" Target="slides/slide5.xml"/><Relationship Id="rId21" Type="http://schemas.openxmlformats.org/officeDocument/2006/relationships/font" Target="fonts/FiraCodeMedium-bold.fntdata"/><Relationship Id="rId13" Type="http://schemas.openxmlformats.org/officeDocument/2006/relationships/slide" Target="slides/slide8.xml"/><Relationship Id="rId24" Type="http://schemas.openxmlformats.org/officeDocument/2006/relationships/font" Target="fonts/AlfaSlabOne-regular.fntdata"/><Relationship Id="rId12" Type="http://schemas.openxmlformats.org/officeDocument/2006/relationships/slide" Target="slides/slide7.xml"/><Relationship Id="rId23" Type="http://schemas.openxmlformats.org/officeDocument/2006/relationships/font" Target="fonts/FiraCode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2ac68436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2ac68436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d755676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d755676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f7617cf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f7617cf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e39d25af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e39d25af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3e39d25af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3e39d25af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3e39d25af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3e39d25af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3e39d25af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3e39d25af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2ac68436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2ac68436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2ac68436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2ac68436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tkbootstrap.readthedocs.io/en/lates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tkinter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ProgressBar, DateEntry, Meter, Slider, MessageBox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MessageBox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from ttkbootstrap.dialogs import Messagebox</a:t>
            </a:r>
            <a:endParaRPr b="1" sz="1900">
              <a:solidFill>
                <a:schemeClr val="dk1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b="1" lang="ru" sz="1900">
                <a:solidFill>
                  <a:schemeClr val="accent3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clicker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():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#yesno,ok,okcancel,show_info,show_error,show_question, show_warning, yesnocancel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mb = Messagebox.yesno(“Казуров пришёл на пару”,”Загадка”)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#получить результат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btn.config(text=f”выбрано {mb}”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btn= ttk.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Button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(root,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text 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 “я тут”,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command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=clicker)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btn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.pack(pady=10)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Импорты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F2328"/>
                </a:solidFill>
                <a:highlight>
                  <a:srgbClr val="FFFFF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from tkinter import *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F2328"/>
                </a:solidFill>
                <a:highlight>
                  <a:srgbClr val="FFFFF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import ttkbootstrap as ttk</a:t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F2328"/>
                </a:solidFill>
                <a:highlight>
                  <a:srgbClr val="FFFFF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#</a:t>
            </a:r>
            <a:r>
              <a:rPr lang="ru" sz="1600">
                <a:solidFill>
                  <a:srgbClr val="36464E"/>
                </a:solidFill>
                <a:highlight>
                  <a:srgbClr val="F5F5F5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python -m pip install ttkbootstrap</a:t>
            </a:r>
            <a:endParaRPr sz="1600">
              <a:solidFill>
                <a:srgbClr val="36464E"/>
              </a:solidFill>
              <a:highlight>
                <a:srgbClr val="F5F5F5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6464E"/>
              </a:solidFill>
              <a:highlight>
                <a:srgbClr val="F5F5F5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6464E"/>
                </a:solidFill>
                <a:highlight>
                  <a:srgbClr val="F5F5F5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Документация по TKBootstrap - </a:t>
            </a:r>
            <a:r>
              <a:rPr lang="ru" sz="1600" u="sng">
                <a:solidFill>
                  <a:schemeClr val="hlink"/>
                </a:solidFill>
                <a:highlight>
                  <a:srgbClr val="F5F5F5"/>
                </a:highlight>
                <a:latin typeface="Fira Code Medium"/>
                <a:ea typeface="Fira Code Medium"/>
                <a:cs typeface="Fira Code Medium"/>
                <a:sym typeface="Fira Code Medium"/>
                <a:hlinkClick r:id="rId3"/>
              </a:rPr>
              <a:t>https://ttkbootstrap.readthedocs.io/en/latest/</a:t>
            </a:r>
            <a:endParaRPr sz="1600">
              <a:solidFill>
                <a:srgbClr val="36464E"/>
              </a:solidFill>
              <a:highlight>
                <a:srgbClr val="F5F5F5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CDCAA"/>
              </a:solidFill>
              <a:highlight>
                <a:srgbClr val="1E1E1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Создание окна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root = ttk.</a:t>
            </a:r>
            <a:r>
              <a:rPr b="1" lang="ru" sz="1685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Window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themename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=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”minty”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) #выбираем тему для окна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root.</a:t>
            </a:r>
            <a:r>
              <a:rPr b="1" lang="ru" sz="1685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title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“А где Windows Forms”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) #заголовок окна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root.</a:t>
            </a:r>
            <a:r>
              <a:rPr b="1" lang="ru" sz="1685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iconbitmap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“путь к лого в формате ico”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) #ставим иконку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root.</a:t>
            </a:r>
            <a:r>
              <a:rPr b="1" lang="ru" sz="1685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geometry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85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“800x600”</a:t>
            </a: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root.</a:t>
            </a:r>
            <a:r>
              <a:rPr b="1" lang="ru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resizable</a:t>
            </a:r>
            <a:r>
              <a:rPr b="1" lang="ru" sz="16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600">
                <a:solidFill>
                  <a:srgbClr val="000000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False</a:t>
            </a:r>
            <a:r>
              <a:rPr b="1" lang="ru" sz="16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,</a:t>
            </a:r>
            <a:r>
              <a:rPr b="1" lang="ru" sz="1600">
                <a:solidFill>
                  <a:srgbClr val="000000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False</a:t>
            </a:r>
            <a:r>
              <a:rPr b="1" lang="ru" sz="16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) #фиксируем размер, если хотим чтобы он менялся - True, True</a:t>
            </a:r>
            <a:endParaRPr b="1" sz="16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CDCAA"/>
              </a:solidFill>
              <a:highlight>
                <a:srgbClr val="1E1E1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root.mainloop() #инициализация нашего окна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Floodgauge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58250" y="1160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gauge=ttk.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Floodgauge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(root,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font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=("Helvetica",18,'bold'),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bootstyle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="success",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mask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=”Pos: {}%”,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maximum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=100,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orient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=”horizontal”,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274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value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=10)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900">
                <a:solidFill>
                  <a:srgbClr val="1F2328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gauge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pack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(pady=50, fill=X,padx=20) 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добавим кнопки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start_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button = ttk.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Button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text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='Погнали',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bootstyle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="success outline", 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command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=start)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F2328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start_button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pack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(pady=30) 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аналогично кнопки stop и increment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#забрать значение - gauge.variable.get()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Обработка кнопок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66000" y="1129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b="1" lang="ru" sz="1900">
                <a:solidFill>
                  <a:schemeClr val="accent3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start</a:t>
            </a: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():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F2328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gauge.start()</a:t>
            </a:r>
            <a:endParaRPr b="1" sz="1900">
              <a:solidFill>
                <a:srgbClr val="1F2328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b="1" lang="ru" sz="1900">
                <a:solidFill>
                  <a:schemeClr val="accent3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stop</a:t>
            </a:r>
            <a:r>
              <a:rPr b="1" lang="ru" sz="1900">
                <a:solidFill>
                  <a:srgbClr val="1F2328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():</a:t>
            </a:r>
            <a:endParaRPr b="1" sz="1900">
              <a:solidFill>
                <a:srgbClr val="1F2328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F2328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	gauge.stop()</a:t>
            </a:r>
            <a:endParaRPr b="1" sz="1900">
              <a:solidFill>
                <a:srgbClr val="1F2328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b="1" lang="ru" sz="1900">
                <a:solidFill>
                  <a:schemeClr val="accent3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increment</a:t>
            </a:r>
            <a:r>
              <a:rPr b="1" lang="ru" sz="1900">
                <a:solidFill>
                  <a:srgbClr val="1F2328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():</a:t>
            </a:r>
            <a:endParaRPr b="1" sz="1900">
              <a:solidFill>
                <a:srgbClr val="1F2328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900">
                <a:solidFill>
                  <a:srgbClr val="1F2328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	gauge.step(10)</a:t>
            </a:r>
            <a:endParaRPr b="1" sz="1900">
              <a:solidFill>
                <a:srgbClr val="1F2328"/>
              </a:solidFill>
              <a:highlight>
                <a:schemeClr val="lt1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DateEntry - ввод даты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from datetime import date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date_entry = ttk.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DateEntry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(root,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bootstyle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=”danger”,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								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firstweekday 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 0,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3657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startdate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=date(2023,5,11))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date_entry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.pack(pady=10)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#получать данные - date_entry.entry.get()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Meter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meter 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 ttk.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Meter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(root,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bootstyle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=”danger”,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					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subtext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 “Баллов до тройки”,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interactive 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 True,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metertype 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 “full”,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stripethickness 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 10,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amountused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=0,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amounttotal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=100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45720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meter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.pack(pady=10)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#получать данные - meter.amountusedvar.get()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#менять значения через step (аналогично ProgressBar)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Slider/Scale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def </a:t>
            </a:r>
            <a:r>
              <a:rPr b="1" lang="ru" sz="1900">
                <a:solidFill>
                  <a:schemeClr val="accent3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scaler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(e):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label.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config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(text=f’{int(scale.get())}’)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scale 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 ttk.</a:t>
            </a:r>
            <a:r>
              <a:rPr b="1" lang="ru" sz="1900">
                <a:solidFill>
                  <a:schemeClr val="dk1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Scale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(root,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bootstyle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=”danger”,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					</a:t>
            </a: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length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 400,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orient 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 “horizontal”,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from_ 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 0,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to 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 50,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2286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900">
                <a:solidFill>
                  <a:schemeClr val="accent4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command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=scaler)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ru" sz="1900">
                <a:solidFill>
                  <a:srgbClr val="1E1E1E"/>
                </a:solidFill>
                <a:highlight>
                  <a:schemeClr val="lt1"/>
                </a:highlight>
                <a:latin typeface="Fira Code"/>
                <a:ea typeface="Fira Code"/>
                <a:cs typeface="Fira Code"/>
                <a:sym typeface="Fira Code"/>
              </a:rPr>
              <a:t>scale</a:t>
            </a:r>
            <a:r>
              <a:rPr b="1" lang="ru" sz="1900">
                <a:solidFill>
                  <a:srgbClr val="1E1E1E"/>
                </a:solidFill>
                <a:highlight>
                  <a:srgbClr val="FFFFFF"/>
                </a:highlight>
                <a:latin typeface="Fira Code"/>
                <a:ea typeface="Fira Code"/>
                <a:cs typeface="Fira Code"/>
                <a:sym typeface="Fira Code"/>
              </a:rPr>
              <a:t>.pack(pady=10)</a:t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