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Fira Code Medium"/>
      <p:regular r:id="rId19"/>
      <p:bold r:id="rId20"/>
    </p:embeddedFont>
    <p:embeddedFont>
      <p:font typeface="Fira Code"/>
      <p:regular r:id="rId21"/>
      <p:bold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Medium-bold.fntdata"/><Relationship Id="rId11" Type="http://schemas.openxmlformats.org/officeDocument/2006/relationships/slide" Target="slides/slide6.xml"/><Relationship Id="rId22" Type="http://schemas.openxmlformats.org/officeDocument/2006/relationships/font" Target="fonts/FiraCode-bold.fntdata"/><Relationship Id="rId10" Type="http://schemas.openxmlformats.org/officeDocument/2006/relationships/slide" Target="slides/slide5.xml"/><Relationship Id="rId21" Type="http://schemas.openxmlformats.org/officeDocument/2006/relationships/font" Target="fonts/FiraCod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CodeMedium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d755676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d755676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f7617cf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f7617cf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e39d25af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e39d25af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42dff99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42dff99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42dff997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42dff997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39d25af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e39d25af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e39d25af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e39d25af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e39d25af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e39d25af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tkbootstrap.readthedocs.io/en/lates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tkinter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RadioButton, Separator, Spinbox, Frame, Notebook Tabs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Импорты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tkinter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ttkbootstrap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endParaRPr sz="22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F2328"/>
                </a:solidFill>
                <a:highlight>
                  <a:srgbClr val="FFFFF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#</a:t>
            </a:r>
            <a:r>
              <a:rPr lang="ru" sz="1600">
                <a:solidFill>
                  <a:srgbClr val="36464E"/>
                </a:solidFill>
                <a:highlight>
                  <a:srgbClr val="F5F5F5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python -m pip install ttkbootstrap</a:t>
            </a:r>
            <a:endParaRPr sz="1600">
              <a:solidFill>
                <a:srgbClr val="36464E"/>
              </a:solidFill>
              <a:highlight>
                <a:srgbClr val="F5F5F5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6464E"/>
              </a:solidFill>
              <a:highlight>
                <a:srgbClr val="F5F5F5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6464E"/>
                </a:solidFill>
                <a:highlight>
                  <a:srgbClr val="F5F5F5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Документация по TKBootstrap - </a:t>
            </a:r>
            <a:r>
              <a:rPr lang="ru" sz="1600" u="sng">
                <a:solidFill>
                  <a:schemeClr val="hlink"/>
                </a:solidFill>
                <a:highlight>
                  <a:srgbClr val="F5F5F5"/>
                </a:highlight>
                <a:latin typeface="Fira Code Medium"/>
                <a:ea typeface="Fira Code Medium"/>
                <a:cs typeface="Fira Code Medium"/>
                <a:sym typeface="Fira Code Medium"/>
                <a:hlinkClick r:id="rId3"/>
              </a:rPr>
              <a:t>https://ttkbootstrap.readthedocs.io/en/latest/</a:t>
            </a:r>
            <a:endParaRPr sz="1600">
              <a:solidFill>
                <a:srgbClr val="36464E"/>
              </a:solidFill>
              <a:highlight>
                <a:srgbClr val="F5F5F5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CDCAA"/>
              </a:solidFill>
              <a:highlight>
                <a:srgbClr val="1E1E1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Создание окна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root = ttk.</a:t>
            </a:r>
            <a:r>
              <a:rPr b="1" lang="ru" sz="1685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Window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themename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”minty”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) #выбираем тему для окна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root.</a:t>
            </a:r>
            <a:r>
              <a:rPr b="1" lang="ru" sz="1685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title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“А где Windows Forms”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) #заголовок окна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root.</a:t>
            </a:r>
            <a:r>
              <a:rPr b="1" lang="ru" sz="1685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iconbitmap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“путь к лого в формате ico”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) #ставим иконку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root.</a:t>
            </a:r>
            <a:r>
              <a:rPr b="1" lang="ru" sz="1685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geometry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“800x600”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root.</a:t>
            </a:r>
            <a:r>
              <a:rPr b="1" lang="ru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resizable</a:t>
            </a:r>
            <a:r>
              <a:rPr b="1" lang="ru" sz="16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00">
                <a:solidFill>
                  <a:srgbClr val="000000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False</a:t>
            </a:r>
            <a:r>
              <a:rPr b="1" lang="ru" sz="16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1" lang="ru" sz="1600">
                <a:solidFill>
                  <a:srgbClr val="000000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False</a:t>
            </a:r>
            <a:r>
              <a:rPr b="1" lang="ru" sz="16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) #фиксируем размер, если хотим чтобы он менялся - True, True</a:t>
            </a:r>
            <a:endParaRPr b="1" sz="16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CDCAA"/>
              </a:solidFill>
              <a:highlight>
                <a:srgbClr val="1E1E1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root.mainloop() #инициализация нашего окна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RadioButton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58250" y="1203400"/>
            <a:ext cx="85206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rb_click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btn_radio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job_var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ru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'Дата-суетолог'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'Джавист'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'Мастер игр'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job_var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StringVar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Radiobutton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bootstyle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'danger'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variable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job_var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pady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btn_radio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rb_click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btn_radio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pady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3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Separator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58250" y="1203400"/>
            <a:ext cx="85206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label1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'Текст1'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label1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pady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sep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Separator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bootstyle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'danger'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orient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'horizontal'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sep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label2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'Текст2'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label2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pady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Spinbox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58250" y="1203400"/>
            <a:ext cx="85206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spin_cmd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spin_btn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spin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spin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Spinbox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bootstyle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'success'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from_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spin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spin_btn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bootstyle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'danger outline'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spin_cmd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spin_btn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Frame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something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3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bootstyle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'success'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pady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padx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entry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Entry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ru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'Arial'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entry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pady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frame_button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'Я в фрейме'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something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frame_button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pady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frame_root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'Я в фрейме'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something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frame_root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pady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2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Notebook Tabs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66000" y="1129200"/>
            <a:ext cx="85206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bootstyle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'success'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pady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tab1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tab2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label_tab1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tab1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"Текст на первой вкладке"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label_tab1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pady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text_tab1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tab1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text_tab1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pady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padx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btn_tab2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tab2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'Кнопка на второй вкладке'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btn_tab2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pady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tab1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'Вкладка 1'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tab2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'Вкладка 2'</a:t>
            </a:r>
            <a:r>
              <a:rPr lang="ru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Задача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На двух вкладках реализовать следующее приложение: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1 - ФИО клиента, номер телефона и почта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2 - Желаемый срок кредита и его размер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За пределами вкладок сделать кнопку - расчет ежемесячного платежа и отображение результата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