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Fira Code Medium"/>
      <p:regular r:id="rId19"/>
      <p:bold r:id="rId20"/>
    </p:embeddedFont>
    <p:embeddedFont>
      <p:font typeface="Fira Code"/>
      <p:regular r:id="rId21"/>
      <p:bold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Medium-bold.fntdata"/><Relationship Id="rId11" Type="http://schemas.openxmlformats.org/officeDocument/2006/relationships/slide" Target="slides/slide6.xml"/><Relationship Id="rId22" Type="http://schemas.openxmlformats.org/officeDocument/2006/relationships/font" Target="fonts/FiraCode-bold.fntdata"/><Relationship Id="rId10" Type="http://schemas.openxmlformats.org/officeDocument/2006/relationships/slide" Target="slides/slide5.xml"/><Relationship Id="rId21" Type="http://schemas.openxmlformats.org/officeDocument/2006/relationships/font" Target="fonts/FiraCod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CodeMedium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d755676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d755676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f7617cf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f7617cf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e39d25a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e39d25a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42dff99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42dff99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42dff997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42dff997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9d25af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9d25af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e39d25af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e39d25af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616f6b8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616f6b8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tkbootstrap.readthedocs.io/en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tkinter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таблицами, форма -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Импорты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tkinter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ttkbootstrap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endParaRPr sz="22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#</a:t>
            </a: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python -m pip install ttkbootstrap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Документация по TKBootstrap - </a:t>
            </a:r>
            <a:r>
              <a:rPr lang="ru" sz="1600" u="sng">
                <a:solidFill>
                  <a:schemeClr val="hlink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  <a:hlinkClick r:id="rId3"/>
              </a:rPr>
              <a:t>https://ttkbootstrap.readthedocs.io/en/latest/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CDCAA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Создание окна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 = ttk.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Window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themename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”minty”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#выбираем тему для окна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title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“А где Windows Forms”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#заголовок окна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iconbitmap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“путь к лого в формате ico”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#ставим иконку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geometry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“800x600”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resizable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00">
                <a:solidFill>
                  <a:srgbClr val="000000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1" lang="ru" sz="1600">
                <a:solidFill>
                  <a:srgbClr val="000000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) #фиксируем размер, если хотим чтобы он менялся - True, True</a:t>
            </a:r>
            <a:endParaRPr b="1" sz="16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CDCAA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root.mainloop() #инициализация нашего окна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Treeview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58250" y="120340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#столбцы таблицы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'Фильм'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'Режиссер'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'Рейтинг'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Treeview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bootstyle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"success"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'headings'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heading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#пример значений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((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"Большой куш"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"Гай Ричи"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"Начало"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"Кристофер Нолан"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"Джентльмены"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"Гай Ричи"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Пример вывода из БД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8250" y="120340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386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86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'MOVIES.db'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86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"select title,length,rating from film"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fetchall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#столбцы таблицы</a:t>
            </a:r>
            <a:endParaRPr sz="3867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ru" sz="386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'Фильм'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386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'Продолжительность'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386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'Рейтинг'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386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Treeview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bootstyle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86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"success"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86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'headings'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867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86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heading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86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"select title,length,rating from film"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fetchall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867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6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3867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867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3867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867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3867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467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pandastable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58250" y="120340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установка - pip install pandastable</a:t>
            </a:r>
            <a:endParaRPr b="1" sz="2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куча примеров - https://blog.furas.pl/python-tkinter-pandastable-examples-gb.html</a:t>
            </a:r>
            <a:endParaRPr b="1" sz="2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pandastable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737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pandastable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13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3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read_excel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'table.xlsx'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Задача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на одной вкладке - таблица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на второй - форма для для добавления данных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при каждом добавлении данных обновлять таблицу на первой вкладке(метод update у объекта класса Table)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Завернем форму в class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class MainWindow(ttk.Window):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__init__(self):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super().__init__()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   # конфигурация окна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self.themename = 'minty'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self.title("Это окно")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self.geometry("800x600")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self.resizable(False,False)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self.main_label = ttk.Label(text="Выбери задачу",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3200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font=("Helvetica",34,'bold'),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3200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bootstyle="success")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self.main_label.pack(pady=10)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3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