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окончательная цена: $5597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окончательная цена: $3338</a:t>
            </a:r>
          </a:p>
          <a:p>
            <a:pPr lvl="0"/>
            <a:r>
              <a:rPr/>
              <a:t>скидка по акции: 20%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Крупная бытовая техника</a:t>
            </a:r>
          </a:p>
        </p:txBody>
      </p:sp>
      <p:pic>
        <p:nvPicPr>
          <p:cNvPr descr="pic/category_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65374769</a:t>
            </a:r>
          </a:p>
          <a:p>
            <a:pPr lvl="0"/>
            <a:r>
              <a:rPr/>
              <a:t>окончательная цена: $30000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70598275</a:t>
            </a:r>
          </a:p>
          <a:p>
            <a:pPr lvl="0"/>
            <a:r>
              <a:rPr/>
              <a:t>окончательная цена: $20647</a:t>
            </a:r>
          </a:p>
          <a:p>
            <a:pPr lvl="0"/>
            <a:r>
              <a:rPr/>
              <a:t>скидка по акции: 10%</a:t>
            </a:r>
          </a:p>
        </p:txBody>
      </p:sp>
      <p:pic>
        <p:nvPicPr>
          <p:cNvPr descr="fig:  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2022-05-15T20:02:00Z</dcterms:created>
  <dcterms:modified xsi:type="dcterms:W3CDTF">2022-05-15T20:02:00Z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