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StarWind</a:t>
            </a:r>
          </a:p>
          <a:p>
            <a:pPr lvl="0"/>
            <a:r>
              <a:rPr/>
              <a:t>модель: Мини-печь smo2003</a:t>
            </a:r>
          </a:p>
          <a:p>
            <a:pPr lvl="0"/>
            <a:r>
              <a:rPr/>
              <a:t>артикул: {productid}</a:t>
            </a:r>
          </a:p>
          <a:p>
            <a:pPr lvl="0"/>
            <a:r>
              <a:rPr/>
              <a:t>цена: 5597</a:t>
            </a:r>
          </a:p>
        </p:txBody>
      </p:sp>
      <p:pic>
        <p:nvPicPr>
          <p:cNvPr descr="fig:  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BBK</a:t>
            </a:r>
          </a:p>
          <a:p>
            <a:pPr lvl="0"/>
            <a:r>
              <a:rPr/>
              <a:t>модель: Микроволновая печь соло 20MWS-711M/WS</a:t>
            </a:r>
          </a:p>
          <a:p>
            <a:pPr lvl="0"/>
            <a:r>
              <a:rPr/>
              <a:t>артикул: {productid}</a:t>
            </a:r>
          </a:p>
          <a:p>
            <a:pPr lvl="0"/>
            <a:r>
              <a:rPr/>
              <a:t>цена: 4173</a:t>
            </a:r>
          </a:p>
        </p:txBody>
      </p:sp>
      <p:pic>
        <p:nvPicPr>
          <p:cNvPr descr="fig:  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1193800"/>
            <a:ext cx="290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ATLANT</a:t>
            </a:r>
          </a:p>
          <a:p>
            <a:pPr lvl="0"/>
            <a:r>
              <a:rPr/>
              <a:t>модель: Холодильник Минск ХМ 4012 022</a:t>
            </a:r>
          </a:p>
          <a:p>
            <a:pPr lvl="0"/>
            <a:r>
              <a:rPr/>
              <a:t>артикул: {productid}</a:t>
            </a:r>
          </a:p>
          <a:p>
            <a:pPr lvl="0"/>
            <a:r>
              <a:rPr/>
              <a:t>цена: 30000</a:t>
            </a:r>
          </a:p>
        </p:txBody>
      </p:sp>
      <p:pic>
        <p:nvPicPr>
          <p:cNvPr descr="fig:  pic/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Candy</a:t>
            </a:r>
          </a:p>
          <a:p>
            <a:pPr lvl="0"/>
            <a:r>
              <a:rPr/>
              <a:t>модель: Стиральная машина CS4 1061DB1/2-07</a:t>
            </a:r>
          </a:p>
          <a:p>
            <a:pPr lvl="0"/>
            <a:r>
              <a:rPr/>
              <a:t>артикул: {productid}</a:t>
            </a:r>
          </a:p>
          <a:p>
            <a:pPr lvl="0"/>
            <a:r>
              <a:rPr/>
              <a:t>цена: 22941</a:t>
            </a:r>
          </a:p>
        </p:txBody>
      </p:sp>
      <p:pic>
        <p:nvPicPr>
          <p:cNvPr descr="fig:  pic/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2022-05-15T17:51:56Z</dcterms:created>
  <dcterms:modified xsi:type="dcterms:W3CDTF">2022-05-15T17:51:56Z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