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категория: Техника для кухни</a:t>
            </a:r>
          </a:p>
          <a:p>
            <a:pPr lvl="0"/>
            <a:r>
              <a:rPr/>
              <a:t>вендор: StarWind</a:t>
            </a:r>
          </a:p>
          <a:p>
            <a:pPr lvl="0"/>
            <a:r>
              <a:rPr/>
              <a:t>модель: Мини-печь smo2003</a:t>
            </a:r>
          </a:p>
          <a:p>
            <a:pPr lvl="0"/>
            <a:r>
              <a:rPr/>
              <a:t>артикул: 13883932</a:t>
            </a:r>
          </a:p>
          <a:p>
            <a:pPr lvl="0"/>
            <a:r>
              <a:rPr/>
              <a:t>окончательная цена: $5597</a:t>
            </a:r>
          </a:p>
          <a:p>
            <a:pPr lvl="0"/>
            <a:r>
              <a:rPr/>
              <a:t>скидка по акции: 0%</a:t>
            </a:r>
          </a:p>
        </p:txBody>
      </p:sp>
      <p:pic>
        <p:nvPicPr>
          <p:cNvPr descr="fig:  pic/138839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категория: Техника для кухни</a:t>
            </a:r>
          </a:p>
          <a:p>
            <a:pPr lvl="0"/>
            <a:r>
              <a:rPr/>
              <a:t>вендор: BBK</a:t>
            </a:r>
          </a:p>
          <a:p>
            <a:pPr lvl="0"/>
            <a:r>
              <a:rPr/>
              <a:t>модель: Микроволновая печь соло 20MWS-711M/WS</a:t>
            </a:r>
          </a:p>
          <a:p>
            <a:pPr lvl="0"/>
            <a:r>
              <a:rPr/>
              <a:t>артикул: 8483040</a:t>
            </a:r>
          </a:p>
          <a:p>
            <a:pPr lvl="0"/>
            <a:r>
              <a:rPr/>
              <a:t>окончательная цена: $3338</a:t>
            </a:r>
          </a:p>
          <a:p>
            <a:pPr lvl="0"/>
            <a:r>
              <a:rPr/>
              <a:t>скидка по акции: 20%</a:t>
            </a:r>
          </a:p>
        </p:txBody>
      </p:sp>
      <p:pic>
        <p:nvPicPr>
          <p:cNvPr descr="fig:  pic/84830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19700" y="1193800"/>
            <a:ext cx="2908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категория: Крупная бытовая техника</a:t>
            </a:r>
          </a:p>
          <a:p>
            <a:pPr lvl="0"/>
            <a:r>
              <a:rPr/>
              <a:t>вендор: ATLANT</a:t>
            </a:r>
          </a:p>
          <a:p>
            <a:pPr lvl="0"/>
            <a:r>
              <a:rPr/>
              <a:t>модель: Холодильник Минск ХМ 4012 022</a:t>
            </a:r>
          </a:p>
          <a:p>
            <a:pPr lvl="0"/>
            <a:r>
              <a:rPr/>
              <a:t>артикул: 65374769</a:t>
            </a:r>
          </a:p>
          <a:p>
            <a:pPr lvl="0"/>
            <a:r>
              <a:rPr/>
              <a:t>окончательная цена: $30000</a:t>
            </a:r>
          </a:p>
          <a:p>
            <a:pPr lvl="0"/>
            <a:r>
              <a:rPr/>
              <a:t>скидка по акции: 0%</a:t>
            </a:r>
          </a:p>
        </p:txBody>
      </p:sp>
      <p:pic>
        <p:nvPicPr>
          <p:cNvPr descr="fig:  pic/653747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категория: Крупная бытовая техника</a:t>
            </a:r>
          </a:p>
          <a:p>
            <a:pPr lvl="0"/>
            <a:r>
              <a:rPr/>
              <a:t>вендор: Candy</a:t>
            </a:r>
          </a:p>
          <a:p>
            <a:pPr lvl="0"/>
            <a:r>
              <a:rPr/>
              <a:t>модель: Стиральная машина CS4 1061DB1/2-07</a:t>
            </a:r>
          </a:p>
          <a:p>
            <a:pPr lvl="0"/>
            <a:r>
              <a:rPr/>
              <a:t>артикул: 70598275</a:t>
            </a:r>
          </a:p>
          <a:p>
            <a:pPr lvl="0"/>
            <a:r>
              <a:rPr/>
              <a:t>окончательная цена: $20647</a:t>
            </a:r>
          </a:p>
          <a:p>
            <a:pPr lvl="0"/>
            <a:r>
              <a:rPr/>
              <a:t>скидка по акции: 10%</a:t>
            </a:r>
          </a:p>
        </p:txBody>
      </p:sp>
      <p:pic>
        <p:nvPicPr>
          <p:cNvPr descr="fig:  pic/7059827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фото товара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2022-05-15T18:41:23Z</dcterms:created>
  <dcterms:modified xsi:type="dcterms:W3CDTF">2022-05-15T18:41:23Z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