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5597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4173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30000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{productid}</a:t>
            </a:r>
          </a:p>
          <a:p>
            <a:pPr lvl="0"/>
            <a:r>
              <a:rPr/>
              <a:t>цена: 22941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2022-05-15T18:04:55Z</dcterms:created>
  <dcterms:modified xsi:type="dcterms:W3CDTF">2022-05-15T18:04:55Z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