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8" r:id="rId10"/>
    <p:sldId id="264" r:id="rId11"/>
    <p:sldId id="265" r:id="rId12"/>
    <p:sldId id="266" r:id="rId13"/>
    <p:sldId id="267"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vi-VN"/>
              <a:t>Bấm để sửa kiểu tiêu đề Bản cái</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8/18/2023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8/18/2023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vi-VN"/>
              <a:t>Bấm để sửa kiểu tiêu đề Bản cái</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8/18/2023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nchor="ct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8/18/2023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vi-VN"/>
              <a:t>Bấm để sửa kiểu tiêu đề Bản cái</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3E5059C3-6A89-4494-99FF-5A4D6FFD50EB}" type="datetimeFigureOut">
              <a:rPr lang="en-US" dirty="0"/>
              <a:t>8/18/2023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8/18/2023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vi-VN"/>
              <a:t>Bấm để sửa kiểu tiêu đề Bản cái</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2609285" y="2851331"/>
            <a:ext cx="3893623" cy="3071434"/>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6666635" y="2851331"/>
            <a:ext cx="3899798" cy="3071434"/>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8/18/2023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8/18/2023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8/18/2023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vi-VN"/>
              <a:t>Bấm để sửa kiểu tiêu đề Bản cái</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37D525BB-DA17-4BA0-B3C8-3AC3ABC827E6}" type="datetimeFigureOut">
              <a:rPr lang="en-US" dirty="0"/>
              <a:t>8/18/2023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vi-VN"/>
              <a:t>Bấm để sửa kiểu tiêu đề Bản cái</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B16C4C9A-3960-41CF-A4E9-2A8FB932454B}" type="datetimeFigureOut">
              <a:rPr lang="en-US" dirty="0"/>
              <a:t>8/18/2023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vi-VN"/>
              <a:t>Bấm để sửa kiểu tiêu đề Bản cái</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8/18/2023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B611A3F-A099-227D-BC42-88B51133F3BA}"/>
              </a:ext>
            </a:extLst>
          </p:cNvPr>
          <p:cNvSpPr>
            <a:spLocks noGrp="1"/>
          </p:cNvSpPr>
          <p:nvPr>
            <p:ph type="ctrTitle"/>
          </p:nvPr>
        </p:nvSpPr>
        <p:spPr/>
        <p:txBody>
          <a:bodyPr/>
          <a:lstStyle/>
          <a:p>
            <a:r>
              <a:rPr lang="en-US" dirty="0" err="1"/>
              <a:t>eProject</a:t>
            </a:r>
            <a:br>
              <a:rPr lang="en-US" dirty="0"/>
            </a:br>
            <a:r>
              <a:rPr lang="en-US" dirty="0"/>
              <a:t>Java </a:t>
            </a:r>
            <a:r>
              <a:rPr lang="en-US" dirty="0" err="1"/>
              <a:t>Flortist</a:t>
            </a:r>
            <a:endParaRPr lang="en-US" dirty="0"/>
          </a:p>
        </p:txBody>
      </p:sp>
      <p:sp>
        <p:nvSpPr>
          <p:cNvPr id="3" name="Tiêu đề phụ 2">
            <a:extLst>
              <a:ext uri="{FF2B5EF4-FFF2-40B4-BE49-F238E27FC236}">
                <a16:creationId xmlns:a16="http://schemas.microsoft.com/office/drawing/2014/main" id="{7A92E851-6618-80E0-0AC3-9A9E1701B3FC}"/>
              </a:ext>
            </a:extLst>
          </p:cNvPr>
          <p:cNvSpPr>
            <a:spLocks noGrp="1"/>
          </p:cNvSpPr>
          <p:nvPr>
            <p:ph type="subTitle" idx="1"/>
          </p:nvPr>
        </p:nvSpPr>
        <p:spPr/>
        <p:txBody>
          <a:bodyPr/>
          <a:lstStyle/>
          <a:p>
            <a:r>
              <a:rPr lang="en-US" dirty="0"/>
              <a:t>T1.2203.E1</a:t>
            </a:r>
            <a:br>
              <a:rPr lang="en-US" dirty="0"/>
            </a:br>
            <a:r>
              <a:rPr lang="en-US" dirty="0"/>
              <a:t>Group 3</a:t>
            </a:r>
          </a:p>
        </p:txBody>
      </p:sp>
    </p:spTree>
    <p:extLst>
      <p:ext uri="{BB962C8B-B14F-4D97-AF65-F5344CB8AC3E}">
        <p14:creationId xmlns:p14="http://schemas.microsoft.com/office/powerpoint/2010/main" val="4099373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0F2AF66-11BB-3F14-B353-EEE9442C50E9}"/>
              </a:ext>
            </a:extLst>
          </p:cNvPr>
          <p:cNvSpPr>
            <a:spLocks noGrp="1"/>
          </p:cNvSpPr>
          <p:nvPr>
            <p:ph type="title"/>
          </p:nvPr>
        </p:nvSpPr>
        <p:spPr/>
        <p:txBody>
          <a:bodyPr/>
          <a:lstStyle/>
          <a:p>
            <a:r>
              <a:rPr lang="en-US" dirty="0"/>
              <a:t>VIII. Check Out</a:t>
            </a:r>
          </a:p>
        </p:txBody>
      </p:sp>
      <p:pic>
        <p:nvPicPr>
          <p:cNvPr id="5" name="Chỗ dành sẵn cho Nội dung 4">
            <a:extLst>
              <a:ext uri="{FF2B5EF4-FFF2-40B4-BE49-F238E27FC236}">
                <a16:creationId xmlns:a16="http://schemas.microsoft.com/office/drawing/2014/main" id="{3EFAD2D9-0CF1-8E9B-3F01-853873E5CEA3}"/>
              </a:ext>
            </a:extLst>
          </p:cNvPr>
          <p:cNvPicPr>
            <a:picLocks noGrp="1" noChangeAspect="1"/>
          </p:cNvPicPr>
          <p:nvPr>
            <p:ph idx="1"/>
          </p:nvPr>
        </p:nvPicPr>
        <p:blipFill>
          <a:blip r:embed="rId2"/>
          <a:stretch>
            <a:fillRect/>
          </a:stretch>
        </p:blipFill>
        <p:spPr>
          <a:xfrm>
            <a:off x="3118291" y="2052638"/>
            <a:ext cx="7106355" cy="3997325"/>
          </a:xfrm>
        </p:spPr>
      </p:pic>
    </p:spTree>
    <p:extLst>
      <p:ext uri="{BB962C8B-B14F-4D97-AF65-F5344CB8AC3E}">
        <p14:creationId xmlns:p14="http://schemas.microsoft.com/office/powerpoint/2010/main" val="1648887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95B926A-0474-D8C1-DA51-552D95569145}"/>
              </a:ext>
            </a:extLst>
          </p:cNvPr>
          <p:cNvSpPr>
            <a:spLocks noGrp="1"/>
          </p:cNvSpPr>
          <p:nvPr>
            <p:ph type="title"/>
          </p:nvPr>
        </p:nvSpPr>
        <p:spPr/>
        <p:txBody>
          <a:bodyPr/>
          <a:lstStyle/>
          <a:p>
            <a:r>
              <a:rPr lang="en-US" dirty="0"/>
              <a:t>IX. Payment</a:t>
            </a:r>
          </a:p>
        </p:txBody>
      </p:sp>
      <p:pic>
        <p:nvPicPr>
          <p:cNvPr id="5" name="Chỗ dành sẵn cho Nội dung 4">
            <a:extLst>
              <a:ext uri="{FF2B5EF4-FFF2-40B4-BE49-F238E27FC236}">
                <a16:creationId xmlns:a16="http://schemas.microsoft.com/office/drawing/2014/main" id="{BB7A033B-444D-5ECE-0229-0B595A062B4C}"/>
              </a:ext>
            </a:extLst>
          </p:cNvPr>
          <p:cNvPicPr>
            <a:picLocks noGrp="1" noChangeAspect="1"/>
          </p:cNvPicPr>
          <p:nvPr>
            <p:ph idx="1"/>
          </p:nvPr>
        </p:nvPicPr>
        <p:blipFill>
          <a:blip r:embed="rId2"/>
          <a:stretch>
            <a:fillRect/>
          </a:stretch>
        </p:blipFill>
        <p:spPr>
          <a:xfrm>
            <a:off x="3118291" y="2052638"/>
            <a:ext cx="7106355" cy="3997325"/>
          </a:xfrm>
        </p:spPr>
      </p:pic>
    </p:spTree>
    <p:extLst>
      <p:ext uri="{BB962C8B-B14F-4D97-AF65-F5344CB8AC3E}">
        <p14:creationId xmlns:p14="http://schemas.microsoft.com/office/powerpoint/2010/main" val="997626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A02655E-CE24-5632-BF78-8161014E2EEA}"/>
              </a:ext>
            </a:extLst>
          </p:cNvPr>
          <p:cNvSpPr>
            <a:spLocks noGrp="1"/>
          </p:cNvSpPr>
          <p:nvPr>
            <p:ph type="title"/>
          </p:nvPr>
        </p:nvSpPr>
        <p:spPr/>
        <p:txBody>
          <a:bodyPr/>
          <a:lstStyle/>
          <a:p>
            <a:r>
              <a:rPr lang="en-US" dirty="0"/>
              <a:t>X. My Order</a:t>
            </a:r>
          </a:p>
        </p:txBody>
      </p:sp>
      <p:pic>
        <p:nvPicPr>
          <p:cNvPr id="5" name="Chỗ dành sẵn cho Nội dung 4">
            <a:extLst>
              <a:ext uri="{FF2B5EF4-FFF2-40B4-BE49-F238E27FC236}">
                <a16:creationId xmlns:a16="http://schemas.microsoft.com/office/drawing/2014/main" id="{62F87682-256B-95D8-2021-16B45EDD4485}"/>
              </a:ext>
            </a:extLst>
          </p:cNvPr>
          <p:cNvPicPr>
            <a:picLocks noGrp="1" noChangeAspect="1"/>
          </p:cNvPicPr>
          <p:nvPr>
            <p:ph idx="1"/>
          </p:nvPr>
        </p:nvPicPr>
        <p:blipFill>
          <a:blip r:embed="rId2"/>
          <a:stretch>
            <a:fillRect/>
          </a:stretch>
        </p:blipFill>
        <p:spPr>
          <a:xfrm>
            <a:off x="3118291" y="2052638"/>
            <a:ext cx="7106355" cy="3997325"/>
          </a:xfrm>
        </p:spPr>
      </p:pic>
    </p:spTree>
    <p:extLst>
      <p:ext uri="{BB962C8B-B14F-4D97-AF65-F5344CB8AC3E}">
        <p14:creationId xmlns:p14="http://schemas.microsoft.com/office/powerpoint/2010/main" val="3650661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1D691A4-6B8D-5C8A-45EB-F5B20392AFDD}"/>
              </a:ext>
            </a:extLst>
          </p:cNvPr>
          <p:cNvSpPr>
            <a:spLocks noGrp="1"/>
          </p:cNvSpPr>
          <p:nvPr>
            <p:ph type="title"/>
          </p:nvPr>
        </p:nvSpPr>
        <p:spPr/>
        <p:txBody>
          <a:bodyPr/>
          <a:lstStyle/>
          <a:p>
            <a:r>
              <a:rPr lang="en-US" dirty="0"/>
              <a:t>XI. Order Details</a:t>
            </a:r>
          </a:p>
        </p:txBody>
      </p:sp>
      <p:pic>
        <p:nvPicPr>
          <p:cNvPr id="5" name="Chỗ dành sẵn cho Nội dung 4">
            <a:extLst>
              <a:ext uri="{FF2B5EF4-FFF2-40B4-BE49-F238E27FC236}">
                <a16:creationId xmlns:a16="http://schemas.microsoft.com/office/drawing/2014/main" id="{FD9C320D-1691-CAFA-4A9F-4E0474D978FE}"/>
              </a:ext>
            </a:extLst>
          </p:cNvPr>
          <p:cNvPicPr>
            <a:picLocks noGrp="1" noChangeAspect="1"/>
          </p:cNvPicPr>
          <p:nvPr>
            <p:ph idx="1"/>
          </p:nvPr>
        </p:nvPicPr>
        <p:blipFill>
          <a:blip r:embed="rId2"/>
          <a:stretch>
            <a:fillRect/>
          </a:stretch>
        </p:blipFill>
        <p:spPr>
          <a:xfrm>
            <a:off x="3118291" y="2052638"/>
            <a:ext cx="7106355" cy="3997325"/>
          </a:xfrm>
        </p:spPr>
      </p:pic>
    </p:spTree>
    <p:extLst>
      <p:ext uri="{BB962C8B-B14F-4D97-AF65-F5344CB8AC3E}">
        <p14:creationId xmlns:p14="http://schemas.microsoft.com/office/powerpoint/2010/main" val="2407459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60DD8A0-1644-E808-1223-5BCFD5217AC8}"/>
              </a:ext>
            </a:extLst>
          </p:cNvPr>
          <p:cNvSpPr>
            <a:spLocks noGrp="1"/>
          </p:cNvSpPr>
          <p:nvPr>
            <p:ph type="title"/>
          </p:nvPr>
        </p:nvSpPr>
        <p:spPr/>
        <p:txBody>
          <a:bodyPr/>
          <a:lstStyle/>
          <a:p>
            <a:r>
              <a:rPr lang="en-US" dirty="0"/>
              <a:t>XII. Admin</a:t>
            </a:r>
          </a:p>
        </p:txBody>
      </p:sp>
      <p:sp>
        <p:nvSpPr>
          <p:cNvPr id="3" name="Chỗ dành sẵn cho Nội dung 2">
            <a:extLst>
              <a:ext uri="{FF2B5EF4-FFF2-40B4-BE49-F238E27FC236}">
                <a16:creationId xmlns:a16="http://schemas.microsoft.com/office/drawing/2014/main" id="{FF13B686-9E5A-34EC-DFF0-AA6EC819E2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50467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3891B53-4035-9DF3-B142-B7CFA7B31D8C}"/>
              </a:ext>
            </a:extLst>
          </p:cNvPr>
          <p:cNvSpPr>
            <a:spLocks noGrp="1"/>
          </p:cNvSpPr>
          <p:nvPr>
            <p:ph type="title"/>
          </p:nvPr>
        </p:nvSpPr>
        <p:spPr/>
        <p:txBody>
          <a:bodyPr/>
          <a:lstStyle/>
          <a:p>
            <a:r>
              <a:rPr lang="en-US" dirty="0"/>
              <a:t>XIII. Florist</a:t>
            </a:r>
          </a:p>
        </p:txBody>
      </p:sp>
      <p:sp>
        <p:nvSpPr>
          <p:cNvPr id="3" name="Chỗ dành sẵn cho Nội dung 2">
            <a:extLst>
              <a:ext uri="{FF2B5EF4-FFF2-40B4-BE49-F238E27FC236}">
                <a16:creationId xmlns:a16="http://schemas.microsoft.com/office/drawing/2014/main" id="{BAB308D7-869B-565C-059F-48162A04882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99602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C1640DC-2228-9DA0-B71A-22E0DFDC274A}"/>
              </a:ext>
            </a:extLst>
          </p:cNvPr>
          <p:cNvSpPr>
            <a:spLocks noGrp="1"/>
          </p:cNvSpPr>
          <p:nvPr>
            <p:ph type="title"/>
          </p:nvPr>
        </p:nvSpPr>
        <p:spPr/>
        <p:txBody>
          <a:bodyPr/>
          <a:lstStyle/>
          <a:p>
            <a:r>
              <a:rPr lang="en-US" dirty="0"/>
              <a:t>I. INTRODUCTION</a:t>
            </a:r>
          </a:p>
        </p:txBody>
      </p:sp>
      <p:sp>
        <p:nvSpPr>
          <p:cNvPr id="3" name="Chỗ dành sẵn cho Nội dung 2">
            <a:extLst>
              <a:ext uri="{FF2B5EF4-FFF2-40B4-BE49-F238E27FC236}">
                <a16:creationId xmlns:a16="http://schemas.microsoft.com/office/drawing/2014/main" id="{3779DF55-9A5F-B5C9-20F5-C2686B274B9A}"/>
              </a:ext>
            </a:extLst>
          </p:cNvPr>
          <p:cNvSpPr>
            <a:spLocks noGrp="1"/>
          </p:cNvSpPr>
          <p:nvPr>
            <p:ph idx="1"/>
          </p:nvPr>
        </p:nvSpPr>
        <p:spPr/>
        <p:txBody>
          <a:bodyPr/>
          <a:lstStyle/>
          <a:p>
            <a:r>
              <a:rPr lang="en-US" sz="1800" dirty="0">
                <a:effectLst/>
                <a:latin typeface="Verdana" panose="020B0604030504040204" pitchFamily="34" charset="0"/>
                <a:ea typeface="Times New Roman" panose="02020603050405020304" pitchFamily="18" charset="0"/>
                <a:cs typeface="Times New Roman" panose="02020603050405020304" pitchFamily="18" charset="0"/>
              </a:rPr>
              <a:t>One way of communicating wishes are by sending flowers. So our client “java florist” wants to develop a website which would help people to communicate wishes by sending flower bouquet on special occasion. </a:t>
            </a:r>
            <a:r>
              <a:rPr lang="en-US" sz="1800" dirty="0">
                <a:effectLst/>
                <a:latin typeface="Arial" panose="020B0604020202020204" pitchFamily="34" charset="0"/>
                <a:ea typeface="Times New Roman" panose="02020603050405020304" pitchFamily="18" charset="0"/>
              </a:rPr>
              <a:t>Java Florist</a:t>
            </a:r>
            <a:r>
              <a:rPr lang="en-US" sz="1800" dirty="0">
                <a:solidFill>
                  <a:srgbClr val="808080"/>
                </a:solidFill>
                <a:effectLst/>
                <a:latin typeface="Arial" panose="020B0604020202020204" pitchFamily="34"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offers professionally designed flower arrangements for all occasions like Birthday, wedding, new baby, thank you, fathers day, mothers day etc. The services that will be offered by java florist include delivery of bouquets in Mumbai and surrounding areas, and can even handle flower delivery nationwide through there network of trusted florists</a:t>
            </a:r>
            <a:endParaRPr lang="en-US" dirty="0"/>
          </a:p>
        </p:txBody>
      </p:sp>
    </p:spTree>
    <p:extLst>
      <p:ext uri="{BB962C8B-B14F-4D97-AF65-F5344CB8AC3E}">
        <p14:creationId xmlns:p14="http://schemas.microsoft.com/office/powerpoint/2010/main" val="3419899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A4C6BF2-EB53-4224-297E-2400BC5AED56}"/>
              </a:ext>
            </a:extLst>
          </p:cNvPr>
          <p:cNvSpPr>
            <a:spLocks noGrp="1"/>
          </p:cNvSpPr>
          <p:nvPr>
            <p:ph type="title"/>
          </p:nvPr>
        </p:nvSpPr>
        <p:spPr/>
        <p:txBody>
          <a:bodyPr/>
          <a:lstStyle/>
          <a:p>
            <a:r>
              <a:rPr lang="en-US" dirty="0"/>
              <a:t>II. REQUIREMENT</a:t>
            </a:r>
          </a:p>
        </p:txBody>
      </p:sp>
      <p:sp>
        <p:nvSpPr>
          <p:cNvPr id="3" name="Chỗ dành sẵn cho Nội dung 2">
            <a:extLst>
              <a:ext uri="{FF2B5EF4-FFF2-40B4-BE49-F238E27FC236}">
                <a16:creationId xmlns:a16="http://schemas.microsoft.com/office/drawing/2014/main" id="{7FB68B98-548B-6E6D-155F-DA617DCB7DE7}"/>
              </a:ext>
            </a:extLst>
          </p:cNvPr>
          <p:cNvSpPr>
            <a:spLocks noGrp="1"/>
          </p:cNvSpPr>
          <p:nvPr>
            <p:ph idx="1"/>
          </p:nvPr>
        </p:nvSpPr>
        <p:spPr/>
        <p:txBody>
          <a:bodyPr>
            <a:normAutofit fontScale="70000" lnSpcReduction="20000"/>
          </a:bodyPr>
          <a:lstStyle/>
          <a:p>
            <a:pPr marL="342900" marR="0" lvl="0" indent="-342900">
              <a:spcBef>
                <a:spcPts val="0"/>
              </a:spcBef>
              <a:spcAft>
                <a:spcPts val="0"/>
              </a:spcAft>
              <a:buFont typeface="+mj-lt"/>
              <a:buAutoNum type="arabicPeriod"/>
              <a:tabLst>
                <a:tab pos="457200" algn="l"/>
              </a:tabLst>
            </a:pPr>
            <a:r>
              <a:rPr lang="en-US" sz="1800" dirty="0">
                <a:effectLst/>
                <a:latin typeface="Verdana" panose="020B0604030504040204" pitchFamily="34" charset="0"/>
                <a:ea typeface="Times New Roman" panose="02020603050405020304" pitchFamily="18" charset="0"/>
              </a:rPr>
              <a:t>The application will have a web page  which have links or option home, My account, about flowers, view cart, ,florist registration etc.</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sz="1800" dirty="0">
                <a:effectLst/>
                <a:latin typeface="Verdana" panose="020B0604030504040204" pitchFamily="34" charset="0"/>
                <a:ea typeface="Times New Roman" panose="02020603050405020304" pitchFamily="18" charset="0"/>
              </a:rPr>
              <a:t>the home page will also have link for different occasions and when the user clicks on any occasion the  bouquets available with that occasion would  be displayed with there price. </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sz="1800" dirty="0">
                <a:effectLst/>
                <a:latin typeface="Verdana" panose="020B0604030504040204" pitchFamily="34" charset="0"/>
                <a:ea typeface="Times New Roman" panose="02020603050405020304" pitchFamily="18" charset="0"/>
              </a:rPr>
              <a:t> If the user wants to book any bouquets he has to register himself. At a time the user can book more than one bouquets. At the time of booking the bouquets gets attached to cart and the total price will be calculated.  </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sz="1800" dirty="0">
                <a:effectLst/>
                <a:latin typeface="Verdana" panose="020B0604030504040204" pitchFamily="34" charset="0"/>
                <a:ea typeface="Times New Roman" panose="02020603050405020304" pitchFamily="18" charset="0"/>
              </a:rPr>
              <a:t> The price would be paid through credit card. </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sz="1800" dirty="0">
                <a:effectLst/>
                <a:latin typeface="Verdana" panose="020B0604030504040204" pitchFamily="34" charset="0"/>
                <a:ea typeface="Times New Roman" panose="02020603050405020304" pitchFamily="18" charset="0"/>
              </a:rPr>
              <a:t>After paying the money  it should also collect the information to whom the bouquet have to be delivered, their name, address, phone no and the message.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sz="1800" dirty="0">
                <a:effectLst/>
                <a:latin typeface="Verdana" panose="020B0604030504040204" pitchFamily="34" charset="0"/>
                <a:ea typeface="Times New Roman" panose="02020603050405020304" pitchFamily="18" charset="0"/>
              </a:rPr>
              <a:t>For messages there would be dropdown list having all the occasion in the list. According to the selected occasion predefined messages will be displayed and the user can choose one of them. Also he can write his own message in the text area provided.</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sz="1800" dirty="0">
                <a:effectLst/>
                <a:latin typeface="Verdana" panose="020B0604030504040204" pitchFamily="34" charset="0"/>
                <a:ea typeface="Times New Roman" panose="02020603050405020304" pitchFamily="18" charset="0"/>
              </a:rPr>
              <a:t>The bouquet will be delivered with in the five hour of the booking. The working hour of the florist is morning 9 </a:t>
            </a:r>
            <a:r>
              <a:rPr lang="en-US" sz="1800" dirty="0" err="1">
                <a:effectLst/>
                <a:latin typeface="Verdana" panose="020B0604030504040204" pitchFamily="34" charset="0"/>
                <a:ea typeface="Times New Roman" panose="02020603050405020304" pitchFamily="18" charset="0"/>
              </a:rPr>
              <a:t>a.m</a:t>
            </a:r>
            <a:r>
              <a:rPr lang="en-US" sz="1800" dirty="0">
                <a:effectLst/>
                <a:latin typeface="Verdana" panose="020B0604030504040204" pitchFamily="34" charset="0"/>
                <a:ea typeface="Times New Roman" panose="02020603050405020304" pitchFamily="18" charset="0"/>
              </a:rPr>
              <a:t>  to evening 9 p.m.  If the booking order is within the five hours of working hour the bouquet will be delivered on the same day otherwise it will be delivered on the next day.</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sz="1800" dirty="0">
                <a:effectLst/>
                <a:latin typeface="Verdana" panose="020B0604030504040204" pitchFamily="34" charset="0"/>
                <a:ea typeface="Times New Roman" panose="02020603050405020304" pitchFamily="18" charset="0"/>
              </a:rPr>
              <a:t>Admin login should able to update and delete the bouquets available, there price etc.  </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366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9F87A2B-4BC4-C0D2-106F-D7AC05DD5526}"/>
              </a:ext>
            </a:extLst>
          </p:cNvPr>
          <p:cNvSpPr>
            <a:spLocks noGrp="1"/>
          </p:cNvSpPr>
          <p:nvPr>
            <p:ph type="title"/>
          </p:nvPr>
        </p:nvSpPr>
        <p:spPr/>
        <p:txBody>
          <a:bodyPr/>
          <a:lstStyle/>
          <a:p>
            <a:r>
              <a:rPr lang="en-US" dirty="0"/>
              <a:t>III. Home Page</a:t>
            </a:r>
          </a:p>
        </p:txBody>
      </p:sp>
      <p:pic>
        <p:nvPicPr>
          <p:cNvPr id="7" name="Chỗ dành sẵn cho Nội dung 6">
            <a:extLst>
              <a:ext uri="{FF2B5EF4-FFF2-40B4-BE49-F238E27FC236}">
                <a16:creationId xmlns:a16="http://schemas.microsoft.com/office/drawing/2014/main" id="{889C8B99-04E5-48AF-B9C5-1ACE7D6C8797}"/>
              </a:ext>
            </a:extLst>
          </p:cNvPr>
          <p:cNvPicPr>
            <a:picLocks noGrp="1" noChangeAspect="1"/>
          </p:cNvPicPr>
          <p:nvPr>
            <p:ph idx="1"/>
          </p:nvPr>
        </p:nvPicPr>
        <p:blipFill>
          <a:blip r:embed="rId2"/>
          <a:stretch>
            <a:fillRect/>
          </a:stretch>
        </p:blipFill>
        <p:spPr>
          <a:xfrm>
            <a:off x="3118291" y="2052638"/>
            <a:ext cx="7106355" cy="3997325"/>
          </a:xfrm>
        </p:spPr>
      </p:pic>
    </p:spTree>
    <p:extLst>
      <p:ext uri="{BB962C8B-B14F-4D97-AF65-F5344CB8AC3E}">
        <p14:creationId xmlns:p14="http://schemas.microsoft.com/office/powerpoint/2010/main" val="3198207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65C123-0CBC-651A-766F-2CA8C8B88399}"/>
              </a:ext>
            </a:extLst>
          </p:cNvPr>
          <p:cNvSpPr>
            <a:spLocks noGrp="1"/>
          </p:cNvSpPr>
          <p:nvPr>
            <p:ph type="title"/>
          </p:nvPr>
        </p:nvSpPr>
        <p:spPr/>
        <p:txBody>
          <a:bodyPr/>
          <a:lstStyle/>
          <a:p>
            <a:r>
              <a:rPr lang="en-US" dirty="0"/>
              <a:t>IV. Shop Page</a:t>
            </a:r>
          </a:p>
        </p:txBody>
      </p:sp>
      <p:pic>
        <p:nvPicPr>
          <p:cNvPr id="5" name="Chỗ dành sẵn cho Nội dung 4">
            <a:extLst>
              <a:ext uri="{FF2B5EF4-FFF2-40B4-BE49-F238E27FC236}">
                <a16:creationId xmlns:a16="http://schemas.microsoft.com/office/drawing/2014/main" id="{D4412676-343C-DA29-D9BB-D82BABD5D234}"/>
              </a:ext>
            </a:extLst>
          </p:cNvPr>
          <p:cNvPicPr>
            <a:picLocks noGrp="1" noChangeAspect="1"/>
          </p:cNvPicPr>
          <p:nvPr>
            <p:ph idx="1"/>
          </p:nvPr>
        </p:nvPicPr>
        <p:blipFill>
          <a:blip r:embed="rId2"/>
          <a:stretch>
            <a:fillRect/>
          </a:stretch>
        </p:blipFill>
        <p:spPr>
          <a:xfrm>
            <a:off x="3118291" y="2052638"/>
            <a:ext cx="7106355" cy="3997325"/>
          </a:xfrm>
        </p:spPr>
      </p:pic>
    </p:spTree>
    <p:extLst>
      <p:ext uri="{BB962C8B-B14F-4D97-AF65-F5344CB8AC3E}">
        <p14:creationId xmlns:p14="http://schemas.microsoft.com/office/powerpoint/2010/main" val="1003610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1B0406A-ECB8-DD9C-C816-3187AADE61E4}"/>
              </a:ext>
            </a:extLst>
          </p:cNvPr>
          <p:cNvSpPr>
            <a:spLocks noGrp="1"/>
          </p:cNvSpPr>
          <p:nvPr>
            <p:ph type="title"/>
          </p:nvPr>
        </p:nvSpPr>
        <p:spPr/>
        <p:txBody>
          <a:bodyPr/>
          <a:lstStyle/>
          <a:p>
            <a:r>
              <a:rPr lang="en-US" dirty="0"/>
              <a:t>V. Blog</a:t>
            </a:r>
          </a:p>
        </p:txBody>
      </p:sp>
      <p:pic>
        <p:nvPicPr>
          <p:cNvPr id="5" name="Chỗ dành sẵn cho Nội dung 4">
            <a:extLst>
              <a:ext uri="{FF2B5EF4-FFF2-40B4-BE49-F238E27FC236}">
                <a16:creationId xmlns:a16="http://schemas.microsoft.com/office/drawing/2014/main" id="{DABFE687-EE15-614E-7702-83A64FCAAE60}"/>
              </a:ext>
            </a:extLst>
          </p:cNvPr>
          <p:cNvPicPr>
            <a:picLocks noGrp="1" noChangeAspect="1"/>
          </p:cNvPicPr>
          <p:nvPr>
            <p:ph idx="1"/>
          </p:nvPr>
        </p:nvPicPr>
        <p:blipFill>
          <a:blip r:embed="rId2"/>
          <a:stretch>
            <a:fillRect/>
          </a:stretch>
        </p:blipFill>
        <p:spPr>
          <a:xfrm>
            <a:off x="3118291" y="2052638"/>
            <a:ext cx="7106355" cy="3997325"/>
          </a:xfrm>
        </p:spPr>
      </p:pic>
    </p:spTree>
    <p:extLst>
      <p:ext uri="{BB962C8B-B14F-4D97-AF65-F5344CB8AC3E}">
        <p14:creationId xmlns:p14="http://schemas.microsoft.com/office/powerpoint/2010/main" val="4126328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364D62F-0A87-82AB-C3F9-7EA187BCB0A8}"/>
              </a:ext>
            </a:extLst>
          </p:cNvPr>
          <p:cNvSpPr>
            <a:spLocks noGrp="1"/>
          </p:cNvSpPr>
          <p:nvPr>
            <p:ph type="title"/>
          </p:nvPr>
        </p:nvSpPr>
        <p:spPr/>
        <p:txBody>
          <a:bodyPr/>
          <a:lstStyle/>
          <a:p>
            <a:r>
              <a:rPr lang="en-US" dirty="0"/>
              <a:t>VI. About</a:t>
            </a:r>
          </a:p>
        </p:txBody>
      </p:sp>
      <p:pic>
        <p:nvPicPr>
          <p:cNvPr id="5" name="Chỗ dành sẵn cho Nội dung 4">
            <a:extLst>
              <a:ext uri="{FF2B5EF4-FFF2-40B4-BE49-F238E27FC236}">
                <a16:creationId xmlns:a16="http://schemas.microsoft.com/office/drawing/2014/main" id="{D6C0C97D-DECB-BBEE-C6B6-AAE27D8017A2}"/>
              </a:ext>
            </a:extLst>
          </p:cNvPr>
          <p:cNvPicPr>
            <a:picLocks noGrp="1" noChangeAspect="1"/>
          </p:cNvPicPr>
          <p:nvPr>
            <p:ph idx="1"/>
          </p:nvPr>
        </p:nvPicPr>
        <p:blipFill>
          <a:blip r:embed="rId2"/>
          <a:stretch>
            <a:fillRect/>
          </a:stretch>
        </p:blipFill>
        <p:spPr>
          <a:xfrm>
            <a:off x="3118291" y="2052638"/>
            <a:ext cx="7106355" cy="3997325"/>
          </a:xfrm>
        </p:spPr>
      </p:pic>
    </p:spTree>
    <p:extLst>
      <p:ext uri="{BB962C8B-B14F-4D97-AF65-F5344CB8AC3E}">
        <p14:creationId xmlns:p14="http://schemas.microsoft.com/office/powerpoint/2010/main" val="2824488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6F76FF6-DD32-73C0-8B4B-C83D43089E1D}"/>
              </a:ext>
            </a:extLst>
          </p:cNvPr>
          <p:cNvSpPr>
            <a:spLocks noGrp="1"/>
          </p:cNvSpPr>
          <p:nvPr>
            <p:ph type="title"/>
          </p:nvPr>
        </p:nvSpPr>
        <p:spPr/>
        <p:txBody>
          <a:bodyPr/>
          <a:lstStyle/>
          <a:p>
            <a:r>
              <a:rPr lang="en-US" dirty="0"/>
              <a:t>VII. Contact</a:t>
            </a:r>
          </a:p>
        </p:txBody>
      </p:sp>
      <p:pic>
        <p:nvPicPr>
          <p:cNvPr id="7" name="Chỗ dành sẵn cho Nội dung 6">
            <a:extLst>
              <a:ext uri="{FF2B5EF4-FFF2-40B4-BE49-F238E27FC236}">
                <a16:creationId xmlns:a16="http://schemas.microsoft.com/office/drawing/2014/main" id="{34023EFF-FF24-8B90-3956-534149DEEF5A}"/>
              </a:ext>
            </a:extLst>
          </p:cNvPr>
          <p:cNvPicPr>
            <a:picLocks noGrp="1" noChangeAspect="1"/>
          </p:cNvPicPr>
          <p:nvPr>
            <p:ph idx="1"/>
          </p:nvPr>
        </p:nvPicPr>
        <p:blipFill>
          <a:blip r:embed="rId2"/>
          <a:stretch>
            <a:fillRect/>
          </a:stretch>
        </p:blipFill>
        <p:spPr>
          <a:xfrm>
            <a:off x="3118291" y="2052638"/>
            <a:ext cx="7106355" cy="3997325"/>
          </a:xfrm>
        </p:spPr>
      </p:pic>
    </p:spTree>
    <p:extLst>
      <p:ext uri="{BB962C8B-B14F-4D97-AF65-F5344CB8AC3E}">
        <p14:creationId xmlns:p14="http://schemas.microsoft.com/office/powerpoint/2010/main" val="4138761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7B6588B-A0A3-75EA-41D8-E9AC2A9A610A}"/>
              </a:ext>
            </a:extLst>
          </p:cNvPr>
          <p:cNvSpPr>
            <a:spLocks noGrp="1"/>
          </p:cNvSpPr>
          <p:nvPr>
            <p:ph type="title"/>
          </p:nvPr>
        </p:nvSpPr>
        <p:spPr/>
        <p:txBody>
          <a:bodyPr/>
          <a:lstStyle/>
          <a:p>
            <a:r>
              <a:rPr lang="en-US" dirty="0"/>
              <a:t>VII. Cart</a:t>
            </a:r>
          </a:p>
        </p:txBody>
      </p:sp>
      <p:pic>
        <p:nvPicPr>
          <p:cNvPr id="5" name="Chỗ dành sẵn cho Nội dung 4">
            <a:extLst>
              <a:ext uri="{FF2B5EF4-FFF2-40B4-BE49-F238E27FC236}">
                <a16:creationId xmlns:a16="http://schemas.microsoft.com/office/drawing/2014/main" id="{FC1DF0B7-FAF8-56AE-B0B9-1AF3B18A5CA8}"/>
              </a:ext>
            </a:extLst>
          </p:cNvPr>
          <p:cNvPicPr>
            <a:picLocks noGrp="1" noChangeAspect="1"/>
          </p:cNvPicPr>
          <p:nvPr>
            <p:ph idx="1"/>
          </p:nvPr>
        </p:nvPicPr>
        <p:blipFill>
          <a:blip r:embed="rId2"/>
          <a:stretch>
            <a:fillRect/>
          </a:stretch>
        </p:blipFill>
        <p:spPr>
          <a:xfrm>
            <a:off x="3118291" y="2052638"/>
            <a:ext cx="7106355" cy="3997325"/>
          </a:xfrm>
        </p:spPr>
      </p:pic>
    </p:spTree>
    <p:extLst>
      <p:ext uri="{BB962C8B-B14F-4D97-AF65-F5344CB8AC3E}">
        <p14:creationId xmlns:p14="http://schemas.microsoft.com/office/powerpoint/2010/main" val="32875999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{13D39CDF-0BEA-4683-8EBE-B3997EA5410C}tf16401375</Template>
  <TotalTime>53</TotalTime>
  <Words>426</Words>
  <Application>Microsoft Office PowerPoint</Application>
  <PresentationFormat>Màn hình rộng</PresentationFormat>
  <Paragraphs>25</Paragraphs>
  <Slides>15</Slides>
  <Notes>0</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15</vt:i4>
      </vt:variant>
    </vt:vector>
  </HeadingPairs>
  <TitlesOfParts>
    <vt:vector size="22" baseType="lpstr">
      <vt:lpstr>Arial</vt:lpstr>
      <vt:lpstr>MS Shell Dlg 2</vt:lpstr>
      <vt:lpstr>Times New Roman</vt:lpstr>
      <vt:lpstr>Verdana</vt:lpstr>
      <vt:lpstr>Wingdings</vt:lpstr>
      <vt:lpstr>Wingdings 3</vt:lpstr>
      <vt:lpstr>Madison</vt:lpstr>
      <vt:lpstr>eProject Java Flortist</vt:lpstr>
      <vt:lpstr>I. INTRODUCTION</vt:lpstr>
      <vt:lpstr>II. REQUIREMENT</vt:lpstr>
      <vt:lpstr>III. Home Page</vt:lpstr>
      <vt:lpstr>IV. Shop Page</vt:lpstr>
      <vt:lpstr>V. Blog</vt:lpstr>
      <vt:lpstr>VI. About</vt:lpstr>
      <vt:lpstr>VII. Contact</vt:lpstr>
      <vt:lpstr>VII. Cart</vt:lpstr>
      <vt:lpstr>VIII. Check Out</vt:lpstr>
      <vt:lpstr>IX. Payment</vt:lpstr>
      <vt:lpstr>X. My Order</vt:lpstr>
      <vt:lpstr>XI. Order Details</vt:lpstr>
      <vt:lpstr>XII. Admin</vt:lpstr>
      <vt:lpstr>XIII. Florist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eProject Java Flortist</dc:title>
  <dc:creator>Tin</dc:creator>
  <cp:lastModifiedBy>Tin</cp:lastModifiedBy>
  <cp:revision>2</cp:revision>
  <dcterms:created xsi:type="dcterms:W3CDTF">2023-08-17T10:45:08Z</dcterms:created>
  <dcterms:modified xsi:type="dcterms:W3CDTF">2023-08-18T00:50:29Z</dcterms:modified>
</cp:coreProperties>
</file>