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2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2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23928" y="5093098"/>
            <a:ext cx="331236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상대방의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 을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나의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블록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으로 격파 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2000" spc="-150" dirty="0" smtClean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339752" y="5085184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1920" y="5013176"/>
            <a:ext cx="331236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게임 컨셉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49530"/>
            <a:ext cx="5368627" cy="312588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95936" y="1058918"/>
            <a:ext cx="576064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ko-KR" altLang="en-US" sz="2000" b="1" spc="-150" dirty="0" smtClean="0">
                <a:solidFill>
                  <a:schemeClr val="accent5">
                    <a:lumMod val="50000"/>
                  </a:schemeClr>
                </a:solidFill>
              </a:rPr>
              <a:t>가위바위보</a:t>
            </a:r>
            <a:r>
              <a:rPr lang="en-US" altLang="ko-KR" sz="2000" b="1" spc="-150" dirty="0" smtClean="0">
                <a:solidFill>
                  <a:schemeClr val="accent5">
                    <a:lumMod val="50000"/>
                  </a:schemeClr>
                </a:solidFill>
              </a:rPr>
              <a:t>’ !</a:t>
            </a:r>
            <a:endParaRPr lang="en-US" altLang="ko-KR" sz="2000" b="1" spc="-15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55478"/>
              </p:ext>
            </p:extLst>
          </p:nvPr>
        </p:nvGraphicFramePr>
        <p:xfrm>
          <a:off x="467544" y="1484784"/>
          <a:ext cx="8208913" cy="489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671">
                  <a:extLst>
                    <a:ext uri="{9D8B030D-6E8A-4147-A177-3AD203B41FA5}">
                      <a16:colId xmlns:a16="http://schemas.microsoft.com/office/drawing/2014/main" val="169091986"/>
                    </a:ext>
                  </a:extLst>
                </a:gridCol>
              </a:tblGrid>
              <a:tr h="3713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개발 범위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구현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플레이어 컨트롤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키보드 입력을 통한 가위</a:t>
                      </a:r>
                      <a:r>
                        <a:rPr lang="en-US" altLang="ko-KR" sz="1200" dirty="0" smtClean="0"/>
                        <a:t>(1), </a:t>
                      </a:r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(2), </a:t>
                      </a:r>
                      <a:r>
                        <a:rPr lang="ko-KR" altLang="en-US" sz="1200" dirty="0" smtClean="0"/>
                        <a:t>보</a:t>
                      </a:r>
                      <a:r>
                        <a:rPr lang="en-US" altLang="ko-KR" sz="1200" dirty="0" smtClean="0"/>
                        <a:t>(3)</a:t>
                      </a:r>
                      <a:r>
                        <a:rPr lang="ko-KR" altLang="en-US" sz="1200" dirty="0" smtClean="0"/>
                        <a:t>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마우스 클릭을 이용한 선택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심플한 배경화면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도시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난이도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시간 경과에 비례하여 블록이 다가오는 속도 증가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모드 선택에 따른 난이도 조절</a:t>
                      </a:r>
                      <a:r>
                        <a:rPr lang="en-US" altLang="ko-KR" sz="1200" dirty="0" smtClean="0"/>
                        <a:t>(Easy, Normal, Hard)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 판정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정확한 타이밍에 방어 시 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ko-KR" altLang="en-US" sz="1200" dirty="0" smtClean="0"/>
                        <a:t> 추가 점수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가위바위보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랜덤으로</a:t>
                      </a:r>
                      <a:r>
                        <a:rPr lang="ko-KR" altLang="en-US" sz="1200" baseline="0" dirty="0" smtClean="0"/>
                        <a:t> 적의 가위바위보 블록을 생성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가위바위보 블록의 충돌 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승부 판정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승리 시 적 체력 감소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패배 시 플레이어 체력 감소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랜덤이 아닌 패턴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80543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/>
                        <a:t>사운드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기본 배경음악으로 사용될 음악</a:t>
                      </a:r>
                      <a:endParaRPr lang="en-US" altLang="ko-KR" sz="1200" baseline="0" dirty="0" smtClean="0"/>
                    </a:p>
                    <a:p>
                      <a:pPr algn="just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dirty="0" smtClean="0"/>
                        <a:t>가위바위보 승리 및 패배 시 사운드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36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적의 제자리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블록이 다가오는 애니메이션</a:t>
                      </a:r>
                      <a:endParaRPr lang="en-US" altLang="ko-KR" sz="1200" dirty="0" smtClean="0"/>
                    </a:p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승리 시 블록이 떨어져나가는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공격 효과 애니메이션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범위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38118"/>
              </p:ext>
            </p:extLst>
          </p:nvPr>
        </p:nvGraphicFramePr>
        <p:xfrm>
          <a:off x="520775" y="1484784"/>
          <a:ext cx="8102451" cy="48575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  <a:gridCol w="3547170">
                  <a:extLst>
                    <a:ext uri="{9D8B030D-6E8A-4147-A177-3AD203B41FA5}">
                      <a16:colId xmlns:a16="http://schemas.microsoft.com/office/drawing/2014/main" val="1988922570"/>
                    </a:ext>
                  </a:extLst>
                </a:gridCol>
              </a:tblGrid>
              <a:tr h="3600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진행 상황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7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리소스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스프라이트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이미지 파일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사운드 등 수집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필수 이미지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사운드</a:t>
                      </a:r>
                      <a:r>
                        <a:rPr lang="ko-KR" altLang="en-US" sz="1200" dirty="0" smtClean="0"/>
                        <a:t> 파일 수집 완료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추가적 이미지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사운드 파일 수집 예상됨</a:t>
                      </a:r>
                      <a:r>
                        <a:rPr lang="en-US" altLang="ko-KR" sz="1200" baseline="0" dirty="0" smtClean="0"/>
                        <a:t> (90%)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기초 화면 및 메뉴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메인 </a:t>
                      </a:r>
                      <a:r>
                        <a:rPr lang="ko-KR" altLang="en-US" sz="1200" dirty="0" smtClean="0"/>
                        <a:t>화면 구현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smtClean="0"/>
                        <a:t>시작 시 난이도 선택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인 </a:t>
                      </a:r>
                      <a:r>
                        <a:rPr lang="ko-KR" altLang="en-US" sz="1200" dirty="0" smtClean="0"/>
                        <a:t>게임 화면 및 오브젝트 배치</a:t>
                      </a:r>
                      <a:endParaRPr lang="en-US" altLang="ko-KR" sz="120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메뉴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일시정지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재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나가기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메인 화면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난이도 선택 화면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플레이어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선택 블록 오브젝트 배치</a:t>
                      </a:r>
                      <a:endParaRPr lang="en-US" altLang="ko-KR" sz="1200" baseline="0" dirty="0" smtClean="0"/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상태 전환 구현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title,main,pause,dead</a:t>
                      </a:r>
                      <a:r>
                        <a:rPr lang="en-US" altLang="ko-KR" sz="1200" baseline="0" dirty="0" smtClean="0"/>
                        <a:t>…)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일시정지 메뉴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계속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재시작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종료</a:t>
                      </a:r>
                      <a:r>
                        <a:rPr lang="en-US" altLang="ko-KR" sz="1200" baseline="0" dirty="0" smtClean="0"/>
                        <a:t>) </a:t>
                      </a:r>
                      <a:r>
                        <a:rPr lang="ko-KR" altLang="en-US" sz="1200" baseline="0" dirty="0" smtClean="0"/>
                        <a:t>구현 </a:t>
                      </a:r>
                      <a:r>
                        <a:rPr lang="en-US" altLang="ko-KR" sz="1200" baseline="0" dirty="0" smtClean="0"/>
                        <a:t>(90%)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아군 오브젝트 구현 </a:t>
                      </a:r>
                      <a:endParaRPr lang="en-US" altLang="ko-KR" sz="1200" dirty="0" smtClean="0"/>
                    </a:p>
                    <a:p>
                      <a:pPr algn="l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체력 게이지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방패 블록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선택 블록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플레이어 캐릭터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및 상태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공격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피격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사망</a:t>
                      </a:r>
                      <a:r>
                        <a:rPr lang="en-US" altLang="ko-KR" sz="1200" baseline="0" dirty="0" smtClean="0"/>
                        <a:t>), </a:t>
                      </a:r>
                      <a:r>
                        <a:rPr lang="ko-KR" altLang="en-US" sz="1200" baseline="0" dirty="0" smtClean="0"/>
                        <a:t>체력 게이지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방패 블록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현재 선택 블록 표시 구현 </a:t>
                      </a:r>
                      <a:r>
                        <a:rPr lang="en-US" altLang="ko-KR" sz="1200" baseline="0" dirty="0" smtClean="0"/>
                        <a:t>(90%)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0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적군 오브젝트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적군 오브젝트 구현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체력 게이지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블록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적 캐릭터 및 상태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사망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체력 게이지</a:t>
                      </a:r>
                      <a:r>
                        <a:rPr lang="en-US" altLang="ko-KR" sz="1200" dirty="0" smtClean="0"/>
                        <a:t>,          </a:t>
                      </a:r>
                    </a:p>
                    <a:p>
                      <a:pPr algn="l"/>
                      <a:r>
                        <a:rPr lang="ko-KR" altLang="en-US" sz="1200" dirty="0" smtClean="0"/>
                        <a:t>공격 블록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표시 구현</a:t>
                      </a:r>
                      <a:endParaRPr lang="en-US" altLang="ko-KR" sz="1200" baseline="0" dirty="0" smtClean="0"/>
                    </a:p>
                    <a:p>
                      <a:pPr algn="l"/>
                      <a:r>
                        <a:rPr lang="en-US" altLang="ko-KR" sz="1200" baseline="0" dirty="0" smtClean="0"/>
                        <a:t>-</a:t>
                      </a:r>
                      <a:r>
                        <a:rPr lang="ko-KR" altLang="en-US" sz="1200" baseline="0" dirty="0" smtClean="0"/>
                        <a:t>공격 블록의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 주기 </a:t>
                      </a:r>
                      <a:r>
                        <a:rPr lang="ko-KR" altLang="en-US" sz="1200" baseline="0" dirty="0" err="1" smtClean="0"/>
                        <a:t>미구현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(70%)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4028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1~4</a:t>
                      </a:r>
                      <a:r>
                        <a:rPr lang="ko-KR" altLang="en-US" sz="1200" dirty="0" smtClean="0"/>
                        <a:t>주차 </a:t>
                      </a:r>
                      <a:r>
                        <a:rPr lang="ko-KR" altLang="en-US" sz="1200" dirty="0" smtClean="0"/>
                        <a:t>애로 </a:t>
                      </a:r>
                      <a:r>
                        <a:rPr lang="ko-KR" altLang="en-US" sz="1200" dirty="0" smtClean="0"/>
                        <a:t>사항 수정 및 보완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/>
                        <a:t>-1</a:t>
                      </a:r>
                      <a:r>
                        <a:rPr lang="ko-KR" altLang="en-US" sz="1200" dirty="0" smtClean="0"/>
                        <a:t>차 </a:t>
                      </a:r>
                      <a:r>
                        <a:rPr lang="ko-KR" altLang="en-US" sz="1200" dirty="0" err="1" smtClean="0"/>
                        <a:t>프로토타입</a:t>
                      </a:r>
                      <a:r>
                        <a:rPr lang="ko-KR" altLang="en-US" sz="1200" dirty="0" smtClean="0"/>
                        <a:t> 완성 및 테스트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충돌 체크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블록 간 충돌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승부 판정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12014"/>
                  </a:ext>
                </a:extLst>
              </a:tr>
              <a:tr h="3648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난이도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난이도에 따른 판정의 변화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74896"/>
                  </a:ext>
                </a:extLst>
              </a:tr>
              <a:tr h="3283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밸런스 조절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밸런스 조절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버그 및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보완점 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결과창</a:t>
                      </a:r>
                      <a:r>
                        <a:rPr lang="ko-KR" altLang="en-US" sz="1200" dirty="0" smtClean="0"/>
                        <a:t> 구현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44120"/>
                  </a:ext>
                </a:extLst>
              </a:tr>
              <a:tr h="2919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마무리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en-US" altLang="ko-KR" sz="1200" dirty="0" smtClean="0"/>
                    </a:p>
                  </a:txBody>
                  <a:tcPr marL="41624" marR="41624" marT="11508" marB="1150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489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진행 상황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2018 2D Game Programming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90" y="148570"/>
            <a:ext cx="1261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도전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! R.P.S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커밋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통계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7" y="1831132"/>
            <a:ext cx="6710517" cy="4554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434" y="1388146"/>
            <a:ext cx="75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https://github.com/Bumizi/2DGP-Project/graphs/commit-activity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468</Words>
  <Application>Microsoft Office PowerPoint</Application>
  <PresentationFormat>화면 슬라이드 쇼(4:3)</PresentationFormat>
  <Paragraphs>97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47</cp:revision>
  <dcterms:created xsi:type="dcterms:W3CDTF">2016-11-03T20:47:04Z</dcterms:created>
  <dcterms:modified xsi:type="dcterms:W3CDTF">2018-11-04T08:28:56Z</dcterms:modified>
</cp:coreProperties>
</file>