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58" r:id="rId4"/>
    <p:sldId id="261" r:id="rId5"/>
    <p:sldId id="292" r:id="rId6"/>
    <p:sldId id="290" r:id="rId7"/>
    <p:sldId id="291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350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2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3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gif"/><Relationship Id="rId3" Type="http://schemas.openxmlformats.org/officeDocument/2006/relationships/image" Target="../media/image2.gif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gif"/><Relationship Id="rId9" Type="http://schemas.openxmlformats.org/officeDocument/2006/relationships/image" Target="../media/image8.jpeg"/><Relationship Id="rId1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2.gif"/><Relationship Id="rId3" Type="http://schemas.openxmlformats.org/officeDocument/2006/relationships/image" Target="../media/image2.gif"/><Relationship Id="rId7" Type="http://schemas.openxmlformats.org/officeDocument/2006/relationships/image" Target="../media/image7.jpeg"/><Relationship Id="rId12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5" Type="http://schemas.openxmlformats.org/officeDocument/2006/relationships/image" Target="../media/image13.jpg"/><Relationship Id="rId10" Type="http://schemas.openxmlformats.org/officeDocument/2006/relationships/image" Target="../media/image10.png"/><Relationship Id="rId4" Type="http://schemas.openxmlformats.org/officeDocument/2006/relationships/image" Target="../media/image3.gif"/><Relationship Id="rId9" Type="http://schemas.openxmlformats.org/officeDocument/2006/relationships/image" Target="../media/image9.jpg"/><Relationship Id="rId1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924944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8000" b="1" i="1" spc="-150" dirty="0" smtClean="0">
                <a:solidFill>
                  <a:schemeClr val="bg1"/>
                </a:solidFill>
              </a:rPr>
              <a:t>도 전</a:t>
            </a:r>
            <a:r>
              <a:rPr lang="en-US" altLang="ko-KR" sz="8000" b="1" i="1" spc="-150" dirty="0" smtClean="0">
                <a:solidFill>
                  <a:schemeClr val="bg1"/>
                </a:solidFill>
              </a:rPr>
              <a:t>! </a:t>
            </a:r>
            <a:r>
              <a:rPr lang="en-US" altLang="ko-KR" sz="8000" b="1" i="1" spc="-150" dirty="0" smtClean="0">
                <a:solidFill>
                  <a:schemeClr val="bg1"/>
                </a:solidFill>
              </a:rPr>
              <a:t> R. P. S</a:t>
            </a:r>
            <a:endParaRPr lang="ko-KR" altLang="en-US" sz="8000" b="1" i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5817169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 smtClean="0">
                <a:solidFill>
                  <a:schemeClr val="bg1"/>
                </a:solidFill>
              </a:rPr>
              <a:t>2014180011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김 영 범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132856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2018 2D Game Programming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1920" y="4209474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(Rock, Paper</a:t>
            </a:r>
            <a:r>
              <a:rPr lang="en-US" altLang="ko-KR" sz="2800" b="1" spc="-150" dirty="0">
                <a:solidFill>
                  <a:schemeClr val="bg1"/>
                </a:solidFill>
              </a:rPr>
              <a:t>, Scissor)</a:t>
            </a:r>
            <a:endParaRPr lang="ko-KR" altLang="en-US" sz="2800" b="1" i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48360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01     02     03     04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5398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78270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32040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76256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7584" y="35544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  <a:ea typeface="+mj-ea"/>
              </a:rPr>
              <a:t>게임 컨셉</a:t>
            </a:r>
            <a:endParaRPr lang="ko-KR" altLang="en-US" sz="2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9792" y="3554432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+mj-ea"/>
              </a:rPr>
              <a:t>예상 실행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흐름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8024" y="355443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+mj-ea"/>
              </a:rPr>
              <a:t>개발 범위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16216" y="356372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개발 일정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67944" y="5107520"/>
            <a:ext cx="5760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누구나 아는 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가위바위보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’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간단하지만 결코 쉽지 않다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ko-KR" altLang="en-US" sz="2000" spc="-150" dirty="0" smtClean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2339752" y="5085184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51920" y="5013176"/>
            <a:ext cx="331236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2690" y="148570"/>
            <a:ext cx="1261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도전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! R.P.S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게임 컨셉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549530"/>
            <a:ext cx="5368627" cy="3125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872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13229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적절하게 대응하라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5154" y="5733256"/>
            <a:ext cx="659147" cy="719920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8661" y="5733416"/>
            <a:ext cx="645123" cy="719920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50811"/>
            <a:ext cx="1035913" cy="94450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33" y="2636912"/>
            <a:ext cx="769935" cy="76993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01" y="2628003"/>
            <a:ext cx="787751" cy="787751"/>
          </a:xfrm>
          <a:prstGeom prst="rect">
            <a:avLst/>
          </a:prstGeom>
        </p:spPr>
      </p:pic>
      <p:pic>
        <p:nvPicPr>
          <p:cNvPr id="1026" name="Picture 2" descr="íì´í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13" y="3230870"/>
            <a:ext cx="2234090" cy="73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ëëí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9" y="2060848"/>
            <a:ext cx="600001" cy="67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241" y="2625385"/>
            <a:ext cx="769935" cy="7763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137" y="2450811"/>
            <a:ext cx="944510" cy="9445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033" y="2636912"/>
            <a:ext cx="769935" cy="76993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636912"/>
            <a:ext cx="769935" cy="77635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37" y="2625385"/>
            <a:ext cx="769935" cy="76993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1500" y="3779748"/>
            <a:ext cx="27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i="1" spc="-15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굴림" panose="020B0600000101010101" pitchFamily="50" charset="-127"/>
              </a:rPr>
              <a:t>랜덤 공격 블록 발사</a:t>
            </a:r>
            <a:endParaRPr lang="ko-KR" altLang="en-US" sz="2000" b="1" i="1" spc="-15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ea typeface="굴림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36196" y="3789040"/>
            <a:ext cx="27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i="1" spc="-15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굴림" panose="020B0600000101010101" pitchFamily="50" charset="-127"/>
              </a:rPr>
              <a:t>방패 </a:t>
            </a:r>
            <a:r>
              <a:rPr lang="ko-KR" altLang="en-US" sz="2000" b="1" i="1" spc="-15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굴림" panose="020B0600000101010101" pitchFamily="50" charset="-127"/>
              </a:rPr>
              <a:t>블록으로 응수</a:t>
            </a:r>
            <a:endParaRPr lang="ko-KR" altLang="en-US" sz="2000" b="1" i="1" spc="-15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ea typeface="굴림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4521" y="4797152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spc="-15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자신의 블록 선택</a:t>
            </a:r>
            <a:endParaRPr lang="en-US" altLang="ko-KR" b="1" i="1" spc="-150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endParaRPr lang="en-US" altLang="ko-KR" b="1" i="1" spc="-150" dirty="0"/>
          </a:p>
          <a:p>
            <a:pPr algn="ctr"/>
            <a:r>
              <a:rPr lang="en-US" altLang="ko-KR" b="1" i="1" spc="-150" dirty="0" smtClean="0"/>
              <a:t>    </a:t>
            </a:r>
            <a:r>
              <a:rPr lang="en-US" altLang="ko-KR" b="1" spc="-150" dirty="0" smtClean="0"/>
              <a:t>1  </a:t>
            </a:r>
            <a:r>
              <a:rPr lang="en-US" altLang="ko-KR" b="1" i="1" spc="-150" dirty="0" smtClean="0"/>
              <a:t>                                   </a:t>
            </a:r>
            <a:r>
              <a:rPr lang="en-US" altLang="ko-KR" b="1" spc="-150" dirty="0" smtClean="0"/>
              <a:t>2  </a:t>
            </a:r>
            <a:r>
              <a:rPr lang="en-US" altLang="ko-KR" b="1" i="1" spc="-150" dirty="0" smtClean="0"/>
              <a:t>                                     </a:t>
            </a:r>
            <a:r>
              <a:rPr lang="en-US" altLang="ko-KR" b="1" spc="-150" dirty="0" smtClean="0"/>
              <a:t>3 </a:t>
            </a:r>
            <a:endParaRPr lang="ko-KR" altLang="en-US" b="1" spc="-150" dirty="0"/>
          </a:p>
        </p:txBody>
      </p:sp>
      <p:sp>
        <p:nvSpPr>
          <p:cNvPr id="35" name="직사각형 34"/>
          <p:cNvSpPr/>
          <p:nvPr/>
        </p:nvSpPr>
        <p:spPr>
          <a:xfrm>
            <a:off x="6660232" y="5709284"/>
            <a:ext cx="895897" cy="77575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3636" y="5733256"/>
            <a:ext cx="780692" cy="719920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2690" y="148570"/>
            <a:ext cx="1261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도전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! R.P.S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실행 흐름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2610" y="3508706"/>
            <a:ext cx="1306031" cy="14612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447376" y="3536914"/>
            <a:ext cx="1306031" cy="14612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144525" y="1988840"/>
            <a:ext cx="27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ea typeface="굴림" panose="020B0600000101010101" pitchFamily="50" charset="-127"/>
              </a:rPr>
              <a:t>Normal</a:t>
            </a:r>
            <a:endParaRPr lang="ko-KR" altLang="en-US" sz="2000" spc="-15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52220" y="1270844"/>
            <a:ext cx="27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굴림" panose="020B0600000101010101" pitchFamily="50" charset="-127"/>
              </a:rPr>
              <a:t>Score</a:t>
            </a:r>
            <a:r>
              <a:rPr lang="en-US" altLang="ko-KR" sz="2000" spc="-150" dirty="0" smtClean="0">
                <a:effectLst/>
                <a:ea typeface="굴림" panose="020B0600000101010101" pitchFamily="50" charset="-127"/>
              </a:rPr>
              <a:t> : 600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24228" y="857960"/>
            <a:ext cx="27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굴림" panose="020B0600000101010101" pitchFamily="50" charset="-127"/>
              </a:rPr>
              <a:t>Time</a:t>
            </a:r>
            <a:r>
              <a:rPr lang="en-US" altLang="ko-KR" sz="2000" spc="-150" dirty="0" smtClean="0">
                <a:effectLst/>
                <a:ea typeface="굴림" panose="020B0600000101010101" pitchFamily="50" charset="-127"/>
              </a:rPr>
              <a:t> : 12sec</a:t>
            </a:r>
            <a:endParaRPr lang="en-US" altLang="ko-KR" sz="2000" spc="-150" dirty="0" smtClean="0">
              <a:effectLst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5154" y="5733256"/>
            <a:ext cx="659147" cy="719920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8661" y="5733416"/>
            <a:ext cx="645123" cy="719920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50811"/>
            <a:ext cx="1035913" cy="9445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7969" y="3535247"/>
            <a:ext cx="1243946" cy="147366"/>
          </a:xfrm>
          <a:prstGeom prst="rect">
            <a:avLst/>
          </a:prstGeom>
        </p:spPr>
      </p:pic>
      <p:pic>
        <p:nvPicPr>
          <p:cNvPr id="1026" name="Picture 2" descr="íì´í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13" y="3230870"/>
            <a:ext cx="2234090" cy="73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ëëí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9" y="2060848"/>
            <a:ext cx="600001" cy="67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51" y="1908792"/>
            <a:ext cx="769935" cy="7763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137" y="2450811"/>
            <a:ext cx="944510" cy="9445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129" y="2636912"/>
            <a:ext cx="769935" cy="76993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33" y="2625385"/>
            <a:ext cx="769935" cy="76993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228184" y="3789040"/>
            <a:ext cx="27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rgbClr val="0070C0"/>
                </a:solidFill>
                <a:ea typeface="굴림" panose="020B0600000101010101" pitchFamily="50" charset="-127"/>
              </a:rPr>
              <a:t>승리 </a:t>
            </a:r>
            <a:r>
              <a:rPr lang="en-US" altLang="ko-KR" sz="2000" b="1" spc="-150" dirty="0" smtClean="0">
                <a:ea typeface="굴림" panose="020B0600000101010101" pitchFamily="50" charset="-127"/>
              </a:rPr>
              <a:t>-</a:t>
            </a:r>
            <a:r>
              <a:rPr lang="ko-KR" altLang="en-US" sz="1600" b="1" spc="-150" dirty="0" smtClean="0">
                <a:ea typeface="굴림" panose="020B0600000101010101" pitchFamily="50" charset="-127"/>
              </a:rPr>
              <a:t>적에게 </a:t>
            </a:r>
            <a:r>
              <a:rPr lang="ko-KR" altLang="en-US" sz="1600" b="1" spc="-150" dirty="0" err="1" smtClean="0">
                <a:ea typeface="굴림" panose="020B0600000101010101" pitchFamily="50" charset="-127"/>
              </a:rPr>
              <a:t>데미지</a:t>
            </a:r>
            <a:endParaRPr lang="en-US" altLang="ko-KR" b="1" spc="-150" dirty="0" smtClean="0">
              <a:ea typeface="굴림" panose="020B0600000101010101" pitchFamily="50" charset="-127"/>
            </a:endParaRPr>
          </a:p>
          <a:p>
            <a:pPr algn="ctr"/>
            <a:r>
              <a:rPr lang="ko-KR" altLang="en-US" sz="2000" b="1" spc="-150" dirty="0" smtClean="0">
                <a:solidFill>
                  <a:srgbClr val="FF0000"/>
                </a:solidFill>
                <a:ea typeface="굴림" panose="020B0600000101010101" pitchFamily="50" charset="-127"/>
              </a:rPr>
              <a:t>패배</a:t>
            </a:r>
            <a:r>
              <a:rPr lang="ko-KR" altLang="en-US" sz="2000" b="1" spc="-150" dirty="0" smtClean="0">
                <a:ea typeface="굴림" panose="020B0600000101010101" pitchFamily="50" charset="-127"/>
              </a:rPr>
              <a:t> </a:t>
            </a:r>
            <a:r>
              <a:rPr lang="en-US" altLang="ko-KR" sz="2000" b="1" spc="-150" dirty="0">
                <a:ea typeface="굴림" panose="020B0600000101010101" pitchFamily="50" charset="-127"/>
              </a:rPr>
              <a:t>-</a:t>
            </a:r>
            <a:r>
              <a:rPr lang="ko-KR" altLang="en-US" sz="1600" b="1" spc="-150" dirty="0" smtClean="0">
                <a:ea typeface="굴림" panose="020B0600000101010101" pitchFamily="50" charset="-127"/>
              </a:rPr>
              <a:t>자신에게 피해</a:t>
            </a:r>
            <a:endParaRPr lang="en-US" altLang="ko-KR" sz="1600" b="1" spc="-150" dirty="0" smtClean="0">
              <a:ea typeface="굴림" panose="020B0600000101010101" pitchFamily="50" charset="-127"/>
            </a:endParaRPr>
          </a:p>
          <a:p>
            <a:pPr algn="ctr"/>
            <a:r>
              <a:rPr lang="ko-KR" altLang="en-US" sz="1600" b="1" spc="-150" dirty="0" smtClean="0">
                <a:solidFill>
                  <a:schemeClr val="bg1">
                    <a:lumMod val="50000"/>
                  </a:schemeClr>
                </a:solidFill>
                <a:ea typeface="굴림" panose="020B0600000101010101" pitchFamily="50" charset="-127"/>
              </a:rPr>
              <a:t>  </a:t>
            </a:r>
            <a:r>
              <a:rPr lang="ko-KR" altLang="en-US" sz="1600" b="1" spc="-150" dirty="0" smtClean="0">
                <a:solidFill>
                  <a:schemeClr val="bg1">
                    <a:lumMod val="50000"/>
                  </a:schemeClr>
                </a:solidFill>
                <a:ea typeface="굴림" panose="020B0600000101010101" pitchFamily="50" charset="-127"/>
              </a:rPr>
              <a:t>  </a:t>
            </a:r>
            <a:r>
              <a:rPr lang="ko-KR" altLang="en-US" sz="2000" b="1" spc="-150" dirty="0" smtClean="0">
                <a:solidFill>
                  <a:schemeClr val="bg1">
                    <a:lumMod val="50000"/>
                  </a:schemeClr>
                </a:solidFill>
                <a:ea typeface="굴림" panose="020B0600000101010101" pitchFamily="50" charset="-127"/>
              </a:rPr>
              <a:t>무</a:t>
            </a:r>
            <a:r>
              <a:rPr lang="ko-KR" altLang="en-US" sz="2000" b="1" spc="-150" dirty="0" smtClean="0">
                <a:solidFill>
                  <a:schemeClr val="bg1">
                    <a:lumMod val="50000"/>
                  </a:schemeClr>
                </a:solidFill>
                <a:ea typeface="굴림" panose="020B0600000101010101" pitchFamily="50" charset="-127"/>
              </a:rPr>
              <a:t>효</a:t>
            </a:r>
            <a:r>
              <a:rPr lang="ko-KR" altLang="en-US" sz="1600" b="1" spc="-150" dirty="0" smtClean="0">
                <a:ea typeface="굴림" panose="020B0600000101010101" pitchFamily="50" charset="-127"/>
              </a:rPr>
              <a:t> </a:t>
            </a:r>
            <a:r>
              <a:rPr lang="en-US" altLang="ko-KR" sz="1600" b="1" spc="-150" dirty="0" smtClean="0">
                <a:ea typeface="굴림" panose="020B0600000101010101" pitchFamily="50" charset="-127"/>
              </a:rPr>
              <a:t>– </a:t>
            </a:r>
            <a:r>
              <a:rPr lang="ko-KR" altLang="en-US" sz="1600" b="1" spc="-150" dirty="0" err="1" smtClean="0">
                <a:ea typeface="굴림" panose="020B0600000101010101" pitchFamily="50" charset="-127"/>
              </a:rPr>
              <a:t>튕겨나가기만</a:t>
            </a:r>
            <a:r>
              <a:rPr lang="ko-KR" altLang="en-US" sz="1600" b="1" spc="-150" dirty="0" smtClean="0">
                <a:ea typeface="굴림" panose="020B0600000101010101" pitchFamily="50" charset="-127"/>
              </a:rPr>
              <a:t> 함</a:t>
            </a:r>
            <a:endParaRPr lang="ko-KR" altLang="en-US" sz="1600" b="1" spc="-150" dirty="0"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5709284"/>
            <a:ext cx="895897" cy="77575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3636" y="5733256"/>
            <a:ext cx="780692" cy="719920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2690" y="148570"/>
            <a:ext cx="1261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도전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! R.P.S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실행 흐름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636912"/>
            <a:ext cx="769935" cy="76993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25" y="2636912"/>
            <a:ext cx="769935" cy="77635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01" y="2628003"/>
            <a:ext cx="787751" cy="787751"/>
          </a:xfrm>
          <a:prstGeom prst="rect">
            <a:avLst/>
          </a:prstGeom>
        </p:spPr>
      </p:pic>
      <p:cxnSp>
        <p:nvCxnSpPr>
          <p:cNvPr id="26" name="구부러진 연결선 25"/>
          <p:cNvCxnSpPr/>
          <p:nvPr/>
        </p:nvCxnSpPr>
        <p:spPr>
          <a:xfrm rot="5400000" flipH="1" flipV="1">
            <a:off x="7999452" y="1163031"/>
            <a:ext cx="390864" cy="11791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폭발 1 42"/>
          <p:cNvSpPr/>
          <p:nvPr/>
        </p:nvSpPr>
        <p:spPr>
          <a:xfrm>
            <a:off x="6922039" y="2329848"/>
            <a:ext cx="725661" cy="591073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445618" y="3535247"/>
            <a:ext cx="1306031" cy="14612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084168" y="980728"/>
            <a:ext cx="287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rgbClr val="0070C0"/>
                </a:solidFill>
                <a:ea typeface="굴림" panose="020B0600000101010101" pitchFamily="50" charset="-127"/>
              </a:rPr>
              <a:t>승리</a:t>
            </a:r>
            <a:r>
              <a:rPr lang="en-US" altLang="ko-KR" sz="1600" spc="-150" dirty="0" smtClean="0">
                <a:ea typeface="굴림" panose="020B0600000101010101" pitchFamily="50" charset="-127"/>
              </a:rPr>
              <a:t>or</a:t>
            </a:r>
            <a:r>
              <a:rPr lang="ko-KR" altLang="en-US" b="1" spc="-150" dirty="0" smtClean="0">
                <a:solidFill>
                  <a:schemeClr val="bg1">
                    <a:lumMod val="50000"/>
                  </a:schemeClr>
                </a:solidFill>
                <a:ea typeface="굴림" panose="020B0600000101010101" pitchFamily="50" charset="-127"/>
              </a:rPr>
              <a:t>무효</a:t>
            </a:r>
            <a:r>
              <a:rPr lang="ko-KR" altLang="en-US" sz="1600" b="1" spc="-150" dirty="0" smtClean="0">
                <a:solidFill>
                  <a:srgbClr val="0070C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b="1" spc="-150" dirty="0" smtClean="0">
                <a:ea typeface="굴림" panose="020B0600000101010101" pitchFamily="50" charset="-127"/>
              </a:rPr>
              <a:t>-</a:t>
            </a:r>
            <a:r>
              <a:rPr lang="ko-KR" altLang="en-US" sz="1600" b="1" spc="-150" dirty="0" smtClean="0">
                <a:ea typeface="굴림" panose="020B0600000101010101" pitchFamily="50" charset="-127"/>
              </a:rPr>
              <a:t>블록이 </a:t>
            </a:r>
            <a:r>
              <a:rPr lang="ko-KR" altLang="en-US" sz="1600" b="1" spc="-150" dirty="0" err="1" smtClean="0">
                <a:ea typeface="굴림" panose="020B0600000101010101" pitchFamily="50" charset="-127"/>
              </a:rPr>
              <a:t>튕겨져나감</a:t>
            </a:r>
            <a:endParaRPr lang="en-US" altLang="ko-KR" sz="1600" b="1" spc="-150" dirty="0" smtClean="0">
              <a:ea typeface="굴림" panose="020B0600000101010101" pitchFamily="50" charset="-127"/>
            </a:endParaRPr>
          </a:p>
          <a:p>
            <a:r>
              <a:rPr lang="ko-KR" altLang="en-US" b="1" spc="-150" dirty="0" smtClean="0">
                <a:solidFill>
                  <a:srgbClr val="FF0000"/>
                </a:solidFill>
                <a:ea typeface="굴림" panose="020B0600000101010101" pitchFamily="50" charset="-127"/>
              </a:rPr>
              <a:t>패배</a:t>
            </a:r>
            <a:r>
              <a:rPr lang="ko-KR" altLang="en-US" sz="1600" b="1" spc="-150" dirty="0" smtClean="0">
                <a:ea typeface="굴림" panose="020B0600000101010101" pitchFamily="50" charset="-127"/>
              </a:rPr>
              <a:t> </a:t>
            </a:r>
            <a:r>
              <a:rPr lang="en-US" altLang="ko-KR" sz="1600" b="1" spc="-150" dirty="0" smtClean="0">
                <a:ea typeface="굴림" panose="020B0600000101010101" pitchFamily="50" charset="-127"/>
              </a:rPr>
              <a:t>-</a:t>
            </a:r>
            <a:r>
              <a:rPr lang="ko-KR" altLang="en-US" sz="1600" b="1" spc="-150" dirty="0" smtClean="0">
                <a:ea typeface="굴림" panose="020B0600000101010101" pitchFamily="50" charset="-127"/>
              </a:rPr>
              <a:t>피해를 입히며 사라짐</a:t>
            </a:r>
            <a:endParaRPr lang="ko-KR" altLang="en-US" sz="1600" b="1" spc="-150" dirty="0">
              <a:ea typeface="굴림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144525" y="1988840"/>
            <a:ext cx="27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ea typeface="굴림" panose="020B0600000101010101" pitchFamily="50" charset="-127"/>
              </a:rPr>
              <a:t>Normal</a:t>
            </a:r>
            <a:endParaRPr lang="ko-KR" altLang="en-US" sz="2000" spc="-15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2071"/>
              </p:ext>
            </p:extLst>
          </p:nvPr>
        </p:nvGraphicFramePr>
        <p:xfrm>
          <a:off x="577969" y="3789040"/>
          <a:ext cx="3201943" cy="18934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5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난이도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판정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Easy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arenR"/>
                      </a:pPr>
                      <a:r>
                        <a:rPr lang="ko-KR" altLang="en-US" sz="1100" b="0" baseline="0" dirty="0" smtClean="0"/>
                        <a:t>비김 →</a:t>
                      </a:r>
                      <a:r>
                        <a:rPr lang="en-US" altLang="ko-KR" sz="1100" b="0" baseline="0" dirty="0" smtClean="0"/>
                        <a:t> </a:t>
                      </a:r>
                      <a:r>
                        <a:rPr lang="ko-KR" altLang="en-US" sz="1100" b="0" baseline="0" dirty="0" smtClean="0"/>
                        <a:t>무효</a:t>
                      </a:r>
                      <a:endParaRPr lang="en-US" altLang="ko-KR" sz="1100" b="0" baseline="0" dirty="0" smtClean="0"/>
                    </a:p>
                    <a:p>
                      <a:pPr marL="228600" indent="-228600" algn="ctr">
                        <a:buAutoNum type="arabicParenR"/>
                      </a:pPr>
                      <a:r>
                        <a:rPr lang="ko-KR" altLang="en-US" sz="1100" b="0" baseline="0" dirty="0" smtClean="0"/>
                        <a:t>승리 →</a:t>
                      </a:r>
                      <a:r>
                        <a:rPr lang="en-US" altLang="ko-KR" sz="1100" b="0" baseline="0" dirty="0" smtClean="0"/>
                        <a:t> </a:t>
                      </a:r>
                      <a:r>
                        <a:rPr lang="ko-KR" altLang="en-US" sz="1100" b="0" baseline="0" dirty="0" smtClean="0"/>
                        <a:t>승리</a:t>
                      </a:r>
                      <a:endParaRPr lang="en-US" altLang="ko-KR" sz="1100" b="0" baseline="0" dirty="0" smtClean="0"/>
                    </a:p>
                    <a:p>
                      <a:pPr marL="228600" indent="-228600" algn="ctr">
                        <a:buAutoNum type="arabicParenR"/>
                      </a:pPr>
                      <a:r>
                        <a:rPr lang="ko-KR" altLang="en-US" sz="1100" b="0" baseline="0" dirty="0" smtClean="0"/>
                        <a:t>패배 →</a:t>
                      </a:r>
                      <a:r>
                        <a:rPr lang="en-US" altLang="ko-KR" sz="1100" b="0" baseline="0" dirty="0" smtClean="0"/>
                        <a:t> </a:t>
                      </a:r>
                      <a:r>
                        <a:rPr lang="ko-KR" altLang="en-US" sz="1100" b="0" baseline="0" dirty="0" smtClean="0"/>
                        <a:t>패배</a:t>
                      </a:r>
                      <a:endParaRPr lang="ko-KR" altLang="en-US" sz="1100" b="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Normal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arenR"/>
                      </a:pPr>
                      <a:r>
                        <a:rPr lang="ko-KR" altLang="en-US" sz="1100" b="0" dirty="0" smtClean="0"/>
                        <a:t>비김 </a:t>
                      </a:r>
                      <a:r>
                        <a:rPr lang="ko-KR" altLang="en-US" sz="1100" b="0" baseline="0" dirty="0" smtClean="0"/>
                        <a:t>→</a:t>
                      </a:r>
                      <a:r>
                        <a:rPr lang="en-US" altLang="ko-KR" sz="1100" b="0" dirty="0" smtClean="0"/>
                        <a:t> </a:t>
                      </a:r>
                      <a:r>
                        <a:rPr lang="ko-KR" altLang="en-US" sz="1100" b="0" dirty="0" smtClean="0"/>
                        <a:t>패배</a:t>
                      </a:r>
                      <a:endParaRPr lang="en-US" altLang="ko-KR" sz="1100" b="0" dirty="0" smtClean="0"/>
                    </a:p>
                    <a:p>
                      <a:pPr marL="228600" indent="-228600" algn="ctr">
                        <a:buAutoNum type="arabicParenR"/>
                      </a:pPr>
                      <a:r>
                        <a:rPr lang="ko-KR" altLang="en-US" sz="1100" b="0" dirty="0" smtClean="0"/>
                        <a:t>승리 </a:t>
                      </a:r>
                      <a:r>
                        <a:rPr lang="ko-KR" altLang="en-US" sz="1100" b="0" baseline="0" dirty="0" smtClean="0"/>
                        <a:t>→</a:t>
                      </a:r>
                      <a:r>
                        <a:rPr lang="en-US" altLang="ko-KR" sz="1100" b="0" dirty="0" smtClean="0"/>
                        <a:t> </a:t>
                      </a:r>
                      <a:r>
                        <a:rPr lang="ko-KR" altLang="en-US" sz="1100" b="0" dirty="0" smtClean="0"/>
                        <a:t>승리</a:t>
                      </a:r>
                      <a:endParaRPr lang="en-US" altLang="ko-KR" sz="1100" b="0" dirty="0" smtClean="0"/>
                    </a:p>
                    <a:p>
                      <a:pPr marL="228600" indent="-228600" algn="ctr">
                        <a:buAutoNum type="arabicParenR"/>
                      </a:pPr>
                      <a:r>
                        <a:rPr lang="ko-KR" altLang="en-US" sz="1100" b="0" dirty="0" smtClean="0"/>
                        <a:t>패배 </a:t>
                      </a:r>
                      <a:r>
                        <a:rPr lang="ko-KR" altLang="en-US" sz="1100" b="0" baseline="0" dirty="0" smtClean="0"/>
                        <a:t>→</a:t>
                      </a:r>
                      <a:r>
                        <a:rPr lang="en-US" altLang="ko-KR" sz="1100" b="0" dirty="0" smtClean="0"/>
                        <a:t> </a:t>
                      </a:r>
                      <a:r>
                        <a:rPr lang="ko-KR" altLang="en-US" sz="1100" b="0" dirty="0" smtClean="0"/>
                        <a:t>패배</a:t>
                      </a:r>
                      <a:endParaRPr lang="ko-KR" altLang="en-US" sz="1100" b="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Hard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arenR"/>
                      </a:pPr>
                      <a:r>
                        <a:rPr lang="ko-KR" altLang="en-US" sz="1100" b="0" dirty="0" smtClean="0"/>
                        <a:t>비김 </a:t>
                      </a:r>
                      <a:r>
                        <a:rPr lang="ko-KR" altLang="en-US" sz="1100" b="0" baseline="0" dirty="0" smtClean="0"/>
                        <a:t>→</a:t>
                      </a:r>
                      <a:r>
                        <a:rPr lang="en-US" altLang="ko-KR" sz="1100" b="0" dirty="0" smtClean="0"/>
                        <a:t> </a:t>
                      </a:r>
                      <a:r>
                        <a:rPr lang="ko-KR" altLang="en-US" sz="1100" b="0" dirty="0" smtClean="0"/>
                        <a:t>패배</a:t>
                      </a:r>
                      <a:endParaRPr lang="en-US" altLang="ko-KR" sz="1100" b="0" dirty="0" smtClean="0"/>
                    </a:p>
                    <a:p>
                      <a:pPr marL="228600" indent="-228600" algn="ctr">
                        <a:buAutoNum type="arabicParenR"/>
                      </a:pPr>
                      <a:r>
                        <a:rPr lang="ko-KR" altLang="en-US" sz="1100" b="0" dirty="0" smtClean="0"/>
                        <a:t>승리 </a:t>
                      </a:r>
                      <a:r>
                        <a:rPr lang="ko-KR" altLang="en-US" sz="1100" b="0" baseline="0" dirty="0" smtClean="0"/>
                        <a:t>→</a:t>
                      </a:r>
                      <a:r>
                        <a:rPr lang="en-US" altLang="ko-KR" sz="1100" b="0" baseline="0" dirty="0" smtClean="0"/>
                        <a:t> </a:t>
                      </a:r>
                      <a:r>
                        <a:rPr lang="ko-KR" altLang="en-US" sz="1100" b="0" baseline="0" dirty="0" smtClean="0"/>
                        <a:t>패배</a:t>
                      </a:r>
                      <a:endParaRPr lang="en-US" altLang="ko-KR" sz="1100" b="0" baseline="0" dirty="0" smtClean="0"/>
                    </a:p>
                    <a:p>
                      <a:pPr marL="228600" indent="-228600" algn="ctr">
                        <a:buAutoNum type="arabicParenR"/>
                      </a:pPr>
                      <a:r>
                        <a:rPr lang="ko-KR" altLang="en-US" sz="1100" b="0" baseline="0" dirty="0" smtClean="0"/>
                        <a:t>패배 →</a:t>
                      </a:r>
                      <a:r>
                        <a:rPr lang="en-US" altLang="ko-KR" sz="1100" b="0" baseline="0" dirty="0" smtClean="0"/>
                        <a:t> </a:t>
                      </a:r>
                      <a:r>
                        <a:rPr lang="ko-KR" altLang="en-US" sz="1100" b="0" baseline="0" dirty="0" smtClean="0"/>
                        <a:t>승리</a:t>
                      </a:r>
                      <a:endParaRPr lang="en-US" altLang="ko-KR" sz="1100" b="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3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55478"/>
              </p:ext>
            </p:extLst>
          </p:nvPr>
        </p:nvGraphicFramePr>
        <p:xfrm>
          <a:off x="467544" y="1484784"/>
          <a:ext cx="8208913" cy="4896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9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671">
                  <a:extLst>
                    <a:ext uri="{9D8B030D-6E8A-4147-A177-3AD203B41FA5}">
                      <a16:colId xmlns:a16="http://schemas.microsoft.com/office/drawing/2014/main" val="169091986"/>
                    </a:ext>
                  </a:extLst>
                </a:gridCol>
              </a:tblGrid>
              <a:tr h="3713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내용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개발 범위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구현</a:t>
                      </a:r>
                      <a:endParaRPr lang="ko-KR" altLang="en-US" sz="1000" b="1" kern="0" spc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83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플레이어 컨트롤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키보드 입력을 통한 가위</a:t>
                      </a:r>
                      <a:r>
                        <a:rPr lang="en-US" altLang="ko-KR" sz="1200" dirty="0" smtClean="0"/>
                        <a:t>(1), </a:t>
                      </a:r>
                      <a:r>
                        <a:rPr lang="ko-KR" altLang="en-US" sz="1200" dirty="0" smtClean="0"/>
                        <a:t>바위</a:t>
                      </a:r>
                      <a:r>
                        <a:rPr lang="en-US" altLang="ko-KR" sz="1200" dirty="0" smtClean="0"/>
                        <a:t>(2), </a:t>
                      </a:r>
                      <a:r>
                        <a:rPr lang="ko-KR" altLang="en-US" sz="1200" dirty="0" smtClean="0"/>
                        <a:t>보</a:t>
                      </a:r>
                      <a:r>
                        <a:rPr lang="en-US" altLang="ko-KR" sz="1200" dirty="0" smtClean="0"/>
                        <a:t>(3)</a:t>
                      </a:r>
                      <a:r>
                        <a:rPr lang="ko-KR" altLang="en-US" sz="1200" dirty="0" smtClean="0"/>
                        <a:t> 선택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마우스 클릭을 이용한 선택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맵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심플한 배경화면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초원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평야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도시 등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87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난이도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시간 경과에 비례하여 블록이 다가오는 속도 증가</a:t>
                      </a:r>
                      <a:endParaRPr lang="en-US" altLang="ko-KR" sz="1200" dirty="0" smtClean="0"/>
                    </a:p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모드 선택에 따른 난이도 조절</a:t>
                      </a:r>
                      <a:r>
                        <a:rPr lang="en-US" altLang="ko-KR" sz="1200" dirty="0" smtClean="0"/>
                        <a:t>(Easy, Normal, Hard)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 판정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정확한 타이밍에 방어 시 </a:t>
                      </a:r>
                      <a:endParaRPr lang="en-US" altLang="ko-KR" sz="1200" dirty="0" smtClean="0"/>
                    </a:p>
                    <a:p>
                      <a:pPr algn="just"/>
                      <a:r>
                        <a:rPr lang="ko-KR" altLang="en-US" sz="1200" dirty="0" smtClean="0"/>
                        <a:t> 추가 점수 구현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8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가위바위보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랜덤으로</a:t>
                      </a:r>
                      <a:r>
                        <a:rPr lang="ko-KR" altLang="en-US" sz="1200" baseline="0" dirty="0" smtClean="0"/>
                        <a:t> 적의 가위바위보 블록을 생성</a:t>
                      </a:r>
                      <a:endParaRPr lang="en-US" altLang="ko-KR" sz="1200" baseline="0" dirty="0" smtClean="0"/>
                    </a:p>
                    <a:p>
                      <a:pPr algn="just"/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가위바위보 블록의 충돌 및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승부 판정</a:t>
                      </a:r>
                      <a:endParaRPr lang="en-US" altLang="ko-KR" sz="1200" baseline="0" dirty="0" smtClean="0"/>
                    </a:p>
                    <a:p>
                      <a:pPr algn="just"/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승리 시 적 체력 감소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패배 시 플레이어 체력 감소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랜덤이 아닌 패턴 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2545728069"/>
                  </a:ext>
                </a:extLst>
              </a:tr>
              <a:tr h="80543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사운드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기본 배경음악으로 사용될 음악</a:t>
                      </a:r>
                      <a:endParaRPr lang="en-US" altLang="ko-KR" sz="1200" baseline="0" dirty="0" smtClean="0"/>
                    </a:p>
                    <a:p>
                      <a:pPr algn="just"/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dirty="0" smtClean="0"/>
                        <a:t>가위바위보 승리 및 패배 시 사운드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36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적의 제자리 애니메이션</a:t>
                      </a:r>
                      <a:endParaRPr lang="en-US" altLang="ko-KR" sz="1200" dirty="0" smtClean="0"/>
                    </a:p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블록이 다가오는 애니메이션</a:t>
                      </a:r>
                      <a:endParaRPr lang="en-US" altLang="ko-KR" sz="1200" dirty="0" smtClean="0"/>
                    </a:p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승리 시 블록이 떨어져나가는 애니메이션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피격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공격 효과 애니메이션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9537489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690" y="148570"/>
            <a:ext cx="1261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도전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! R.P.S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개발 범위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51279"/>
              </p:ext>
            </p:extLst>
          </p:nvPr>
        </p:nvGraphicFramePr>
        <p:xfrm>
          <a:off x="520775" y="1484784"/>
          <a:ext cx="8102450" cy="48666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3273">
                  <a:extLst>
                    <a:ext uri="{9D8B030D-6E8A-4147-A177-3AD203B41FA5}">
                      <a16:colId xmlns:a16="http://schemas.microsoft.com/office/drawing/2014/main" val="4022840920"/>
                    </a:ext>
                  </a:extLst>
                </a:gridCol>
              </a:tblGrid>
              <a:tr h="3600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주차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내용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세부사항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1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리소스 수집</a:t>
                      </a:r>
                      <a:endParaRPr lang="ko-KR" altLang="en-US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err="1" smtClean="0"/>
                        <a:t>스프라이트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이미지 파일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사운드 등 수집</a:t>
                      </a:r>
                      <a:endParaRPr lang="ko-KR" altLang="en-US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2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기초 화면 및 메뉴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ko-KR" altLang="en-US" sz="1200" dirty="0" smtClean="0"/>
                        <a:t>메인 화면 구현</a:t>
                      </a:r>
                      <a:endParaRPr lang="en-US" altLang="ko-KR" sz="1200" dirty="0" smtClean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ko-KR" altLang="en-US" sz="1200" dirty="0" smtClean="0"/>
                        <a:t>게임 시작 시 난이도 선택</a:t>
                      </a:r>
                      <a:endParaRPr lang="en-US" altLang="ko-KR" sz="1200" dirty="0" smtClean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ko-KR" altLang="en-US" sz="1200" dirty="0" smtClean="0"/>
                        <a:t>인 게임 화면 및 오브젝트 배치</a:t>
                      </a:r>
                      <a:endParaRPr lang="en-US" altLang="ko-KR" sz="1200" dirty="0" smtClean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ko-KR" altLang="en-US" sz="1200" dirty="0" smtClean="0"/>
                        <a:t>메뉴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일시정지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재 시작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나가기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3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아군 오브젝트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아군 오브젝트 구현 </a:t>
                      </a:r>
                      <a:endParaRPr lang="en-US" altLang="ko-KR" sz="1200" dirty="0" smtClean="0"/>
                    </a:p>
                    <a:p>
                      <a:pPr algn="l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체력 게이지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방패 </a:t>
                      </a:r>
                      <a:r>
                        <a:rPr lang="ko-KR" altLang="en-US" sz="1200" dirty="0" smtClean="0"/>
                        <a:t>블록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선택 블록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4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적군 오브젝트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적군 오브젝트 구현</a:t>
                      </a:r>
                      <a:r>
                        <a:rPr lang="en-US" altLang="ko-KR" sz="1200" baseline="0" dirty="0" smtClean="0"/>
                        <a:t> (</a:t>
                      </a:r>
                      <a:r>
                        <a:rPr lang="ko-KR" altLang="en-US" sz="1200" baseline="0" dirty="0" smtClean="0"/>
                        <a:t>적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체력 게이지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공격 블록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2545728069"/>
                  </a:ext>
                </a:extLst>
              </a:tr>
              <a:tr h="4684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5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중간 점검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/>
                        <a:t>1~4</a:t>
                      </a:r>
                      <a:r>
                        <a:rPr lang="ko-KR" altLang="en-US" sz="1200" dirty="0" smtClean="0"/>
                        <a:t>주차 진행 동안 애로 사항 수정 및 보완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4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충돌 체크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블록 간 충돌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승부 판정 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143612014"/>
                  </a:ext>
                </a:extLst>
              </a:tr>
              <a:tr h="4684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난이도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난이도에 따른 판정의 변화 구현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95374896"/>
                  </a:ext>
                </a:extLst>
              </a:tr>
              <a:tr h="4684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밸런스 조절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밸런스 조절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버그 및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보완점 </a:t>
                      </a:r>
                      <a:r>
                        <a:rPr lang="ko-KR" altLang="en-US" sz="1200" dirty="0" smtClean="0"/>
                        <a:t>수정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결과창</a:t>
                      </a:r>
                      <a:r>
                        <a:rPr lang="ko-KR" altLang="en-US" sz="1200" dirty="0" smtClean="0"/>
                        <a:t> 구현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3013344120"/>
                  </a:ext>
                </a:extLst>
              </a:tr>
              <a:tr h="4684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마무리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73074894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690" y="148570"/>
            <a:ext cx="1261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도전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! R.P.S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개발 일정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476</Words>
  <Application>Microsoft Office PowerPoint</Application>
  <PresentationFormat>화면 슬라이드 쇼(4:3)</PresentationFormat>
  <Paragraphs>136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41</cp:revision>
  <dcterms:created xsi:type="dcterms:W3CDTF">2016-11-03T20:47:04Z</dcterms:created>
  <dcterms:modified xsi:type="dcterms:W3CDTF">2018-09-26T10:39:22Z</dcterms:modified>
</cp:coreProperties>
</file>