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90" r:id="rId3"/>
    <p:sldId id="292" r:id="rId4"/>
    <p:sldId id="29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2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2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4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27171"/>
            <a:ext cx="5422808" cy="356995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928" y="5093098"/>
            <a:ext cx="331236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상대방의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블록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을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나의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블록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으로 격파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20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2339752" y="5085184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51920" y="5013176"/>
            <a:ext cx="331236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게임 소개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5936" y="1052736"/>
            <a:ext cx="576064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가위바위보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24112"/>
              </p:ext>
            </p:extLst>
          </p:nvPr>
        </p:nvGraphicFramePr>
        <p:xfrm>
          <a:off x="467544" y="1484784"/>
          <a:ext cx="8208914" cy="4896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69091986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1720154240"/>
                    </a:ext>
                  </a:extLst>
                </a:gridCol>
              </a:tblGrid>
              <a:tr h="3713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/>
                        <a:t>1</a:t>
                      </a:r>
                      <a:r>
                        <a:rPr lang="ko-KR" altLang="en-US" sz="1400" b="1" kern="0" spc="0" dirty="0" smtClean="0"/>
                        <a:t>차</a:t>
                      </a:r>
                      <a:r>
                        <a:rPr lang="ko-KR" altLang="en-US" sz="1400" b="1" kern="0" spc="0" baseline="0" dirty="0" smtClean="0"/>
                        <a:t> 발표 목표 범위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개발 완료 범위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진척도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플레이어 컨트롤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키보드 입력을 통한 가위</a:t>
                      </a:r>
                      <a:r>
                        <a:rPr lang="en-US" altLang="ko-KR" sz="1200" dirty="0" smtClean="0"/>
                        <a:t>(1), </a:t>
                      </a:r>
                      <a:r>
                        <a:rPr lang="ko-KR" altLang="en-US" sz="1200" dirty="0" smtClean="0"/>
                        <a:t>바위</a:t>
                      </a:r>
                      <a:r>
                        <a:rPr lang="en-US" altLang="ko-KR" sz="1200" dirty="0" smtClean="0"/>
                        <a:t>(2), </a:t>
                      </a:r>
                      <a:r>
                        <a:rPr lang="ko-KR" altLang="en-US" sz="1200" dirty="0" smtClean="0"/>
                        <a:t>보</a:t>
                      </a:r>
                      <a:r>
                        <a:rPr lang="en-US" altLang="ko-KR" sz="1200" dirty="0" smtClean="0"/>
                        <a:t>(3)</a:t>
                      </a:r>
                      <a:r>
                        <a:rPr lang="ko-KR" altLang="en-US" sz="1200" dirty="0" smtClean="0"/>
                        <a:t> 선택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err="1" smtClean="0"/>
                        <a:t>숫자키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1,2,3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입력을 통한 가위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바위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보 선택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심플한 배경화면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평야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도시 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결투를 암시하는 사막 배경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8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난이도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시간 경과에 비례하여 블록이 다가오는 속도 증가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모드 선택에 따른 난이도 조절</a:t>
                      </a:r>
                      <a:r>
                        <a:rPr lang="en-US" altLang="ko-KR" sz="1200" dirty="0" smtClean="0"/>
                        <a:t>(Easy, Normal, Hard)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 판정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난이도 선택에 따른 판정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en-US" altLang="ko-KR" sz="1200" baseline="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50%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8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가위바위보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랜덤으로</a:t>
                      </a:r>
                      <a:r>
                        <a:rPr lang="ko-KR" altLang="en-US" sz="1200" baseline="0" dirty="0" smtClean="0"/>
                        <a:t> 적의 가위바위보 블록을 생성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가위바위보 블록의 충돌 및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승부 판정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승리 시 적 체력 감소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패배 시 플레이어 체력 감소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err="1" smtClean="0"/>
                        <a:t>랜덤하게</a:t>
                      </a:r>
                      <a:r>
                        <a:rPr lang="ko-KR" altLang="en-US" sz="1200" dirty="0" smtClean="0"/>
                        <a:t> 적의 블록 생성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err="1" smtClean="0"/>
                        <a:t>블록간</a:t>
                      </a:r>
                      <a:r>
                        <a:rPr lang="ko-KR" altLang="en-US" sz="1200" dirty="0" smtClean="0"/>
                        <a:t> 충돌을 통한 승부 판정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판정에 따른 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플레이어 체력 변화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8054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사운드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기본 배경음악으로 사용될 음악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dirty="0" smtClean="0"/>
                        <a:t>가위바위보 승리 및 패배 시 사운드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-Title</a:t>
                      </a:r>
                      <a:r>
                        <a:rPr lang="ko-KR" altLang="en-US" sz="1200" dirty="0" smtClean="0"/>
                        <a:t>화면 </a:t>
                      </a:r>
                      <a:r>
                        <a:rPr lang="en-US" altLang="ko-KR" sz="1200" dirty="0" smtClean="0"/>
                        <a:t>BGM, </a:t>
                      </a:r>
                      <a:r>
                        <a:rPr lang="ko-KR" altLang="en-US" sz="1200" dirty="0" smtClean="0"/>
                        <a:t>승리 및 패배 사운드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70%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3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적의 제자리 애니메이션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블록이 다가오는 애니메이션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승리 시 블록이 떨어져나가는 애니메이션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플레이어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 캐릭터의 기본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방어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적 공격 블록의 이동 </a:t>
                      </a:r>
                      <a:endParaRPr lang="en-US" altLang="ko-KR" sz="1200" baseline="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70%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9537489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</a:t>
            </a:r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진척도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깃 </a:t>
            </a:r>
            <a:r>
              <a:rPr lang="ko-KR" alt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커밋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통계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575956"/>
            <a:ext cx="6962775" cy="12858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91028"/>
              </p:ext>
            </p:extLst>
          </p:nvPr>
        </p:nvGraphicFramePr>
        <p:xfrm>
          <a:off x="683568" y="3064928"/>
          <a:ext cx="7920880" cy="32443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/>
                        <a:t>커밋</a:t>
                      </a:r>
                      <a:r>
                        <a:rPr lang="ko-KR" altLang="en-US" sz="1400" b="1" dirty="0" smtClean="0"/>
                        <a:t> 횟수</a:t>
                      </a:r>
                      <a:endParaRPr lang="ko-KR" altLang="en-US" sz="1400" b="1" dirty="0"/>
                    </a:p>
                  </a:txBody>
                  <a:tcPr marL="41624" marR="41624" marT="11508" marB="11508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Week</a:t>
                      </a:r>
                      <a:r>
                        <a:rPr lang="en-US" altLang="ko-KR" sz="1400" baseline="0" dirty="0" smtClean="0"/>
                        <a:t> of Oct 7</a:t>
                      </a:r>
                      <a:endParaRPr lang="ko-KR" altLang="en-US" sz="1400" dirty="0"/>
                    </a:p>
                  </a:txBody>
                  <a:tcPr marL="41624" marR="41624" marT="11508" marB="115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Week</a:t>
                      </a:r>
                      <a:r>
                        <a:rPr lang="en-US" altLang="ko-KR" sz="1400" baseline="0" dirty="0" smtClean="0"/>
                        <a:t> of Oct 14</a:t>
                      </a:r>
                      <a:endParaRPr lang="ko-KR" altLang="en-US" sz="1400" dirty="0"/>
                    </a:p>
                  </a:txBody>
                  <a:tcPr marL="41624" marR="41624" marT="11508" marB="115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Week</a:t>
                      </a:r>
                      <a:r>
                        <a:rPr lang="en-US" altLang="ko-KR" sz="1400" baseline="0" dirty="0" smtClean="0"/>
                        <a:t> of Oct 21</a:t>
                      </a:r>
                      <a:endParaRPr lang="ko-KR" altLang="en-US" sz="1400" dirty="0"/>
                    </a:p>
                  </a:txBody>
                  <a:tcPr marL="41624" marR="41624" marT="11508" marB="115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Week</a:t>
                      </a:r>
                      <a:r>
                        <a:rPr lang="en-US" altLang="ko-KR" sz="1400" baseline="0" dirty="0" smtClean="0"/>
                        <a:t> of Oct 28</a:t>
                      </a:r>
                      <a:endParaRPr lang="ko-KR" altLang="en-US" sz="1400" dirty="0"/>
                    </a:p>
                  </a:txBody>
                  <a:tcPr marL="41624" marR="41624" marT="11508" marB="115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Week</a:t>
                      </a:r>
                      <a:r>
                        <a:rPr lang="en-US" altLang="ko-KR" sz="1400" baseline="0" dirty="0" smtClean="0"/>
                        <a:t> of Nov 4</a:t>
                      </a:r>
                      <a:endParaRPr lang="ko-KR" altLang="en-US" sz="1400" dirty="0"/>
                    </a:p>
                  </a:txBody>
                  <a:tcPr marL="41624" marR="41624" marT="11508" marB="115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Week</a:t>
                      </a:r>
                      <a:r>
                        <a:rPr lang="en-US" altLang="ko-KR" sz="1400" baseline="0" dirty="0" smtClean="0"/>
                        <a:t> of Nov 11</a:t>
                      </a:r>
                      <a:endParaRPr lang="ko-KR" altLang="en-US" sz="1400" dirty="0"/>
                    </a:p>
                  </a:txBody>
                  <a:tcPr marL="41624" marR="41624" marT="11508" marB="115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953748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Week</a:t>
                      </a:r>
                      <a:r>
                        <a:rPr lang="en-US" altLang="ko-KR" sz="1400" baseline="0" dirty="0" smtClean="0"/>
                        <a:t> of Nov 18</a:t>
                      </a:r>
                      <a:endParaRPr lang="ko-KR" altLang="en-US" sz="1400" dirty="0"/>
                    </a:p>
                  </a:txBody>
                  <a:tcPr marL="41624" marR="41624" marT="11508" marB="115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36619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Week</a:t>
                      </a:r>
                      <a:r>
                        <a:rPr lang="en-US" altLang="ko-KR" sz="1400" baseline="0" dirty="0" smtClean="0"/>
                        <a:t> of Nov 25</a:t>
                      </a:r>
                      <a:endParaRPr lang="ko-KR" altLang="en-US" sz="1400" dirty="0" smtClean="0"/>
                    </a:p>
                  </a:txBody>
                  <a:tcPr marL="41624" marR="41624" marT="11508" marB="115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71974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4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356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잘된 점 및 아쉬운 점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170" y="1758294"/>
            <a:ext cx="356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00B050"/>
                </a:solidFill>
                <a:latin typeface="+mj-ea"/>
              </a:rPr>
              <a:t>잘된 점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434" y="3990542"/>
            <a:ext cx="356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아쉬운 점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418" y="2262350"/>
            <a:ext cx="736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pc="-150" dirty="0" smtClean="0">
                <a:latin typeface="+mj-ea"/>
              </a:rPr>
              <a:t>Class</a:t>
            </a:r>
            <a:r>
              <a:rPr lang="ko-KR" altLang="en-US" spc="-150" dirty="0" smtClean="0">
                <a:latin typeface="+mj-ea"/>
              </a:rPr>
              <a:t>를 이용한 </a:t>
            </a:r>
            <a:r>
              <a:rPr lang="en-US" altLang="ko-KR" spc="-150" dirty="0" smtClean="0">
                <a:latin typeface="+mj-ea"/>
              </a:rPr>
              <a:t>Game World</a:t>
            </a:r>
            <a:r>
              <a:rPr lang="ko-KR" altLang="en-US" spc="-150" dirty="0">
                <a:latin typeface="+mj-ea"/>
              </a:rPr>
              <a:t> </a:t>
            </a:r>
            <a:r>
              <a:rPr lang="ko-KR" altLang="en-US" spc="-150" dirty="0" smtClean="0">
                <a:latin typeface="+mj-ea"/>
              </a:rPr>
              <a:t>시스템의 적용</a:t>
            </a:r>
            <a:endParaRPr lang="en-US" altLang="ko-KR" spc="-150" dirty="0" smtClean="0">
              <a:latin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 smtClean="0">
                <a:latin typeface="+mj-ea"/>
              </a:rPr>
              <a:t>난이도 선택에 따른 가위바위보 판정의 구현</a:t>
            </a:r>
            <a:endParaRPr lang="en-US" altLang="ko-KR" spc="-150" dirty="0" smtClean="0">
              <a:latin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 smtClean="0">
                <a:latin typeface="+mj-ea"/>
              </a:rPr>
              <a:t>Game Framework </a:t>
            </a:r>
            <a:r>
              <a:rPr lang="ko-KR" altLang="en-US" spc="-150" dirty="0" smtClean="0">
                <a:latin typeface="+mj-ea"/>
              </a:rPr>
              <a:t>내 </a:t>
            </a:r>
            <a:r>
              <a:rPr lang="en-US" altLang="ko-KR" spc="-150" dirty="0" smtClean="0">
                <a:latin typeface="+mj-ea"/>
              </a:rPr>
              <a:t>State</a:t>
            </a:r>
            <a:r>
              <a:rPr lang="ko-KR" altLang="en-US" spc="-150" dirty="0" smtClean="0">
                <a:latin typeface="+mj-ea"/>
              </a:rPr>
              <a:t>간의 전환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1001" y="4593902"/>
            <a:ext cx="736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 smtClean="0">
                <a:latin typeface="+mj-ea"/>
              </a:rPr>
              <a:t>깔끔하고 다양한 이미지</a:t>
            </a:r>
            <a:r>
              <a:rPr lang="en-US" altLang="ko-KR" spc="-150" dirty="0" smtClean="0">
                <a:latin typeface="+mj-ea"/>
              </a:rPr>
              <a:t>, </a:t>
            </a:r>
            <a:r>
              <a:rPr lang="ko-KR" altLang="en-US" spc="-150" dirty="0" smtClean="0">
                <a:latin typeface="+mj-ea"/>
              </a:rPr>
              <a:t>사운드 리소스의 활용</a:t>
            </a:r>
            <a:endParaRPr lang="en-US" altLang="ko-KR" spc="-150" dirty="0" smtClean="0">
              <a:latin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 smtClean="0">
                <a:latin typeface="+mj-ea"/>
              </a:rPr>
              <a:t>적 공격 블록의 공격 패턴 구현</a:t>
            </a:r>
            <a:endParaRPr lang="en-US" altLang="ko-KR" spc="-150" dirty="0" smtClean="0">
              <a:latin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Frame</a:t>
            </a:r>
            <a:r>
              <a:rPr lang="ko-KR" altLang="en-US" dirty="0" smtClean="0"/>
              <a:t>을 기반으로 활용한 코드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1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352</Words>
  <Application>Microsoft Office PowerPoint</Application>
  <PresentationFormat>화면 슬라이드 쇼(4:3)</PresentationFormat>
  <Paragraphs>88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60</cp:revision>
  <dcterms:created xsi:type="dcterms:W3CDTF">2016-11-03T20:47:04Z</dcterms:created>
  <dcterms:modified xsi:type="dcterms:W3CDTF">2018-12-01T17:11:55Z</dcterms:modified>
</cp:coreProperties>
</file>