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59" r:id="rId10"/>
    <p:sldId id="262" r:id="rId11"/>
    <p:sldId id="260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5908E-8E6F-4AE2-9504-1475B8A3488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F91B3-F17C-4B13-B0C9-D97E0CA16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CVCS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파일 자체를 보관</a:t>
            </a:r>
            <a:endParaRPr lang="en-US" altLang="ko-KR" baseline="0" dirty="0" smtClean="0"/>
          </a:p>
          <a:p>
            <a:r>
              <a:rPr lang="en-US" altLang="ko-KR" baseline="0" dirty="0" smtClean="0"/>
              <a:t>VCS : </a:t>
            </a:r>
            <a:r>
              <a:rPr lang="ko-KR" altLang="en-US" baseline="0" dirty="0" smtClean="0"/>
              <a:t>파일 링크를 보관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F91B3-F17C-4B13-B0C9-D97E0CA16F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잘 알아두자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F91B3-F17C-4B13-B0C9-D97E0CA16F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Version Control System</a:t>
            </a:r>
            <a:br>
              <a:rPr lang="en-US" altLang="ko-KR" dirty="0" smtClean="0"/>
            </a:b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디렉토리가 생성됨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폴더가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</a:t>
            </a:r>
            <a:r>
              <a:rPr lang="ko-KR" altLang="en-US" dirty="0" smtClean="0"/>
              <a:t>의 핵심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으로 만들어진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복제하는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6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4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내용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vim a.txt //a,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“a”</a:t>
            </a:r>
          </a:p>
          <a:p>
            <a:endParaRPr lang="en-US" altLang="ko-KR" dirty="0"/>
          </a:p>
          <a:p>
            <a:r>
              <a:rPr lang="en-US" altLang="ko-KR" dirty="0" smtClean="0"/>
              <a:t>//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내용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vim a.txt //ab 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“ab”</a:t>
            </a:r>
          </a:p>
          <a:p>
            <a:endParaRPr lang="en-US" altLang="ko-KR" dirty="0"/>
          </a:p>
          <a:p>
            <a:r>
              <a:rPr lang="en-US" altLang="ko-KR" dirty="0" smtClean="0"/>
              <a:t>//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내용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15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737" y="1858169"/>
            <a:ext cx="10296525" cy="42862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984" y="197644"/>
            <a:ext cx="2490482" cy="13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수정하고 저장소에 저장하기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2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0087" y="1825625"/>
            <a:ext cx="3617826" cy="435133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저장소 전부가 복제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 발생 시 복제물로 복구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최신 버전 끌어오는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데이터 백업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3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94" y="365125"/>
            <a:ext cx="7226294" cy="29144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794" y="3747720"/>
            <a:ext cx="7193207" cy="2828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0671" y="5162182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VCS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0670" y="1934374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CVCS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440220" y="2534538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 목록을 관리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0220" y="5812101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링크를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7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 로컬에서 실행됨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네크워크</a:t>
            </a:r>
            <a:r>
              <a:rPr lang="ko-KR" altLang="en-US" dirty="0" smtClean="0"/>
              <a:t> 사용 최소화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오프라인 상태에서도 작업 가능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장소에 상관 없이 작업 가능함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844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무결성</a:t>
            </a:r>
            <a:endParaRPr lang="en-US" altLang="ko-KR" dirty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 err="1" smtClean="0"/>
              <a:t>체크섬</a:t>
            </a:r>
            <a:r>
              <a:rPr lang="ko-KR" altLang="en-US" dirty="0" smtClean="0"/>
              <a:t> 형태로 관리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 삭제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변화는 데이터를 추가함으로서 이루어짐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1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446" y="1690688"/>
            <a:ext cx="6615128" cy="356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104" y="5811715"/>
            <a:ext cx="102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파일은 세 단계로 구성됨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17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만들기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190</Words>
  <Application>Microsoft Office PowerPoint</Application>
  <PresentationFormat>사용자 지정</PresentationFormat>
  <Paragraphs>68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Git  Version Control System 0</vt:lpstr>
      <vt:lpstr>목차</vt:lpstr>
      <vt:lpstr>Git 기초</vt:lpstr>
      <vt:lpstr>Git 기초</vt:lpstr>
      <vt:lpstr>Git 기초</vt:lpstr>
      <vt:lpstr>Git 기초</vt:lpstr>
      <vt:lpstr>Git 기초</vt:lpstr>
      <vt:lpstr>Git 기초</vt:lpstr>
      <vt:lpstr>Git 저장소 만들기</vt:lpstr>
      <vt:lpstr>Git 저장소 만들기</vt:lpstr>
      <vt:lpstr>수정하고 저장소에 저장하기</vt:lpstr>
      <vt:lpstr>수정하고 저장소에 저장하기</vt:lpstr>
      <vt:lpstr>수정하고 저장소에 저장하기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user</cp:lastModifiedBy>
  <cp:revision>7</cp:revision>
  <dcterms:created xsi:type="dcterms:W3CDTF">2019-10-07T09:08:30Z</dcterms:created>
  <dcterms:modified xsi:type="dcterms:W3CDTF">2019-10-10T09:25:03Z</dcterms:modified>
</cp:coreProperties>
</file>