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541937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061984"/>
            <a:ext cx="6364406" cy="1077218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200" b="1" dirty="0" smtClean="0"/>
              <a:t>게임소프트웨어공학</a:t>
            </a:r>
            <a:endParaRPr lang="en-US" altLang="ko-KR" sz="3200" b="1" dirty="0"/>
          </a:p>
          <a:p>
            <a:pPr algn="ctr" fontAlgn="base"/>
            <a:r>
              <a:rPr lang="ko-KR" altLang="en-US" sz="3200" b="1" dirty="0" smtClean="0"/>
              <a:t>기말 </a:t>
            </a:r>
            <a:r>
              <a:rPr lang="ko-KR" altLang="en-US" sz="3200" b="1" dirty="0" err="1" smtClean="0"/>
              <a:t>텀프로젝트</a:t>
            </a:r>
            <a:endParaRPr lang="en-US" altLang="ko-KR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804458" y="3538233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4718" y="2079811"/>
            <a:ext cx="11155589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44546A">
                    <a:lumMod val="75000"/>
                  </a:srgbClr>
                </a:solidFill>
              </a:rPr>
              <a:t>git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 clone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01_2014180011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폴더 안의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SimpleGame.sln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을 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실행</a:t>
            </a:r>
            <a:endParaRPr lang="en-US" altLang="ko-KR" sz="2000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프로젝트 빌드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(Ctrl + F5)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174682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실행 방법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게임소프트웨어공학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기말 </a:t>
            </a:r>
            <a:r>
              <a:rPr lang="ko-KR" altLang="en-US" b="1" dirty="0" err="1"/>
              <a:t>텀프로젝트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445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4718" y="4759649"/>
            <a:ext cx="11155589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눈물을 발사해 맞춰 보스의 체력 깎음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 /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보스와 충돌 시 피격 판정과 함께 일정시간 무적</a:t>
            </a:r>
            <a:endParaRPr lang="en-US" altLang="ko-KR" sz="2000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rgbClr val="44546A">
                    <a:lumMod val="75000"/>
                  </a:srgbClr>
                </a:solidFill>
              </a:rPr>
              <a:t>SpaceBar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로 점프 가능 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벽과 충돌하면 튕겨져 나감 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/ </a:t>
            </a:r>
            <a:r>
              <a:rPr lang="ko-KR" altLang="en-US" sz="2000" dirty="0" err="1" smtClean="0">
                <a:solidFill>
                  <a:srgbClr val="44546A">
                    <a:lumMod val="75000"/>
                  </a:srgbClr>
                </a:solidFill>
              </a:rPr>
              <a:t>보스로부터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000" dirty="0" err="1" smtClean="0">
                <a:solidFill>
                  <a:srgbClr val="44546A">
                    <a:lumMod val="75000"/>
                  </a:srgbClr>
                </a:solidFill>
              </a:rPr>
              <a:t>파티클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 효과 생성</a:t>
            </a:r>
            <a:endParaRPr lang="en-US" altLang="ko-KR" sz="2000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44546A">
                    <a:lumMod val="75000"/>
                  </a:srgbClr>
                </a:solidFill>
              </a:rPr>
              <a:t>아이작이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3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번 충돌하거나 보스의 체력이 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0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이 되면 게임오버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000" dirty="0" smtClean="0">
                <a:solidFill>
                  <a:srgbClr val="44546A">
                    <a:lumMod val="75000"/>
                  </a:srgbClr>
                </a:solidFill>
              </a:rPr>
              <a:t>/ R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키를 눌러 게임 </a:t>
            </a:r>
            <a:r>
              <a:rPr lang="ko-KR" altLang="en-US" sz="2000" dirty="0" err="1" smtClean="0">
                <a:solidFill>
                  <a:srgbClr val="44546A">
                    <a:lumMod val="75000"/>
                  </a:srgbClr>
                </a:solidFill>
              </a:rPr>
              <a:t>재시작</a:t>
            </a:r>
            <a:r>
              <a:rPr lang="ko-KR" altLang="en-US" sz="2000" dirty="0" smtClean="0">
                <a:solidFill>
                  <a:srgbClr val="44546A">
                    <a:lumMod val="75000"/>
                  </a:srgbClr>
                </a:solidFill>
              </a:rPr>
              <a:t> 가능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특징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72528" y="0"/>
            <a:ext cx="4519970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게임소프트웨어공학</a:t>
            </a:r>
            <a:endParaRPr lang="en-US" altLang="ko-KR" b="1" dirty="0"/>
          </a:p>
          <a:p>
            <a:pPr algn="ctr" fontAlgn="base"/>
            <a:r>
              <a:rPr lang="ko-KR" altLang="en-US" b="1" dirty="0"/>
              <a:t>기말 </a:t>
            </a:r>
            <a:r>
              <a:rPr lang="ko-KR" altLang="en-US" b="1" dirty="0" err="1"/>
              <a:t>텀프로젝트</a:t>
            </a:r>
            <a:endParaRPr lang="en-US" altLang="ko-KR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9" y="1081030"/>
            <a:ext cx="4369716" cy="30246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5" y="1081030"/>
            <a:ext cx="4369717" cy="30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40</cp:revision>
  <dcterms:created xsi:type="dcterms:W3CDTF">2019-12-05T04:16:40Z</dcterms:created>
  <dcterms:modified xsi:type="dcterms:W3CDTF">2019-12-22T14:38:11Z</dcterms:modified>
</cp:coreProperties>
</file>