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313" r:id="rId5"/>
    <p:sldId id="275" r:id="rId6"/>
    <p:sldId id="363" r:id="rId7"/>
    <p:sldId id="364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59" r:id="rId16"/>
    <p:sldId id="3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 </a:t>
            </a:r>
            <a:br>
              <a:rPr lang="en-US" altLang="ko-KR" dirty="0"/>
            </a:br>
            <a:r>
              <a:rPr lang="en-US" altLang="ko-KR" dirty="0"/>
              <a:t>Version Control System</a:t>
            </a:r>
            <a:br>
              <a:rPr lang="en-US" altLang="ko-KR"/>
            </a:br>
            <a:r>
              <a:rPr lang="en-US" altLang="ko-KR"/>
              <a:t>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이택희</a:t>
            </a:r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42A76-CF32-4F17-BD44-3A4A6458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2AEDF-6E1D-4CDB-BF71-01928AA1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stash [command] [</a:t>
            </a:r>
            <a:r>
              <a:rPr lang="en-US" altLang="ko-KR" dirty="0" err="1"/>
              <a:t>stash_ID</a:t>
            </a:r>
            <a:r>
              <a:rPr lang="en-US" altLang="ko-KR" dirty="0"/>
              <a:t>] [option]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불러오는</a:t>
            </a:r>
            <a:r>
              <a:rPr lang="en-US" altLang="ko-KR" dirty="0"/>
              <a:t> </a:t>
            </a:r>
            <a:r>
              <a:rPr lang="ko-KR" altLang="en-US" dirty="0"/>
              <a:t>작업은 </a:t>
            </a:r>
            <a:r>
              <a:rPr lang="en-US" altLang="ko-KR" dirty="0"/>
              <a:t>stash</a:t>
            </a:r>
            <a:r>
              <a:rPr lang="ko-KR" altLang="en-US" dirty="0"/>
              <a:t> 가 이루어진 </a:t>
            </a:r>
            <a:r>
              <a:rPr lang="en-US" altLang="ko-KR" dirty="0" err="1"/>
              <a:t>commitID</a:t>
            </a:r>
            <a:r>
              <a:rPr lang="en-US" altLang="ko-KR" dirty="0"/>
              <a:t> </a:t>
            </a:r>
            <a:r>
              <a:rPr lang="ko-KR" altLang="en-US" dirty="0"/>
              <a:t>가 아니더라도 가능함</a:t>
            </a:r>
            <a:endParaRPr lang="en-US" altLang="ko-KR" dirty="0"/>
          </a:p>
          <a:p>
            <a:pPr lvl="1"/>
            <a:r>
              <a:rPr lang="en-US" altLang="ko-KR" dirty="0"/>
              <a:t>Branch merge </a:t>
            </a:r>
            <a:r>
              <a:rPr lang="ko-KR" altLang="en-US" dirty="0"/>
              <a:t>와 비슷한 과정을 거치기 때문에 </a:t>
            </a:r>
            <a:r>
              <a:rPr lang="en-US" altLang="ko-KR" dirty="0"/>
              <a:t>conflict </a:t>
            </a:r>
            <a:r>
              <a:rPr lang="ko-KR" altLang="en-US" dirty="0"/>
              <a:t>이 날 수 있음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stash_ID</a:t>
            </a:r>
            <a:r>
              <a:rPr lang="en-US" altLang="ko-KR" dirty="0"/>
              <a:t>] </a:t>
            </a:r>
            <a:r>
              <a:rPr lang="ko-KR" altLang="en-US" dirty="0"/>
              <a:t>생략 시 마지막 </a:t>
            </a:r>
            <a:r>
              <a:rPr lang="en-US" altLang="ko-KR" dirty="0"/>
              <a:t>stash </a:t>
            </a:r>
            <a:r>
              <a:rPr lang="ko-KR" altLang="en-US" dirty="0"/>
              <a:t>로 설정 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Command</a:t>
            </a:r>
          </a:p>
          <a:p>
            <a:pPr lvl="1"/>
            <a:r>
              <a:rPr lang="en-US" altLang="ko-KR" dirty="0"/>
              <a:t>Apply, pop</a:t>
            </a:r>
          </a:p>
          <a:p>
            <a:pPr lvl="1"/>
            <a:r>
              <a:rPr lang="en-US" altLang="ko-KR" dirty="0"/>
              <a:t>Option : --index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84AC89F-BDEA-4B9A-BF3A-040F3108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불러오기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F22DB042-3C42-4CF1-9969-9B52CF5E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stash apply</a:t>
            </a:r>
          </a:p>
          <a:p>
            <a:pPr lvl="1"/>
            <a:r>
              <a:rPr lang="en-US" altLang="ko-KR" dirty="0"/>
              <a:t>Stack</a:t>
            </a:r>
            <a:r>
              <a:rPr lang="ko-KR" altLang="en-US" dirty="0"/>
              <a:t> 맨 위 </a:t>
            </a:r>
            <a:r>
              <a:rPr lang="en-US" altLang="ko-KR" dirty="0"/>
              <a:t>stash </a:t>
            </a:r>
            <a:r>
              <a:rPr lang="ko-KR" altLang="en-US" dirty="0"/>
              <a:t>를 가져와서 적용 함 </a:t>
            </a:r>
            <a:r>
              <a:rPr lang="en-US" altLang="ko-KR" dirty="0"/>
              <a:t>(pop </a:t>
            </a:r>
            <a:r>
              <a:rPr lang="ko-KR" altLang="en-US" dirty="0"/>
              <a:t>하지 않음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기본적으로 </a:t>
            </a:r>
            <a:r>
              <a:rPr lang="en-US" altLang="ko-KR" dirty="0"/>
              <a:t>Index </a:t>
            </a:r>
            <a:r>
              <a:rPr lang="ko-KR" altLang="en-US" dirty="0"/>
              <a:t>까지 복원은 안됨</a:t>
            </a:r>
            <a:endParaRPr lang="en-US" altLang="ko-KR" dirty="0"/>
          </a:p>
          <a:p>
            <a:pPr lvl="2"/>
            <a:r>
              <a:rPr lang="en-US" altLang="ko-KR" dirty="0"/>
              <a:t>--index </a:t>
            </a:r>
            <a:r>
              <a:rPr lang="ko-KR" altLang="en-US" dirty="0"/>
              <a:t>옵션을 붙이면 </a:t>
            </a:r>
            <a:r>
              <a:rPr lang="en-US" altLang="ko-KR" dirty="0"/>
              <a:t>index </a:t>
            </a:r>
            <a:r>
              <a:rPr lang="ko-KR" altLang="en-US" dirty="0"/>
              <a:t>까지 복원해 줌 </a:t>
            </a:r>
            <a:r>
              <a:rPr lang="en-US" altLang="ko-KR" dirty="0"/>
              <a:t>: git stash apply --index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CEE426-D86B-46FD-A83E-E883ADED6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003" y="4654550"/>
            <a:ext cx="6838950" cy="1838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3D9DCF-F21F-4AAD-B273-80A83E305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115" y="5396431"/>
            <a:ext cx="1551575" cy="1013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5707BF-ADA5-414B-B39B-6A2ED2EF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90" y="5396430"/>
            <a:ext cx="1551575" cy="10138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696ED9-BAA5-4B8F-849C-91D6DDF71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265" y="5396429"/>
            <a:ext cx="1551575" cy="101381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CE5B19-0317-4D05-B2D7-50F1F056B8D3}"/>
              </a:ext>
            </a:extLst>
          </p:cNvPr>
          <p:cNvSpPr/>
          <p:nvPr/>
        </p:nvSpPr>
        <p:spPr>
          <a:xfrm>
            <a:off x="259050" y="3759005"/>
            <a:ext cx="3433683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/>
              <a:t>Stash 0: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AC47D8-C0A0-456C-8EC8-1A97267F594F}"/>
              </a:ext>
            </a:extLst>
          </p:cNvPr>
          <p:cNvSpPr/>
          <p:nvPr/>
        </p:nvSpPr>
        <p:spPr>
          <a:xfrm>
            <a:off x="259050" y="5240553"/>
            <a:ext cx="3433683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Stash 1: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B16EDAA-1BF8-4DEB-8141-971FE2955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224" y="3913135"/>
            <a:ext cx="1543353" cy="9470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002494-9995-4F0F-8D5F-E82085BF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224" y="3913135"/>
            <a:ext cx="1543353" cy="9470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E5F397-99EC-4505-A7B0-56DA9A34C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800" y="5424482"/>
            <a:ext cx="1543353" cy="9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0.71172 0.222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8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7A48E-A3C6-441B-996D-0807F2E9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68331-831F-488D-ADCE-35A74529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stash pop</a:t>
            </a:r>
          </a:p>
          <a:p>
            <a:pPr lvl="1"/>
            <a:r>
              <a:rPr lang="en-US" altLang="ko-KR" dirty="0"/>
              <a:t>Stack</a:t>
            </a:r>
            <a:r>
              <a:rPr lang="ko-KR" altLang="en-US" dirty="0"/>
              <a:t> 맨 위 </a:t>
            </a:r>
            <a:r>
              <a:rPr lang="en-US" altLang="ko-KR" dirty="0"/>
              <a:t>stash </a:t>
            </a:r>
            <a:r>
              <a:rPr lang="ko-KR" altLang="en-US" dirty="0"/>
              <a:t>를 가져와서 적용하고 </a:t>
            </a:r>
            <a:r>
              <a:rPr lang="en-US" altLang="ko-KR" dirty="0"/>
              <a:t>Pop </a:t>
            </a:r>
            <a:r>
              <a:rPr lang="ko-KR" altLang="en-US" dirty="0"/>
              <a:t>시킴</a:t>
            </a:r>
            <a:endParaRPr lang="en-US" altLang="ko-KR" dirty="0"/>
          </a:p>
          <a:p>
            <a:pPr lvl="1"/>
            <a:r>
              <a:rPr lang="ko-KR" altLang="en-US" dirty="0"/>
              <a:t>기본적으로 </a:t>
            </a:r>
            <a:r>
              <a:rPr lang="en-US" altLang="ko-KR" dirty="0"/>
              <a:t>Index </a:t>
            </a:r>
            <a:r>
              <a:rPr lang="ko-KR" altLang="en-US" dirty="0"/>
              <a:t>까지 복원은 안됨</a:t>
            </a:r>
            <a:endParaRPr lang="en-US" altLang="ko-KR" dirty="0"/>
          </a:p>
          <a:p>
            <a:pPr lvl="2"/>
            <a:r>
              <a:rPr lang="en-US" altLang="ko-KR" dirty="0"/>
              <a:t>--index </a:t>
            </a:r>
            <a:r>
              <a:rPr lang="ko-KR" altLang="en-US" dirty="0"/>
              <a:t>옵션을 붙이면 </a:t>
            </a:r>
            <a:r>
              <a:rPr lang="en-US" altLang="ko-KR" dirty="0"/>
              <a:t>index </a:t>
            </a:r>
            <a:r>
              <a:rPr lang="ko-KR" altLang="en-US" dirty="0"/>
              <a:t>까지 복원해 줌 </a:t>
            </a:r>
            <a:r>
              <a:rPr lang="en-US" altLang="ko-KR" dirty="0"/>
              <a:t>: git stash apply --index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569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7A48E-A3C6-441B-996D-0807F2E9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68331-831F-488D-ADCE-35A74529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stash drop [</a:t>
            </a:r>
            <a:r>
              <a:rPr lang="en-US" altLang="ko-KR" dirty="0" err="1"/>
              <a:t>stash_ID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 err="1"/>
              <a:t>stash_ID</a:t>
            </a:r>
            <a:r>
              <a:rPr lang="en-US" altLang="ko-KR" dirty="0"/>
              <a:t> </a:t>
            </a:r>
            <a:r>
              <a:rPr lang="ko-KR" altLang="en-US" dirty="0"/>
              <a:t>및 내용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2179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F0FF3-6A4A-4D0B-99FF-146EF3D1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잠깐</a:t>
            </a:r>
            <a:r>
              <a:rPr lang="en-US" altLang="ko-KR" dirty="0"/>
              <a:t>! : Conflict</a:t>
            </a:r>
            <a:r>
              <a:rPr lang="ko-KR" altLang="en-US" dirty="0"/>
              <a:t>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DF664-DA63-46F4-BDF1-626A59FAE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3-way merge</a:t>
            </a:r>
          </a:p>
          <a:p>
            <a:r>
              <a:rPr lang="en-US" altLang="ko-KR" sz="4000" dirty="0"/>
              <a:t> </a:t>
            </a:r>
          </a:p>
          <a:p>
            <a:pPr lvl="1"/>
            <a:r>
              <a:rPr lang="ko-KR" altLang="en-US" sz="3600" dirty="0"/>
              <a:t>둘 다 변화</a:t>
            </a:r>
            <a:endParaRPr lang="en-US" altLang="ko-KR" sz="3600" dirty="0"/>
          </a:p>
          <a:p>
            <a:pPr lvl="1"/>
            <a:r>
              <a:rPr lang="ko-KR" altLang="en-US" sz="3600" dirty="0"/>
              <a:t>하나 삭제</a:t>
            </a:r>
            <a:r>
              <a:rPr lang="en-US" altLang="ko-KR" sz="3600" dirty="0"/>
              <a:t>, </a:t>
            </a:r>
            <a:r>
              <a:rPr lang="ko-KR" altLang="en-US" sz="3600" dirty="0"/>
              <a:t>하나 변화 </a:t>
            </a:r>
            <a:r>
              <a:rPr lang="en-US" altLang="ko-KR" sz="3600" dirty="0">
                <a:sym typeface="Wingdings" panose="05000000000000000000" pitchFamily="2" charset="2"/>
              </a:rPr>
              <a:t> </a:t>
            </a:r>
            <a:r>
              <a:rPr lang="ko-KR" altLang="en-US" sz="3600" dirty="0">
                <a:sym typeface="Wingdings" panose="05000000000000000000" pitchFamily="2" charset="2"/>
              </a:rPr>
              <a:t>삭제도 변화에 일종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252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AAF97D-9EEA-4F82-9C26-BFBF585D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clean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32770B-A91C-48FC-A96F-2DD100289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85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clean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clean</a:t>
            </a:r>
            <a:r>
              <a:rPr lang="ko-KR" altLang="en-US" dirty="0"/>
              <a:t> </a:t>
            </a:r>
            <a:r>
              <a:rPr lang="en-US" altLang="ko-KR" dirty="0"/>
              <a:t>[option]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Untracked</a:t>
            </a:r>
            <a:r>
              <a:rPr lang="ko-KR" altLang="en-US" dirty="0"/>
              <a:t> 상태의 파일을 삭제</a:t>
            </a:r>
            <a:endParaRPr lang="en-US" altLang="ko-KR" dirty="0"/>
          </a:p>
          <a:p>
            <a:pPr lvl="1"/>
            <a:r>
              <a:rPr lang="en-US" altLang="ko-KR" dirty="0"/>
              <a:t>Option</a:t>
            </a:r>
            <a:r>
              <a:rPr lang="ko-KR" altLang="en-US" dirty="0"/>
              <a:t> </a:t>
            </a:r>
            <a:r>
              <a:rPr lang="en-US" altLang="ko-KR" dirty="0"/>
              <a:t>: -d(</a:t>
            </a:r>
            <a:r>
              <a:rPr lang="ko-KR" altLang="en-US" dirty="0"/>
              <a:t>디렉토리 포함</a:t>
            </a:r>
            <a:r>
              <a:rPr lang="en-US" altLang="ko-KR" dirty="0"/>
              <a:t>), -n(</a:t>
            </a:r>
            <a:r>
              <a:rPr lang="ko-KR" altLang="en-US" dirty="0"/>
              <a:t>미리보기</a:t>
            </a:r>
            <a:r>
              <a:rPr lang="en-US" altLang="ko-KR" dirty="0"/>
              <a:t>), -f(</a:t>
            </a:r>
            <a:r>
              <a:rPr lang="ko-KR" altLang="en-US" dirty="0"/>
              <a:t>강제</a:t>
            </a:r>
            <a:r>
              <a:rPr lang="en-US" altLang="ko-KR" dirty="0"/>
              <a:t>), -</a:t>
            </a:r>
            <a:r>
              <a:rPr lang="en-US" altLang="ko-KR" dirty="0" err="1"/>
              <a:t>i</a:t>
            </a:r>
            <a:r>
              <a:rPr lang="en-US" altLang="ko-KR" dirty="0"/>
              <a:t>(</a:t>
            </a:r>
            <a:r>
              <a:rPr lang="ko-KR" altLang="en-US" dirty="0" err="1"/>
              <a:t>파일별</a:t>
            </a:r>
            <a:r>
              <a:rPr lang="ko-KR" altLang="en-US" dirty="0"/>
              <a:t> 확인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파일에 포함된 파일은 무시됨</a:t>
            </a:r>
            <a:endParaRPr lang="en-US" altLang="ko-KR" dirty="0"/>
          </a:p>
          <a:p>
            <a:pPr lvl="2"/>
            <a:r>
              <a:rPr lang="en-US" altLang="ko-KR" dirty="0"/>
              <a:t>-x </a:t>
            </a:r>
            <a:r>
              <a:rPr lang="ko-KR" altLang="en-US" dirty="0"/>
              <a:t>옵션 사용 시 모두 지움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빌드 등을 통해 생성된 중간 파일을 삭제할 때 유용함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397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checkout</a:t>
            </a:r>
          </a:p>
          <a:p>
            <a:endParaRPr lang="en-US" altLang="ko-KR" dirty="0"/>
          </a:p>
          <a:p>
            <a:r>
              <a:rPr lang="en-US" altLang="ko-KR" dirty="0"/>
              <a:t>File level </a:t>
            </a:r>
            <a:r>
              <a:rPr lang="ko-KR" altLang="en-US" dirty="0"/>
              <a:t>버전 추출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reset</a:t>
            </a:r>
          </a:p>
          <a:p>
            <a:pPr lvl="1"/>
            <a:r>
              <a:rPr lang="en-US" altLang="ko-KR" dirty="0"/>
              <a:t>Git checkout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버전으로 가기 정리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stash</a:t>
            </a:r>
          </a:p>
          <a:p>
            <a:endParaRPr lang="en-US" altLang="ko-KR" dirty="0"/>
          </a:p>
          <a:p>
            <a:r>
              <a:rPr lang="en-US" altLang="ko-KR" dirty="0"/>
              <a:t>Git clean</a:t>
            </a:r>
          </a:p>
        </p:txBody>
      </p:sp>
    </p:spTree>
    <p:extLst>
      <p:ext uri="{BB962C8B-B14F-4D97-AF65-F5344CB8AC3E}">
        <p14:creationId xmlns:p14="http://schemas.microsoft.com/office/powerpoint/2010/main" val="31095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AAF97D-9EEA-4F82-9C26-BFBF585D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32770B-A91C-48FC-A96F-2DD100289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1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stash [command] [option]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완료되지</a:t>
            </a:r>
            <a:r>
              <a:rPr lang="en-US" altLang="ko-KR" dirty="0"/>
              <a:t> </a:t>
            </a:r>
            <a:r>
              <a:rPr lang="ko-KR" altLang="en-US" dirty="0"/>
              <a:t>않은 작업을 저장</a:t>
            </a:r>
            <a:endParaRPr lang="en-US" altLang="ko-KR" dirty="0"/>
          </a:p>
          <a:p>
            <a:pPr lvl="1"/>
            <a:r>
              <a:rPr lang="ko-KR" altLang="en-US" dirty="0"/>
              <a:t>나중에 불러와 작업 진행 가능</a:t>
            </a:r>
            <a:endParaRPr lang="en-US" altLang="ko-KR" dirty="0"/>
          </a:p>
          <a:p>
            <a:pPr lvl="1"/>
            <a:r>
              <a:rPr lang="en-US" altLang="ko-KR" dirty="0"/>
              <a:t>Stack </a:t>
            </a:r>
            <a:r>
              <a:rPr lang="ko-KR" altLang="en-US" dirty="0"/>
              <a:t>자료구조</a:t>
            </a:r>
            <a:r>
              <a:rPr lang="en-US" altLang="ko-KR" dirty="0"/>
              <a:t> </a:t>
            </a:r>
            <a:r>
              <a:rPr lang="ko-KR" altLang="en-US" dirty="0"/>
              <a:t>형태로 저장됨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Command</a:t>
            </a:r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Option : -u, --keep-index, --all</a:t>
            </a:r>
          </a:p>
        </p:txBody>
      </p:sp>
    </p:spTree>
    <p:extLst>
      <p:ext uri="{BB962C8B-B14F-4D97-AF65-F5344CB8AC3E}">
        <p14:creationId xmlns:p14="http://schemas.microsoft.com/office/powerpoint/2010/main" val="287810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28D55-9C26-4D17-B818-DCD36B92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1234-1F60-49FC-ADF1-80E17BF5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stash; </a:t>
            </a:r>
          </a:p>
          <a:p>
            <a:pPr lvl="1"/>
            <a:r>
              <a:rPr lang="en-US" altLang="ko-KR" dirty="0"/>
              <a:t>Git stash push; </a:t>
            </a:r>
            <a:r>
              <a:rPr lang="ko-KR" altLang="en-US" dirty="0"/>
              <a:t>와 같음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변경 내역만 </a:t>
            </a:r>
            <a:r>
              <a:rPr lang="ko-KR" altLang="en-US" dirty="0"/>
              <a:t>저장</a:t>
            </a:r>
            <a:r>
              <a:rPr lang="en-US" altLang="ko-KR" dirty="0"/>
              <a:t>, untracked </a:t>
            </a:r>
            <a:r>
              <a:rPr lang="ko-KR" altLang="en-US" dirty="0"/>
              <a:t>파일은 저장 하지 않음</a:t>
            </a:r>
            <a:endParaRPr lang="en-US" altLang="ko-KR" dirty="0"/>
          </a:p>
          <a:p>
            <a:pPr lvl="1"/>
            <a:r>
              <a:rPr lang="en-US" altLang="ko-KR" dirty="0"/>
              <a:t>Stash </a:t>
            </a:r>
            <a:r>
              <a:rPr lang="ko-KR" altLang="en-US" dirty="0"/>
              <a:t>후 </a:t>
            </a:r>
            <a:r>
              <a:rPr lang="en-US" altLang="ko-KR" dirty="0"/>
              <a:t>working tree </a:t>
            </a:r>
            <a:r>
              <a:rPr lang="ko-KR" altLang="en-US" dirty="0"/>
              <a:t>는 </a:t>
            </a:r>
            <a:r>
              <a:rPr lang="en-US" altLang="ko-KR" dirty="0"/>
              <a:t>clean </a:t>
            </a:r>
            <a:r>
              <a:rPr lang="ko-KR" altLang="en-US" dirty="0"/>
              <a:t>상태로 바뀜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98099F-DEA2-4770-A695-6C17F535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3" y="4338638"/>
            <a:ext cx="6838950" cy="1838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7ADA3D-15E0-4A46-9C33-6B9FEE7F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91" y="5080519"/>
            <a:ext cx="1551575" cy="1013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67A429-854B-4E03-8FF7-F1F69D84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55" y="5080519"/>
            <a:ext cx="1551575" cy="10138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CCC950-E3FA-4685-862F-E43E212CE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94" y="5080518"/>
            <a:ext cx="1551575" cy="10138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4036DC-5509-4DEA-A61F-3EA22D606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003" y="5080518"/>
            <a:ext cx="1543353" cy="947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0595E9-D3CF-4A4A-8D0E-CF93BFC2C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041" y="5080518"/>
            <a:ext cx="1543353" cy="947058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57CECD5-A093-424A-BD4F-F394C1940AEE}"/>
              </a:ext>
            </a:extLst>
          </p:cNvPr>
          <p:cNvSpPr/>
          <p:nvPr/>
        </p:nvSpPr>
        <p:spPr>
          <a:xfrm>
            <a:off x="8394624" y="365125"/>
            <a:ext cx="3359021" cy="2211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/>
              <a:t>Stash 0: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00827D7-1195-44C0-8BF6-8D80114DC98B}"/>
              </a:ext>
            </a:extLst>
          </p:cNvPr>
          <p:cNvSpPr/>
          <p:nvPr/>
        </p:nvSpPr>
        <p:spPr>
          <a:xfrm>
            <a:off x="5425022" y="6027576"/>
            <a:ext cx="1337912" cy="8181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Temp.txt</a:t>
            </a:r>
          </a:p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8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52786 -0.5810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3" y="-2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81448B3-95C3-4E63-A7DE-259DC919E52E}"/>
              </a:ext>
            </a:extLst>
          </p:cNvPr>
          <p:cNvSpPr/>
          <p:nvPr/>
        </p:nvSpPr>
        <p:spPr>
          <a:xfrm>
            <a:off x="8394624" y="365125"/>
            <a:ext cx="3359021" cy="2211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/>
              <a:t>Stash 0: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128D55-9C26-4D17-B818-DCD36B92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1234-1F60-49FC-ADF1-80E17BF5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stash -u; 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변경 내역 및 </a:t>
            </a:r>
            <a:r>
              <a:rPr lang="en-US" altLang="ko-KR" dirty="0">
                <a:solidFill>
                  <a:srgbClr val="FF0000"/>
                </a:solidFill>
              </a:rPr>
              <a:t>untracked </a:t>
            </a:r>
            <a:r>
              <a:rPr lang="ko-KR" altLang="en-US" dirty="0">
                <a:solidFill>
                  <a:srgbClr val="FF0000"/>
                </a:solidFill>
              </a:rPr>
              <a:t>파일 까지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en-US" altLang="ko-KR" dirty="0"/>
              <a:t>Stash </a:t>
            </a:r>
            <a:r>
              <a:rPr lang="ko-KR" altLang="en-US" dirty="0"/>
              <a:t>후 </a:t>
            </a:r>
            <a:r>
              <a:rPr lang="en-US" altLang="ko-KR" dirty="0"/>
              <a:t>working tree </a:t>
            </a:r>
            <a:r>
              <a:rPr lang="ko-KR" altLang="en-US" dirty="0"/>
              <a:t>는 </a:t>
            </a:r>
            <a:r>
              <a:rPr lang="en-US" altLang="ko-KR" dirty="0"/>
              <a:t>clean </a:t>
            </a:r>
            <a:r>
              <a:rPr lang="ko-KR" altLang="en-US" dirty="0"/>
              <a:t>상태로 바뀜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6DC82C-6EC3-4632-9E79-E293F6DD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3" y="4338638"/>
            <a:ext cx="6838950" cy="18383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FE2D31-1950-4F3D-BD94-07C32A89F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91" y="5080519"/>
            <a:ext cx="1551575" cy="10138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706715-EFDD-4A2C-9D74-D22043BE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55" y="5080519"/>
            <a:ext cx="1551575" cy="10138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90DDFDD-F301-4C3A-9C31-86D655078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94" y="5080518"/>
            <a:ext cx="1551575" cy="10138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5F3ED37-CDC7-4AD9-A760-6A11E763B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003" y="5080518"/>
            <a:ext cx="1543353" cy="9470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FAFC78C-F484-4BDE-BEE1-68C5821E3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041" y="5080518"/>
            <a:ext cx="1543353" cy="94705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36D8F5-B106-4341-B2CB-2D593492AB20}"/>
              </a:ext>
            </a:extLst>
          </p:cNvPr>
          <p:cNvSpPr/>
          <p:nvPr/>
        </p:nvSpPr>
        <p:spPr>
          <a:xfrm>
            <a:off x="5425022" y="6018066"/>
            <a:ext cx="1337912" cy="8181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Temp.txt</a:t>
            </a:r>
          </a:p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34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46744 -0.543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72" y="-2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40417 -0.67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3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28D55-9C26-4D17-B818-DCD36B92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1234-1F60-49FC-ADF1-80E17BF5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stash --keep-index; 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변경 내역만 </a:t>
            </a:r>
            <a:r>
              <a:rPr lang="ko-KR" altLang="en-US" dirty="0"/>
              <a:t>저장</a:t>
            </a:r>
            <a:r>
              <a:rPr lang="en-US" altLang="ko-KR" dirty="0"/>
              <a:t>, untracked </a:t>
            </a:r>
            <a:r>
              <a:rPr lang="ko-KR" altLang="en-US" dirty="0"/>
              <a:t>파일은 저장 하지 않음</a:t>
            </a:r>
            <a:endParaRPr lang="en-US" altLang="ko-KR" dirty="0"/>
          </a:p>
          <a:p>
            <a:pPr lvl="1"/>
            <a:r>
              <a:rPr lang="en-US" altLang="ko-KR" dirty="0"/>
              <a:t>Stash </a:t>
            </a:r>
            <a:r>
              <a:rPr lang="ko-KR" altLang="en-US" dirty="0"/>
              <a:t>후 </a:t>
            </a:r>
            <a:r>
              <a:rPr lang="en-US" altLang="ko-KR" dirty="0"/>
              <a:t>index</a:t>
            </a:r>
            <a:r>
              <a:rPr lang="ko-KR" altLang="en-US" dirty="0"/>
              <a:t> 는 그대로 둠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EE16B66-FB89-43C6-B883-BD74A9CC81B6}"/>
              </a:ext>
            </a:extLst>
          </p:cNvPr>
          <p:cNvSpPr/>
          <p:nvPr/>
        </p:nvSpPr>
        <p:spPr>
          <a:xfrm>
            <a:off x="8663471" y="249622"/>
            <a:ext cx="3359021" cy="2211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/>
              <a:t>Stash 0: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69DAAE-5581-4493-96E9-9BC747D7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3" y="4338638"/>
            <a:ext cx="6838950" cy="1838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68BA21-48DC-4C0D-A1CD-97B2FA24F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91" y="5080519"/>
            <a:ext cx="1551575" cy="1013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E06AD6-E7CE-458A-A468-E8BE19F9A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55" y="5080519"/>
            <a:ext cx="1551575" cy="10138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8E1F7A-76BB-47E6-8515-9AF10920F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94" y="5080518"/>
            <a:ext cx="1551575" cy="10138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2C451D-2EAD-4D77-8239-8DE77C5A3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003" y="5080518"/>
            <a:ext cx="1543353" cy="9470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17530A-4080-4E15-9E12-6C234D12C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041" y="5080518"/>
            <a:ext cx="1543353" cy="94705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4A45AD-63C7-4AED-AE43-BBD358665DE2}"/>
              </a:ext>
            </a:extLst>
          </p:cNvPr>
          <p:cNvSpPr/>
          <p:nvPr/>
        </p:nvSpPr>
        <p:spPr>
          <a:xfrm>
            <a:off x="5425022" y="6018066"/>
            <a:ext cx="1337912" cy="8181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Temp.txt</a:t>
            </a:r>
          </a:p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F4794D-1A1E-46C4-95ED-E86F30AB1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628" y="1217159"/>
            <a:ext cx="1543353" cy="9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5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BFA24-F349-44DD-9AFD-CB3DE6FE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2152C-726C-4458-86E1-88349F9CF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Stash</a:t>
            </a:r>
            <a:r>
              <a:rPr lang="ko-KR" altLang="en-US" dirty="0"/>
              <a:t> 관련 옵션 조합 가능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Git stash –u --keep-index</a:t>
            </a:r>
          </a:p>
        </p:txBody>
      </p:sp>
    </p:spTree>
    <p:extLst>
      <p:ext uri="{BB962C8B-B14F-4D97-AF65-F5344CB8AC3E}">
        <p14:creationId xmlns:p14="http://schemas.microsoft.com/office/powerpoint/2010/main" val="162657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409</Words>
  <Application>Microsoft Office PowerPoint</Application>
  <PresentationFormat>와이드스크린</PresentationFormat>
  <Paragraphs>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Git  Version Control System 8</vt:lpstr>
      <vt:lpstr>지난시간</vt:lpstr>
      <vt:lpstr>목차</vt:lpstr>
      <vt:lpstr>Git stash</vt:lpstr>
      <vt:lpstr>Git stash 하기</vt:lpstr>
      <vt:lpstr>Git stash 하기</vt:lpstr>
      <vt:lpstr>Git stash 하기</vt:lpstr>
      <vt:lpstr>Git stash 하기</vt:lpstr>
      <vt:lpstr>Git stash 하기</vt:lpstr>
      <vt:lpstr>Git stash 불러오기</vt:lpstr>
      <vt:lpstr>Git stash 불러오기</vt:lpstr>
      <vt:lpstr>Git stash 불러오기</vt:lpstr>
      <vt:lpstr>Git stash 불러오기</vt:lpstr>
      <vt:lpstr>여기서 잠깐! : Conflict 정리</vt:lpstr>
      <vt:lpstr>Git clean</vt:lpstr>
      <vt:lpstr>Git clean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TaekHee Lee</cp:lastModifiedBy>
  <cp:revision>85</cp:revision>
  <dcterms:created xsi:type="dcterms:W3CDTF">2019-10-07T09:08:30Z</dcterms:created>
  <dcterms:modified xsi:type="dcterms:W3CDTF">2019-11-25T10:03:32Z</dcterms:modified>
</cp:coreProperties>
</file>