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2019-1 </a:t>
            </a:r>
            <a:r>
              <a:rPr lang="ko-KR" altLang="en-US" dirty="0"/>
              <a:t>스크립트 언어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한국산업기술대 게임공학부</a:t>
            </a:r>
          </a:p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2019</a:t>
            </a:r>
            <a:r>
              <a:rPr lang="ko-KR" altLang="en-US" dirty="0">
                <a:solidFill>
                  <a:schemeClr val="tx1"/>
                </a:solidFill>
              </a:rPr>
              <a:t>학년도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월수</a:t>
            </a:r>
            <a:r>
              <a:rPr lang="en-US" altLang="ko-KR" dirty="0"/>
              <a:t>11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2,3(10:30~12:20),</a:t>
            </a:r>
            <a:r>
              <a:rPr lang="ko-KR" altLang="en-US" dirty="0"/>
              <a:t>수</a:t>
            </a:r>
            <a:r>
              <a:rPr lang="en-US" altLang="ko-KR" dirty="0"/>
              <a:t>1,2(09:30~11:20)@C221</a:t>
            </a:r>
          </a:p>
          <a:p>
            <a:pPr lvl="1" eaLnBrk="1" hangingPunct="1"/>
            <a:r>
              <a:rPr lang="ko-KR" altLang="en-US" dirty="0"/>
              <a:t>수목</a:t>
            </a:r>
            <a:r>
              <a:rPr lang="en-US" altLang="ko-KR" dirty="0"/>
              <a:t>02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/>
              <a:t>수</a:t>
            </a:r>
            <a:r>
              <a:rPr lang="en-US" altLang="ko-KR" dirty="0"/>
              <a:t>3,4(11:30~13:20),</a:t>
            </a:r>
            <a:r>
              <a:rPr lang="ko-KR" altLang="en-US" dirty="0"/>
              <a:t>목</a:t>
            </a:r>
            <a:r>
              <a:rPr lang="en-US" altLang="ko-KR" dirty="0"/>
              <a:t>1,2(09:30~11:20)@E323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/>
              <a:t>209</a:t>
            </a:r>
            <a:r>
              <a:rPr lang="ko-KR" altLang="en-US" dirty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kys@kpu.ac.kr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“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 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신호철 등 저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Introduction to programming using Python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49" y="2708920"/>
            <a:ext cx="1671829" cy="2269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11</a:t>
            </a:r>
            <a:r>
              <a:rPr lang="ko-KR" altLang="en-US" dirty="0"/>
              <a:t>반 월수</a:t>
            </a:r>
            <a:r>
              <a:rPr lang="en-US" altLang="ko-KR" dirty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98795"/>
              </p:ext>
            </p:extLst>
          </p:nvPr>
        </p:nvGraphicFramePr>
        <p:xfrm>
          <a:off x="539750" y="1397000"/>
          <a:ext cx="8353424" cy="487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03/04, 03/06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04/29,</a:t>
                      </a:r>
                      <a:r>
                        <a:rPr lang="en-US" altLang="ko-KR" sz="1800" baseline="0" dirty="0"/>
                        <a:t> 05/01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03/11, 03/13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05/06, 05/08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대체휴일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 err="1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03/18,</a:t>
                      </a:r>
                      <a:r>
                        <a:rPr lang="en-US" altLang="ko-KR" sz="1800" baseline="0" dirty="0"/>
                        <a:t> 03/20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05/13,</a:t>
                      </a:r>
                      <a:r>
                        <a:rPr lang="en-US" altLang="ko-KR" sz="1800" baseline="0" dirty="0"/>
                        <a:t> 05/15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03/25,</a:t>
                      </a:r>
                      <a:r>
                        <a:rPr lang="en-US" altLang="ko-KR" sz="1800" baseline="0" dirty="0"/>
                        <a:t> 03/27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05/20,</a:t>
                      </a:r>
                      <a:r>
                        <a:rPr lang="en-US" altLang="ko-KR" sz="1800" baseline="0" dirty="0"/>
                        <a:t> 05/22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04/01,</a:t>
                      </a:r>
                      <a:r>
                        <a:rPr lang="en-US" altLang="ko-KR" sz="1800" baseline="0" dirty="0"/>
                        <a:t> 04/03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05/27,</a:t>
                      </a:r>
                      <a:r>
                        <a:rPr lang="en-US" altLang="ko-KR" sz="1800" baseline="0" dirty="0"/>
                        <a:t> 05/29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중간발표</a:t>
                      </a:r>
                      <a:r>
                        <a:rPr lang="en-US" altLang="ko-KR" sz="1800" dirty="0"/>
                        <a:t>,Yahtzee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04/08,</a:t>
                      </a:r>
                      <a:r>
                        <a:rPr lang="en-US" altLang="ko-KR" sz="1800" baseline="0" dirty="0"/>
                        <a:t> 04/10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06/03,</a:t>
                      </a:r>
                      <a:r>
                        <a:rPr lang="en-US" altLang="ko-KR" sz="1800" baseline="0" dirty="0"/>
                        <a:t> 06/05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Ch23, Ch10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04/15,</a:t>
                      </a:r>
                      <a:r>
                        <a:rPr lang="en-US" altLang="ko-KR" sz="1800" baseline="0" dirty="0"/>
                        <a:t> 04/17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06/10,</a:t>
                      </a:r>
                      <a:r>
                        <a:rPr lang="en-US" altLang="ko-KR" sz="1800" baseline="0" dirty="0"/>
                        <a:t> 06/12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Ch9,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smtClean="0"/>
                        <a:t>Ch19, Ch25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04/22,</a:t>
                      </a:r>
                      <a:r>
                        <a:rPr lang="en-US" altLang="ko-KR" sz="1800" baseline="0" dirty="0"/>
                        <a:t> 04/24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02</a:t>
            </a:r>
            <a:r>
              <a:rPr lang="ko-KR" altLang="en-US" dirty="0"/>
              <a:t>반 수목</a:t>
            </a:r>
            <a:r>
              <a:rPr lang="en-US" altLang="ko-KR" dirty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55934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03/06, 03/07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05/01,</a:t>
                      </a:r>
                      <a:r>
                        <a:rPr lang="en-US" altLang="ko-KR" sz="1800" baseline="0" dirty="0"/>
                        <a:t> 05/02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03/13, 03/14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05/08, 05/09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 err="1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03/20,</a:t>
                      </a:r>
                      <a:r>
                        <a:rPr lang="en-US" altLang="ko-KR" sz="1800" baseline="0" dirty="0"/>
                        <a:t> 03/21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05/15,</a:t>
                      </a:r>
                      <a:r>
                        <a:rPr lang="en-US" altLang="ko-KR" sz="1800" baseline="0" dirty="0"/>
                        <a:t> 05/16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tkinter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03/27,</a:t>
                      </a:r>
                      <a:r>
                        <a:rPr lang="en-US" altLang="ko-KR" sz="1800" baseline="0" dirty="0"/>
                        <a:t> 03/28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05/22,</a:t>
                      </a:r>
                      <a:r>
                        <a:rPr lang="en-US" altLang="ko-KR" sz="1800" baseline="0" dirty="0"/>
                        <a:t> 05/23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Ch23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04/03,</a:t>
                      </a:r>
                      <a:r>
                        <a:rPr lang="en-US" altLang="ko-KR" sz="1800" baseline="0" dirty="0"/>
                        <a:t> 04/04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05/29,</a:t>
                      </a:r>
                      <a:r>
                        <a:rPr lang="en-US" altLang="ko-KR" sz="1800" baseline="0" dirty="0"/>
                        <a:t> 05/30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중간발표</a:t>
                      </a:r>
                      <a:r>
                        <a:rPr lang="en-US" altLang="ko-KR" sz="1800" dirty="0"/>
                        <a:t>, Yahtzee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04/10,</a:t>
                      </a:r>
                      <a:r>
                        <a:rPr lang="en-US" altLang="ko-KR" sz="1800" baseline="0" dirty="0"/>
                        <a:t> 04/11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06/05,</a:t>
                      </a:r>
                      <a:r>
                        <a:rPr lang="en-US" altLang="ko-KR" sz="1800" baseline="0" dirty="0"/>
                        <a:t> 06/06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Ch23, </a:t>
                      </a:r>
                      <a:r>
                        <a:rPr lang="ko-KR" altLang="en-US" sz="1800" dirty="0"/>
                        <a:t>현충일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04/17,</a:t>
                      </a:r>
                      <a:r>
                        <a:rPr lang="en-US" altLang="ko-KR" sz="1800" baseline="0" dirty="0"/>
                        <a:t> 04/18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06/12,</a:t>
                      </a:r>
                      <a:r>
                        <a:rPr lang="en-US" altLang="ko-KR" sz="1800" baseline="0" dirty="0"/>
                        <a:t> 06/13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Ch9,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smtClean="0"/>
                        <a:t>Ch19</a:t>
                      </a:r>
                      <a:r>
                        <a:rPr lang="en-US" altLang="ko-KR" sz="1800" baseline="0" smtClean="0"/>
                        <a:t>, Ch25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04/24,</a:t>
                      </a:r>
                      <a:r>
                        <a:rPr lang="en-US" altLang="ko-KR" sz="1800" baseline="0" dirty="0"/>
                        <a:t> 04/25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9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381</Words>
  <Application>Microsoft Office PowerPoint</Application>
  <PresentationFormat>화면 슬라이드 쇼(4:3)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2019-1 스크립트 언어</vt:lpstr>
      <vt:lpstr>강좌 정보</vt:lpstr>
      <vt:lpstr>강좌 정보</vt:lpstr>
      <vt:lpstr>11반 월수 강의 계획</vt:lpstr>
      <vt:lpstr>02반 수목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HP</cp:lastModifiedBy>
  <cp:revision>68</cp:revision>
  <dcterms:created xsi:type="dcterms:W3CDTF">2008-03-02T04:39:19Z</dcterms:created>
  <dcterms:modified xsi:type="dcterms:W3CDTF">2019-02-27T12:49:22Z</dcterms:modified>
</cp:coreProperties>
</file>