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1"/>
  </p:notesMasterIdLst>
  <p:sldIdLst>
    <p:sldId id="257" r:id="rId2"/>
    <p:sldId id="260" r:id="rId3"/>
    <p:sldId id="258" r:id="rId4"/>
    <p:sldId id="293" r:id="rId5"/>
    <p:sldId id="261" r:id="rId6"/>
    <p:sldId id="291" r:id="rId7"/>
    <p:sldId id="295" r:id="rId8"/>
    <p:sldId id="294" r:id="rId9"/>
    <p:sldId id="25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365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733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824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89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87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63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0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9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45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7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55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4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22FE722-38C7-4231-8BB5-7A27D4E5977D}" type="datetimeFigureOut">
              <a:rPr lang="ko-KR" altLang="en-US" smtClean="0"/>
              <a:pPr/>
              <a:t>2019-06-15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7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9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37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mizi/Script/graphs/commit-activit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96136" y="5332858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 smtClean="0">
                <a:solidFill>
                  <a:schemeClr val="bg1"/>
                </a:solidFill>
              </a:rPr>
              <a:t>2014180011 </a:t>
            </a:r>
            <a:r>
              <a:rPr lang="ko-KR" altLang="en-US" sz="2000" dirty="0" smtClean="0">
                <a:solidFill>
                  <a:schemeClr val="bg1"/>
                </a:solidFill>
              </a:rPr>
              <a:t>김 영 범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704" y="1700808"/>
            <a:ext cx="453650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2019-1 </a:t>
            </a:r>
          </a:p>
          <a:p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ko-KR" altLang="en-US" sz="4400" b="1" dirty="0" smtClean="0">
                <a:solidFill>
                  <a:schemeClr val="bg1"/>
                </a:solidFill>
              </a:rPr>
              <a:t>스크립트 언어 </a:t>
            </a:r>
            <a:endParaRPr lang="en-US" altLang="ko-KR" sz="4400" b="1" dirty="0" smtClean="0">
              <a:solidFill>
                <a:schemeClr val="bg1"/>
              </a:solidFill>
            </a:endParaRPr>
          </a:p>
          <a:p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ko-KR" altLang="en-US" sz="3600" b="1" dirty="0" err="1" smtClean="0">
                <a:solidFill>
                  <a:schemeClr val="bg1"/>
                </a:solidFill>
              </a:rPr>
              <a:t>텀프로젝트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3600" b="1" dirty="0" err="1" smtClean="0">
                <a:solidFill>
                  <a:schemeClr val="bg1"/>
                </a:solidFill>
              </a:rPr>
              <a:t>최</a:t>
            </a:r>
            <a:r>
              <a:rPr lang="ko-KR" altLang="en-US" sz="3600" b="1" dirty="0" err="1" smtClean="0">
                <a:solidFill>
                  <a:schemeClr val="bg1"/>
                </a:solidFill>
              </a:rPr>
              <a:t>종</a:t>
            </a:r>
            <a:r>
              <a:rPr lang="ko-KR" altLang="en-US" sz="3600" b="1" dirty="0" err="1" smtClean="0">
                <a:solidFill>
                  <a:schemeClr val="bg1"/>
                </a:solidFill>
              </a:rPr>
              <a:t>발표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248360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01     02     03     04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5398" y="34197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978270" y="34197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932040" y="34197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76256" y="34197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9118" y="3548478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  <a:ea typeface="+mj-ea"/>
              </a:rPr>
              <a:t>서비스</a:t>
            </a:r>
            <a:endParaRPr lang="en-US" altLang="ko-KR" sz="2400" b="1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  <a:endParaRPr lang="ko-KR" altLang="en-US" sz="24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01326" y="3548478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</a:rPr>
              <a:t>추가 구현 </a:t>
            </a:r>
            <a:endParaRPr lang="en-US" altLang="ko-KR" sz="2400" b="1" spc="-150" dirty="0" smtClean="0"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</a:rPr>
              <a:t>기능</a:t>
            </a:r>
            <a:endParaRPr lang="ko-KR" altLang="en-US" sz="24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33411" y="3560110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</a:rPr>
              <a:t>개발 </a:t>
            </a:r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</a:rPr>
              <a:t>일정</a:t>
            </a:r>
            <a:endParaRPr lang="en-US" altLang="ko-KR" sz="2400" b="1" spc="-150" dirty="0" smtClean="0"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</a:rPr>
              <a:t>및 </a:t>
            </a:r>
            <a:r>
              <a:rPr lang="ko-KR" altLang="en-US" sz="2400" b="1" spc="-150" dirty="0" err="1" smtClean="0">
                <a:solidFill>
                  <a:schemeClr val="bg1"/>
                </a:solidFill>
                <a:latin typeface="+mj-ea"/>
              </a:rPr>
              <a:t>깃허브</a:t>
            </a:r>
            <a:endParaRPr lang="ko-KR" altLang="en-US" sz="24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75078" y="356227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</a:rPr>
              <a:t>시연</a:t>
            </a:r>
            <a:endParaRPr lang="ko-KR" altLang="en-US" sz="2400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91880" y="5036983"/>
            <a:ext cx="2592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400" b="1" spc="-150" dirty="0" smtClean="0">
                <a:solidFill>
                  <a:srgbClr val="FF0000"/>
                </a:solidFill>
              </a:rPr>
              <a:t>공연</a:t>
            </a:r>
            <a:r>
              <a:rPr lang="ko-KR" altLang="en-US" sz="2400" b="1" spc="-15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accent5">
                    <a:lumMod val="50000"/>
                  </a:schemeClr>
                </a:solidFill>
              </a:rPr>
              <a:t>/ </a:t>
            </a:r>
            <a:r>
              <a:rPr lang="ko-KR" altLang="en-US" sz="2400" b="1" spc="-150" dirty="0" smtClean="0">
                <a:solidFill>
                  <a:schemeClr val="accent3">
                    <a:lumMod val="50000"/>
                  </a:schemeClr>
                </a:solidFill>
              </a:rPr>
              <a:t>전시</a:t>
            </a:r>
            <a:r>
              <a:rPr lang="ko-KR" altLang="en-US" sz="2400" b="1" spc="-15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altLang="ko-KR" sz="2400" b="1" spc="-15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400" b="1" spc="-150" dirty="0" smtClean="0">
                <a:solidFill>
                  <a:schemeClr val="accent5">
                    <a:lumMod val="75000"/>
                  </a:schemeClr>
                </a:solidFill>
              </a:rPr>
              <a:t>정보 조회 서비스</a:t>
            </a:r>
          </a:p>
        </p:txBody>
      </p:sp>
      <p:sp>
        <p:nvSpPr>
          <p:cNvPr id="25" name="줄무늬가 있는 오른쪽 화살표 24"/>
          <p:cNvSpPr/>
          <p:nvPr/>
        </p:nvSpPr>
        <p:spPr>
          <a:xfrm rot="5400000">
            <a:off x="4262376" y="4181033"/>
            <a:ext cx="727259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75856" y="5030946"/>
            <a:ext cx="2700300" cy="120636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서비스 소개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ê³µì°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16" y="1575956"/>
            <a:ext cx="3607467" cy="238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 ì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79" y="1575956"/>
            <a:ext cx="3598839" cy="238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61004" y="4060247"/>
            <a:ext cx="125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공연</a:t>
            </a:r>
            <a:endParaRPr lang="ko-KR" alt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552220" y="4060247"/>
            <a:ext cx="133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전시</a:t>
            </a:r>
            <a:endParaRPr lang="ko-KR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699" y="1119892"/>
            <a:ext cx="4946600" cy="30130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286" y="4149080"/>
            <a:ext cx="5933427" cy="223514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서비스 소개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추가 구현 </a:t>
            </a:r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기능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2100918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/>
              <a:t> 지역별 공연</a:t>
            </a:r>
            <a:r>
              <a:rPr lang="en-US" altLang="ko-KR" b="1" dirty="0"/>
              <a:t>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전시 목록 </a:t>
            </a:r>
            <a:r>
              <a:rPr lang="ko-KR" altLang="en-US" b="1" dirty="0" smtClean="0"/>
              <a:t>조회</a:t>
            </a:r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ko-KR" altLang="en-US" b="1" dirty="0" smtClean="0"/>
              <a:t> 기간별 공연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전시 목록 </a:t>
            </a:r>
            <a:r>
              <a:rPr lang="ko-KR" altLang="en-US" b="1" dirty="0" smtClean="0"/>
              <a:t>조회</a:t>
            </a:r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ko-KR" altLang="en-US" b="1" dirty="0" smtClean="0"/>
              <a:t> 분야별 공연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전시 목록 </a:t>
            </a:r>
            <a:r>
              <a:rPr lang="ko-KR" altLang="en-US" b="1" dirty="0" smtClean="0"/>
              <a:t>조회</a:t>
            </a:r>
            <a:endParaRPr lang="en-US" altLang="ko-KR" b="1" dirty="0"/>
          </a:p>
          <a:p>
            <a:pPr marL="342900" indent="-342900">
              <a:buAutoNum type="arabicParenR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일련번호를 이용한 상세 정보 조회</a:t>
            </a:r>
            <a:endParaRPr lang="en-US" altLang="ko-K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170080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rgbClr val="0070C0"/>
                </a:solidFill>
                <a:latin typeface="+mj-ea"/>
              </a:rPr>
              <a:t>기존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4310802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/>
              <a:t> </a:t>
            </a:r>
            <a:r>
              <a:rPr lang="ko-KR" altLang="en-US" b="1" dirty="0" smtClean="0"/>
              <a:t>공연</a:t>
            </a:r>
            <a:r>
              <a:rPr lang="en-US" altLang="ko-KR" b="1" dirty="0"/>
              <a:t>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전시 이미지 사진 팝업</a:t>
            </a:r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ko-KR" altLang="en-US" b="1" dirty="0" smtClean="0"/>
              <a:t> 공연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전시 지도 위치 팝업</a:t>
            </a:r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en-US" altLang="ko-KR" b="1" dirty="0"/>
              <a:t> </a:t>
            </a:r>
            <a:r>
              <a:rPr lang="en-US" altLang="ko-KR" b="1" dirty="0" smtClean="0"/>
              <a:t>E-mail </a:t>
            </a:r>
            <a:r>
              <a:rPr lang="ko-KR" altLang="en-US" b="1" dirty="0" smtClean="0"/>
              <a:t>전송</a:t>
            </a:r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ko-KR" altLang="en-US" b="1" dirty="0" smtClean="0"/>
              <a:t> </a:t>
            </a:r>
            <a:r>
              <a:rPr lang="en-US" altLang="ko-KR" b="1" dirty="0" smtClean="0"/>
              <a:t>C/C++ </a:t>
            </a:r>
            <a:r>
              <a:rPr lang="ko-KR" altLang="en-US" b="1" dirty="0" smtClean="0"/>
              <a:t>연동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distutils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배포</a:t>
            </a:r>
            <a:endParaRPr lang="en-US" altLang="ko-KR" b="1" dirty="0"/>
          </a:p>
          <a:p>
            <a:pPr marL="342900" indent="-342900">
              <a:buAutoNum type="arabicParenR"/>
            </a:pPr>
            <a:r>
              <a:rPr lang="en-US" altLang="ko-KR" b="1" dirty="0" smtClean="0"/>
              <a:t> </a:t>
            </a:r>
            <a:r>
              <a:rPr lang="ko-KR" altLang="en-US" b="1" dirty="0" err="1" smtClean="0"/>
              <a:t>텔래그램</a:t>
            </a:r>
            <a:r>
              <a:rPr lang="ko-KR" altLang="en-US" b="1" dirty="0" smtClean="0"/>
              <a:t> 연동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391069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rgbClr val="C00000"/>
                </a:solidFill>
                <a:latin typeface="+mj-ea"/>
              </a:rPr>
              <a:t>추가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725564"/>
              </p:ext>
            </p:extLst>
          </p:nvPr>
        </p:nvGraphicFramePr>
        <p:xfrm>
          <a:off x="520775" y="1412776"/>
          <a:ext cx="8102450" cy="43688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82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4022840920"/>
                    </a:ext>
                  </a:extLst>
                </a:gridCol>
                <a:gridCol w="2035001">
                  <a:extLst>
                    <a:ext uri="{9D8B030D-6E8A-4147-A177-3AD203B41FA5}">
                      <a16:colId xmlns:a16="http://schemas.microsoft.com/office/drawing/2014/main" val="2566597667"/>
                    </a:ext>
                  </a:extLst>
                </a:gridCol>
              </a:tblGrid>
              <a:tr h="5870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/>
                        <a:t>주차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/>
                        <a:t>내용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세부사항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달성률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1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en-US" altLang="ko-KR" sz="1200" b="1" kern="0" spc="0" dirty="0" smtClean="0"/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5.13~5.19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주제 선정</a:t>
                      </a:r>
                      <a:endParaRPr lang="en-US" altLang="ko-KR" sz="1200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기획 발표</a:t>
                      </a:r>
                      <a:endParaRPr lang="ko-KR" altLang="en-US" sz="120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공공데이터포털 오픈</a:t>
                      </a:r>
                      <a:r>
                        <a:rPr lang="en-US" altLang="ko-KR" sz="1200" baseline="0" dirty="0" smtClean="0"/>
                        <a:t>API </a:t>
                      </a:r>
                      <a:r>
                        <a:rPr lang="ko-KR" altLang="en-US" sz="1200" baseline="0" dirty="0" smtClean="0"/>
                        <a:t>주제 선정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활용 사례 조사</a:t>
                      </a:r>
                      <a:endParaRPr lang="en-US" altLang="ko-KR" sz="1200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기획 발표 준비</a:t>
                      </a:r>
                      <a:endParaRPr lang="en-US" altLang="ko-KR" sz="1200" baseline="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/>
                        <a:t>O (100%)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3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2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en-US" altLang="ko-KR" sz="1200" b="1" kern="0" spc="0" dirty="0" smtClean="0"/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5.20~5.26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검색 기능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1200" dirty="0" smtClean="0"/>
                        <a:t>지역별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기간별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분야별 공연</a:t>
                      </a:r>
                      <a:r>
                        <a:rPr lang="en-US" altLang="ko-KR" sz="1200" baseline="0" dirty="0" smtClean="0"/>
                        <a:t> / </a:t>
                      </a:r>
                      <a:r>
                        <a:rPr lang="ko-KR" altLang="en-US" sz="1200" baseline="0" dirty="0" smtClean="0"/>
                        <a:t>전시 데이터 검색 기능 구현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400" b="1" dirty="0" smtClean="0"/>
                        <a:t>O (100%)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ko-KR" altLang="en-US" sz="1200" dirty="0" smtClean="0"/>
                        <a:t>추가 구현</a:t>
                      </a:r>
                      <a:r>
                        <a:rPr lang="en-US" altLang="ko-KR" sz="1200" baseline="0" dirty="0" smtClean="0"/>
                        <a:t> (</a:t>
                      </a:r>
                      <a:r>
                        <a:rPr lang="ko-KR" altLang="en-US" sz="1200" baseline="0" dirty="0" smtClean="0"/>
                        <a:t>상세 정보 검색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3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3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en-US" altLang="ko-KR" sz="1200" b="1" kern="0" spc="0" dirty="0" smtClean="0"/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5.27~6.2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검색 기능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Tkinter</a:t>
                      </a:r>
                      <a:r>
                        <a:rPr lang="en-US" altLang="ko-KR" sz="1200" baseline="0" dirty="0" smtClean="0"/>
                        <a:t> UI </a:t>
                      </a:r>
                      <a:r>
                        <a:rPr lang="ko-KR" altLang="en-US" sz="1200" baseline="0" dirty="0" smtClean="0"/>
                        <a:t>구현</a:t>
                      </a:r>
                      <a:endParaRPr lang="ko-KR" altLang="en-US" sz="1200" dirty="0" smtClean="0"/>
                    </a:p>
                    <a:p>
                      <a:pPr algn="ctr"/>
                      <a:r>
                        <a:rPr lang="ko-KR" altLang="en-US" sz="1200" dirty="0" smtClean="0"/>
                        <a:t>중간 발표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검색 기능 추가 구현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Tkinter</a:t>
                      </a:r>
                      <a:r>
                        <a:rPr lang="ko-KR" altLang="en-US" sz="1200" dirty="0" smtClean="0"/>
                        <a:t>를 사용한 구체적 </a:t>
                      </a:r>
                      <a:r>
                        <a:rPr lang="en-US" altLang="ko-KR" sz="1200" dirty="0" smtClean="0"/>
                        <a:t>UI </a:t>
                      </a:r>
                      <a:r>
                        <a:rPr lang="ko-KR" altLang="en-US" sz="1200" dirty="0" smtClean="0"/>
                        <a:t>구현</a:t>
                      </a:r>
                    </a:p>
                    <a:p>
                      <a:pPr algn="ctr"/>
                      <a:r>
                        <a:rPr lang="ko-KR" altLang="en-US" sz="1200" dirty="0" smtClean="0"/>
                        <a:t>중간 발표 준비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/>
                        <a:t>O (90%)</a:t>
                      </a:r>
                    </a:p>
                    <a:p>
                      <a:pPr algn="ctr"/>
                      <a:r>
                        <a:rPr lang="ko-KR" altLang="en-US" sz="1200" dirty="0" smtClean="0"/>
                        <a:t>추가 기능 구현에 따라</a:t>
                      </a:r>
                      <a:endParaRPr lang="en-US" altLang="ko-KR" sz="1200" dirty="0" smtClean="0"/>
                    </a:p>
                    <a:p>
                      <a:pPr algn="ctr"/>
                      <a:r>
                        <a:rPr lang="en-US" altLang="ko-KR" sz="1200" dirty="0" smtClean="0"/>
                        <a:t>UI </a:t>
                      </a:r>
                      <a:r>
                        <a:rPr lang="ko-KR" altLang="en-US" sz="1200" dirty="0" smtClean="0"/>
                        <a:t>추가 가능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3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4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en-US" altLang="ko-KR" sz="1200" b="1" kern="0" spc="0" dirty="0" smtClean="0"/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6.3~6.9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E-mail </a:t>
                      </a:r>
                      <a:r>
                        <a:rPr lang="ko-KR" altLang="en-US" sz="1200" dirty="0" smtClean="0"/>
                        <a:t>전송</a:t>
                      </a:r>
                      <a:endParaRPr lang="en-US" altLang="ko-KR" sz="1200" dirty="0" smtClean="0"/>
                    </a:p>
                    <a:p>
                      <a:pPr algn="ctr"/>
                      <a:r>
                        <a:rPr lang="ko-KR" altLang="en-US" sz="1200" dirty="0" smtClean="0"/>
                        <a:t>이미지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지도</a:t>
                      </a:r>
                      <a:endParaRPr lang="en-US" altLang="ko-KR" sz="1200" dirty="0" smtClean="0"/>
                    </a:p>
                    <a:p>
                      <a:pPr algn="ctr"/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/>
                        <a:t>구현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Gmail</a:t>
                      </a:r>
                      <a:r>
                        <a:rPr lang="ko-KR" altLang="en-US" sz="1200" dirty="0" smtClean="0"/>
                        <a:t>을 활용한 </a:t>
                      </a:r>
                      <a:r>
                        <a:rPr lang="en-US" altLang="ko-KR" sz="1200" dirty="0" smtClean="0"/>
                        <a:t>E-mail </a:t>
                      </a:r>
                      <a:r>
                        <a:rPr lang="ko-KR" altLang="en-US" sz="1200" dirty="0" smtClean="0"/>
                        <a:t>전송 기능 구현</a:t>
                      </a:r>
                      <a:endParaRPr lang="en-US" altLang="ko-KR" sz="1200" dirty="0" smtClean="0"/>
                    </a:p>
                    <a:p>
                      <a:pPr algn="ctr"/>
                      <a:r>
                        <a:rPr lang="ko-KR" altLang="en-US" sz="1200" dirty="0" smtClean="0"/>
                        <a:t>이미지 창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지도 창 팝업 기능 구현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400" b="1" dirty="0" smtClean="0"/>
                        <a:t>O (100%)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2545728069"/>
                  </a:ext>
                </a:extLst>
              </a:tr>
              <a:tr h="7563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5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en-US" altLang="ko-KR" sz="1200" b="1" kern="0" spc="0" dirty="0" smtClean="0"/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6.10~6.16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C/C++,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distutils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텔레그램</a:t>
                      </a:r>
                      <a:r>
                        <a:rPr lang="ko-KR" altLang="en-US" sz="1200" baseline="0" dirty="0" smtClean="0"/>
                        <a:t> 연동</a:t>
                      </a:r>
                      <a:endParaRPr lang="en-US" altLang="ko-KR" sz="1200" dirty="0" smtClean="0"/>
                    </a:p>
                    <a:p>
                      <a:pPr algn="ctr"/>
                      <a:r>
                        <a:rPr lang="ko-KR" altLang="en-US" sz="1200" dirty="0" smtClean="0"/>
                        <a:t>최종 발표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C/C++,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텔레그램</a:t>
                      </a:r>
                      <a:r>
                        <a:rPr lang="ko-KR" altLang="en-US" sz="1200" baseline="0" dirty="0" smtClean="0"/>
                        <a:t> 연동</a:t>
                      </a:r>
                      <a:endParaRPr lang="en-US" altLang="ko-KR" sz="1200" baseline="0" dirty="0" smtClean="0"/>
                    </a:p>
                    <a:p>
                      <a:pPr algn="ctr"/>
                      <a:r>
                        <a:rPr lang="en-US" altLang="ko-KR" sz="1200" baseline="0" dirty="0" err="1" smtClean="0"/>
                        <a:t>Distutils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배포</a:t>
                      </a:r>
                      <a:endParaRPr lang="en-US" altLang="ko-KR" sz="1200" baseline="0" dirty="0" smtClean="0"/>
                    </a:p>
                    <a:p>
                      <a:pPr algn="ctr"/>
                      <a:r>
                        <a:rPr lang="ko-KR" altLang="en-US" sz="1200" dirty="0" smtClean="0"/>
                        <a:t>최종 발표 준비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/>
                        <a:t>O (90%)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개발 일정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깃허브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9712" y="6030034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https://github.com/Bumizi/Script/graphs/commit-activity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030034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깃허브</a:t>
            </a:r>
            <a:r>
              <a:rPr lang="ko-KR" altLang="en-US" sz="1600" dirty="0" smtClean="0"/>
              <a:t> 주소 </a:t>
            </a:r>
            <a:r>
              <a:rPr lang="en-US" altLang="ko-KR" sz="1600" dirty="0" smtClean="0"/>
              <a:t>: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843" y="1394539"/>
            <a:ext cx="6422306" cy="442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7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시연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425107"/>
            <a:ext cx="6120680" cy="482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5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1520</TotalTime>
  <Words>272</Words>
  <Application>Microsoft Office PowerPoint</Application>
  <PresentationFormat>화면 슬라이드 쇼(4:3)</PresentationFormat>
  <Paragraphs>102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HY헤드라인M</vt:lpstr>
      <vt:lpstr>맑은 고딕</vt:lpstr>
      <vt:lpstr>Calibri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Windows 사용자</cp:lastModifiedBy>
  <cp:revision>53</cp:revision>
  <dcterms:created xsi:type="dcterms:W3CDTF">2016-11-03T20:47:04Z</dcterms:created>
  <dcterms:modified xsi:type="dcterms:W3CDTF">2019-06-15T13:56:02Z</dcterms:modified>
</cp:coreProperties>
</file>