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7" r:id="rId2"/>
    <p:sldId id="260" r:id="rId3"/>
    <p:sldId id="258" r:id="rId4"/>
    <p:sldId id="293" r:id="rId5"/>
    <p:sldId id="261" r:id="rId6"/>
    <p:sldId id="294" r:id="rId7"/>
    <p:sldId id="291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65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7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6136" y="53328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bg1"/>
                </a:solidFill>
              </a:rPr>
              <a:t>2014180011 </a:t>
            </a:r>
            <a:r>
              <a:rPr lang="ko-KR" altLang="en-US" sz="2000" dirty="0" smtClean="0">
                <a:solidFill>
                  <a:schemeClr val="bg1"/>
                </a:solidFill>
              </a:rPr>
              <a:t>김 영 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700808"/>
            <a:ext cx="45365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2019-1 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4400" b="1" dirty="0" smtClean="0">
                <a:solidFill>
                  <a:schemeClr val="bg1"/>
                </a:solidFill>
              </a:rPr>
              <a:t>스크립트 언어 </a:t>
            </a:r>
            <a:endParaRPr lang="en-US" altLang="ko-KR" sz="4400" b="1" dirty="0" smtClean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err="1" smtClean="0">
                <a:solidFill>
                  <a:schemeClr val="bg1"/>
                </a:solidFill>
              </a:rPr>
              <a:t>텀프로젝트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기획발표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4836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01     02     03     04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5398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7827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3204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35544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주제 선정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35544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구현 기능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8024" y="355443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예시 화면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6216" y="35637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개발 일정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5036983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rgbClr val="FF0000"/>
                </a:solidFill>
              </a:rPr>
              <a:t>공연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accent5">
                    <a:lumMod val="50000"/>
                  </a:schemeClr>
                </a:solidFill>
              </a:rPr>
              <a:t>/ </a:t>
            </a:r>
            <a:r>
              <a:rPr lang="ko-KR" altLang="en-US" sz="2400" b="1" spc="-150" dirty="0" smtClean="0">
                <a:solidFill>
                  <a:schemeClr val="accent3">
                    <a:lumMod val="50000"/>
                  </a:schemeClr>
                </a:solidFill>
              </a:rPr>
              <a:t>전시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75000"/>
                  </a:schemeClr>
                </a:solidFill>
              </a:rPr>
              <a:t>정보 조회 서비스</a:t>
            </a:r>
            <a:endParaRPr lang="ko-KR" altLang="en-US" sz="2400" b="1" spc="-15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4262376" y="4181033"/>
            <a:ext cx="727259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856" y="5030946"/>
            <a:ext cx="2700300" cy="120636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 선</a:t>
            </a:r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ê³µì°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16" y="1575956"/>
            <a:ext cx="3607467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 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79" y="1575956"/>
            <a:ext cx="3598839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1004" y="4060247"/>
            <a:ext cx="125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공연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52220" y="4060247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전시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 선</a:t>
            </a:r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99" y="1119892"/>
            <a:ext cx="4946600" cy="3013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86" y="4149080"/>
            <a:ext cx="5933427" cy="223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기능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054748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지역별</a:t>
            </a:r>
            <a:r>
              <a:rPr lang="ko-KR" altLang="en-US" sz="2800" b="1" dirty="0" smtClean="0"/>
              <a:t> 공연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/>
          </a:p>
          <a:p>
            <a:pPr marL="342900" indent="-342900">
              <a:buAutoNum type="arabicParenR"/>
            </a:pPr>
            <a:endParaRPr lang="en-US" altLang="ko-KR" sz="2800" b="1" dirty="0" smtClean="0"/>
          </a:p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기간별</a:t>
            </a:r>
            <a:r>
              <a:rPr lang="ko-KR" altLang="en-US" sz="2800" b="1" dirty="0" smtClean="0"/>
              <a:t> 공연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 smtClean="0"/>
          </a:p>
          <a:p>
            <a:pPr marL="342900" indent="-342900">
              <a:buAutoNum type="arabicParenR"/>
            </a:pPr>
            <a:endParaRPr lang="en-US" altLang="ko-KR" sz="2800" b="1" dirty="0" smtClean="0"/>
          </a:p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rgbClr val="CC3300"/>
                </a:solidFill>
              </a:rPr>
              <a:t>분야별</a:t>
            </a:r>
            <a:r>
              <a:rPr lang="ko-KR" altLang="en-US" sz="2800" b="1" dirty="0" smtClean="0"/>
              <a:t> 공연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 smtClean="0"/>
          </a:p>
          <a:p>
            <a:pPr marL="342900" indent="-342900">
              <a:buAutoNum type="arabicParenR"/>
            </a:pPr>
            <a:endParaRPr lang="en-US" altLang="ko-KR" sz="2800" b="1" dirty="0"/>
          </a:p>
          <a:p>
            <a:pPr marL="342900" indent="-342900">
              <a:buAutoNum type="arabicParenR"/>
            </a:pPr>
            <a:r>
              <a:rPr lang="en-US" altLang="ko-KR" sz="2800" b="1" dirty="0" smtClean="0"/>
              <a:t> E-mail </a:t>
            </a:r>
            <a:r>
              <a:rPr lang="ko-KR" altLang="en-US" sz="2800" b="1" dirty="0" smtClean="0"/>
              <a:t>전송</a:t>
            </a:r>
            <a:endParaRPr lang="en-US" altLang="ko-K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예시 화면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4" y="1373397"/>
            <a:ext cx="4789989" cy="3747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86" y="2242326"/>
            <a:ext cx="4226378" cy="38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37743"/>
              </p:ext>
            </p:extLst>
          </p:nvPr>
        </p:nvGraphicFramePr>
        <p:xfrm>
          <a:off x="520775" y="1619340"/>
          <a:ext cx="8102450" cy="43688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6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273">
                  <a:extLst>
                    <a:ext uri="{9D8B030D-6E8A-4147-A177-3AD203B41FA5}">
                      <a16:colId xmlns:a16="http://schemas.microsoft.com/office/drawing/2014/main" val="4022840920"/>
                    </a:ext>
                  </a:extLst>
                </a:gridCol>
              </a:tblGrid>
              <a:tr h="5870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주차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세부사항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1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5.13~5.19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주제 선정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공공데이터포털 오픈</a:t>
                      </a:r>
                      <a:r>
                        <a:rPr lang="en-US" altLang="ko-KR" sz="1200" baseline="0" dirty="0" smtClean="0"/>
                        <a:t>API </a:t>
                      </a:r>
                      <a:r>
                        <a:rPr lang="ko-KR" altLang="en-US" sz="1200" baseline="0" dirty="0" smtClean="0"/>
                        <a:t>주제 선정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활용 사례 조사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 준비</a:t>
                      </a:r>
                      <a:endParaRPr lang="en-US" altLang="ko-KR" sz="1200" baseline="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2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5.20~5.26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200" dirty="0" smtClean="0"/>
                        <a:t>지역별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기간별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분야별 공연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전시 데이터 검색 기능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3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5.27~6.2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 구현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중간 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 추가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 띄우기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중간 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4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6.3~6.9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Tkinter</a:t>
                      </a:r>
                      <a:r>
                        <a:rPr lang="en-US" altLang="ko-KR" sz="1200" baseline="0" dirty="0" smtClean="0"/>
                        <a:t> UI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Tkinter</a:t>
                      </a:r>
                      <a:r>
                        <a:rPr lang="ko-KR" altLang="en-US" sz="1200" dirty="0" smtClean="0"/>
                        <a:t>를 사용한 구체적 프로그램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5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6.10~6.16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E-mail </a:t>
                      </a:r>
                      <a:r>
                        <a:rPr lang="ko-KR" altLang="en-US" sz="1200" dirty="0" smtClean="0"/>
                        <a:t>전송 기능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200" dirty="0" smtClean="0"/>
                        <a:t>최종 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E-mail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전송 기능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dirty="0" smtClean="0"/>
                        <a:t>최종 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1463</TotalTime>
  <Words>173</Words>
  <Application>Microsoft Office PowerPoint</Application>
  <PresentationFormat>화면 슬라이드 쇼(4:3)</PresentationFormat>
  <Paragraphs>77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HY헤드라인M</vt:lpstr>
      <vt:lpstr>맑은 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46</cp:revision>
  <dcterms:created xsi:type="dcterms:W3CDTF">2016-11-03T20:47:04Z</dcterms:created>
  <dcterms:modified xsi:type="dcterms:W3CDTF">2019-05-12T05:29:03Z</dcterms:modified>
</cp:coreProperties>
</file>