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65405" autoAdjust="0"/>
  </p:normalViewPr>
  <p:slideViewPr>
    <p:cSldViewPr snapToGrid="0">
      <p:cViewPr varScale="1">
        <p:scale>
          <a:sx n="46" d="100"/>
          <a:sy n="46" d="100"/>
        </p:scale>
        <p:origin x="-19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https://youtu.be/68y0VDjpGJ0?list=PLiFSqqhi2IVv4mLG3oFNqOsB3G-xZ0Pfw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7:50~8:22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E-&gt;U3-&gt;U1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토템 정화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쉐이프</a:t>
            </a:r>
            <a:r>
              <a:rPr lang="ko-KR" altLang="en-US" baseline="0" dirty="0" smtClean="0"/>
              <a:t> 내면의 악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단계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2p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토템 정화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smtClean="0"/>
              <a:t>이거 가면 근데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빨려서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단계 켜질 뿐인데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식구는 맞아주기 이게 힘들어요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-(U3~U1)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얘는 </a:t>
            </a:r>
            <a:r>
              <a:rPr lang="ko-KR" altLang="en-US" baseline="0" dirty="0" err="1" smtClean="0"/>
              <a:t>쌍빨이기</a:t>
            </a:r>
            <a:r>
              <a:rPr lang="ko-KR" altLang="en-US" baseline="0" dirty="0" smtClean="0"/>
              <a:t> 때문에</a:t>
            </a:r>
            <a:r>
              <a:rPr lang="en-US" altLang="ko-KR" baseline="0" dirty="0" smtClean="0"/>
              <a:t>…(2p</a:t>
            </a:r>
            <a:r>
              <a:rPr lang="ko-KR" altLang="en-US" baseline="0" dirty="0" smtClean="0"/>
              <a:t>빈사를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저렇게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단계 찍을 확률이 높아서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살리는게</a:t>
            </a:r>
            <a:r>
              <a:rPr lang="ko-KR" altLang="en-US" baseline="0" dirty="0" smtClean="0"/>
              <a:t> 힘들어요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-(U1) 3</a:t>
            </a:r>
            <a:r>
              <a:rPr lang="ko-KR" altLang="en-US" baseline="0" dirty="0" smtClean="0"/>
              <a:t>단계 풀리면 </a:t>
            </a:r>
            <a:r>
              <a:rPr lang="ko-KR" altLang="en-US" baseline="0" dirty="0" err="1" smtClean="0"/>
              <a:t>살리는거</a:t>
            </a:r>
            <a:r>
              <a:rPr lang="ko-KR" altLang="en-US" baseline="0" dirty="0" smtClean="0"/>
              <a:t> 생각해봐야지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생존자 체력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게이지가</a:t>
            </a:r>
            <a:r>
              <a:rPr lang="en-US" altLang="ko-KR" baseline="0" dirty="0" smtClean="0"/>
              <a:t>…65% </a:t>
            </a:r>
            <a:r>
              <a:rPr lang="ko-KR" altLang="en-US" baseline="0" dirty="0" smtClean="0"/>
              <a:t>남았을 때 </a:t>
            </a:r>
            <a:r>
              <a:rPr lang="en-US" altLang="ko-KR" baseline="0" dirty="0" smtClean="0"/>
              <a:t>(3</a:t>
            </a:r>
            <a:r>
              <a:rPr lang="ko-KR" altLang="en-US" baseline="0" dirty="0" smtClean="0"/>
              <a:t>단계가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꺼질겁니다</a:t>
            </a:r>
            <a:r>
              <a:rPr lang="ko-KR" altLang="en-US" baseline="0" dirty="0" smtClean="0"/>
              <a:t> 저게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역 </a:t>
            </a:r>
            <a:r>
              <a:rPr lang="ko-KR" altLang="en-US" baseline="0" dirty="0" err="1" smtClean="0"/>
              <a:t>황벨가나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줄건줘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모기식구인가 </a:t>
            </a:r>
            <a:r>
              <a:rPr lang="en-US" altLang="ko-KR" baseline="0" dirty="0" smtClean="0"/>
              <a:t>/ 3</a:t>
            </a:r>
            <a:r>
              <a:rPr lang="ko-KR" altLang="en-US" baseline="0" dirty="0" smtClean="0"/>
              <a:t>단계 꺼지고 </a:t>
            </a:r>
            <a:r>
              <a:rPr lang="ko-KR" altLang="en-US" baseline="0" dirty="0" err="1" smtClean="0"/>
              <a:t>살려야되는데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ㅇㄴㄴ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옴뇸뇸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그럼 만두나 냠냠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만두 </a:t>
            </a:r>
            <a:r>
              <a:rPr lang="ko-KR" altLang="en-US" baseline="0" dirty="0" err="1" smtClean="0"/>
              <a:t>옴뇸뇸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토템 정화하는 모습을 희화화하는 </a:t>
            </a:r>
            <a:r>
              <a:rPr lang="ko-KR" altLang="en-US" baseline="0" dirty="0" err="1" smtClean="0"/>
              <a:t>밈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540093" y="221090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9788728" y="3365786"/>
            <a:ext cx="1551436" cy="907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140093" y="200308"/>
            <a:ext cx="284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19_03_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smtClean="0"/>
              <a:t>레이스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8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298</Words>
  <Application>Microsoft Office PowerPoint</Application>
  <PresentationFormat>사용자 지정</PresentationFormat>
  <Paragraphs>92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user</cp:lastModifiedBy>
  <cp:revision>377</cp:revision>
  <dcterms:created xsi:type="dcterms:W3CDTF">2020-01-22T04:39:04Z</dcterms:created>
  <dcterms:modified xsi:type="dcterms:W3CDTF">2020-01-30T07:01:54Z</dcterms:modified>
</cp:coreProperties>
</file>