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70616" autoAdjust="0"/>
  </p:normalViewPr>
  <p:slideViewPr>
    <p:cSldViewPr snapToGrid="0">
      <p:cViewPr varScale="1">
        <p:scale>
          <a:sx n="81" d="100"/>
          <a:sy n="81" d="100"/>
        </p:scale>
        <p:origin x="19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갈고리에 걸린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의 살려달라는 </a:t>
            </a:r>
            <a:r>
              <a:rPr lang="ko-KR" altLang="en-US" baseline="0" dirty="0" err="1" smtClean="0"/>
              <a:t>제스쳐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</a:t>
            </a:r>
            <a:r>
              <a:rPr lang="ko-KR" altLang="en-US" baseline="0" dirty="0" err="1" smtClean="0"/>
              <a:t>타이밍이었어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</a:t>
            </a:r>
            <a:r>
              <a:rPr lang="ko-KR" altLang="en-US" baseline="0" dirty="0" err="1" smtClean="0"/>
              <a:t>타이밍이었어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2p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 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</a:t>
            </a:r>
            <a:r>
              <a:rPr lang="ko-KR" altLang="en-US" baseline="0" dirty="0" err="1" smtClean="0"/>
              <a:t>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공구통</a:t>
            </a:r>
            <a:r>
              <a:rPr lang="ko-KR" altLang="en-US" baseline="0" dirty="0" smtClean="0"/>
              <a:t> 아이템 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</a:t>
            </a:r>
            <a:r>
              <a:rPr lang="ko-KR" altLang="en-US" baseline="0" dirty="0" err="1" smtClean="0"/>
              <a:t>수리용으로</a:t>
            </a:r>
            <a:r>
              <a:rPr lang="ko-KR" altLang="en-US" baseline="0" dirty="0" smtClean="0"/>
              <a:t> 나왔어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err="1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개구멍 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err="1" smtClean="0"/>
              <a:t>구해짐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방송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20137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4186</Words>
  <Application>Microsoft Office PowerPoint</Application>
  <PresentationFormat>와이드스크린</PresentationFormat>
  <Paragraphs>1390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77</cp:revision>
  <dcterms:created xsi:type="dcterms:W3CDTF">2020-01-22T04:39:04Z</dcterms:created>
  <dcterms:modified xsi:type="dcterms:W3CDTF">2020-01-22T10:26:19Z</dcterms:modified>
</cp:coreProperties>
</file>