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7" r:id="rId3"/>
    <p:sldId id="257" r:id="rId4"/>
    <p:sldId id="258" r:id="rId5"/>
    <p:sldId id="264" r:id="rId6"/>
    <p:sldId id="279" r:id="rId7"/>
    <p:sldId id="288" r:id="rId8"/>
    <p:sldId id="289" r:id="rId9"/>
    <p:sldId id="290" r:id="rId10"/>
    <p:sldId id="291" r:id="rId11"/>
    <p:sldId id="292" r:id="rId12"/>
    <p:sldId id="293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26" autoAdjust="0"/>
    <p:restoredTop sz="68000" autoAdjust="0"/>
  </p:normalViewPr>
  <p:slideViewPr>
    <p:cSldViewPr snapToGrid="0">
      <p:cViewPr varScale="1">
        <p:scale>
          <a:sx n="58" d="100"/>
          <a:sy n="58" d="100"/>
        </p:scale>
        <p:origin x="96" y="51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FB9B8E-7460-4A65-8DD1-5001397F6CD0}" type="datetimeFigureOut">
              <a:rPr lang="ko-KR" altLang="en-US" smtClean="0"/>
              <a:t>2020-02-07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2F3107-8B6A-4B65-B28D-2687EDAB20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641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=</a:t>
            </a:r>
            <a:r>
              <a:rPr lang="ko-KR" altLang="en-US" dirty="0" smtClean="0"/>
              <a:t>방문 횟수 </a:t>
            </a:r>
            <a:r>
              <a:rPr lang="en-US" altLang="ko-KR" dirty="0" smtClean="0"/>
              <a:t>/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방문 시간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역할</a:t>
            </a:r>
            <a:r>
              <a:rPr lang="en-US" altLang="ko-KR" baseline="0" dirty="0" smtClean="0"/>
              <a:t>=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-19_12_</a:t>
            </a:r>
            <a:r>
              <a:rPr lang="ko-KR" altLang="en-US" dirty="0" err="1" smtClean="0"/>
              <a:t>데모고르곤</a:t>
            </a:r>
            <a:r>
              <a:rPr lang="en-US" altLang="ko-KR" dirty="0" smtClean="0"/>
              <a:t>(E/10:10~10:30/</a:t>
            </a:r>
            <a:r>
              <a:rPr lang="ko-KR" altLang="en-US" dirty="0" smtClean="0"/>
              <a:t>탈출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가상대화</a:t>
            </a:r>
            <a:r>
              <a:rPr lang="en-US" altLang="ko-KR" dirty="0" smtClean="0"/>
              <a:t>,</a:t>
            </a:r>
            <a:r>
              <a:rPr lang="ko-KR" altLang="en-US" dirty="0" smtClean="0"/>
              <a:t>감정표현</a:t>
            </a:r>
            <a:r>
              <a:rPr lang="en-US" altLang="ko-KR" dirty="0" smtClean="0"/>
              <a:t>/</a:t>
            </a:r>
            <a:r>
              <a:rPr lang="ko-KR" altLang="en-US" dirty="0" smtClean="0"/>
              <a:t>상황판단</a:t>
            </a:r>
            <a:r>
              <a:rPr lang="en-US" altLang="ko-KR" dirty="0" smtClean="0"/>
              <a:t>,</a:t>
            </a:r>
            <a:r>
              <a:rPr lang="ko-KR" altLang="en-US" dirty="0" smtClean="0"/>
              <a:t>감정표현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상황몰입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흥미유발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-19_09_</a:t>
            </a:r>
            <a:r>
              <a:rPr lang="ko-KR" altLang="en-US" dirty="0" err="1" smtClean="0"/>
              <a:t>너스</a:t>
            </a:r>
            <a:r>
              <a:rPr lang="en-US" altLang="ko-KR" dirty="0" smtClean="0"/>
              <a:t>(F3-E/9:27~10:05/</a:t>
            </a:r>
            <a:r>
              <a:rPr lang="ko-KR" altLang="en-US" dirty="0" smtClean="0"/>
              <a:t>도망</a:t>
            </a:r>
            <a:r>
              <a:rPr lang="en-US" altLang="ko-KR" dirty="0" smtClean="0"/>
              <a:t>,</a:t>
            </a:r>
            <a:r>
              <a:rPr lang="ko-KR" altLang="en-US" dirty="0" smtClean="0"/>
              <a:t>탈출</a:t>
            </a:r>
            <a:r>
              <a:rPr lang="en-US" altLang="ko-KR" dirty="0" smtClean="0"/>
              <a:t>/</a:t>
            </a:r>
            <a:r>
              <a:rPr lang="ko-KR" altLang="en-US" dirty="0" smtClean="0"/>
              <a:t>해설</a:t>
            </a:r>
            <a:r>
              <a:rPr lang="en-US" altLang="ko-KR" dirty="0" smtClean="0"/>
              <a:t>/</a:t>
            </a:r>
            <a:r>
              <a:rPr lang="ko-KR" altLang="en-US" dirty="0" smtClean="0"/>
              <a:t>감정표현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리액션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흥미유발</a:t>
            </a:r>
            <a:r>
              <a:rPr lang="en-US" altLang="ko-KR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3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=</a:t>
            </a:r>
            <a:r>
              <a:rPr lang="ko-KR" altLang="en-US" dirty="0" smtClean="0"/>
              <a:t>방문 지역 </a:t>
            </a:r>
            <a:r>
              <a:rPr lang="en-US" altLang="ko-KR" dirty="0" smtClean="0"/>
              <a:t>/ </a:t>
            </a:r>
            <a:r>
              <a:rPr lang="ko-KR" altLang="en-US" baseline="0" dirty="0" smtClean="0"/>
              <a:t>방문 시간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역할</a:t>
            </a:r>
            <a:r>
              <a:rPr lang="en-US" altLang="ko-KR" baseline="0" dirty="0" smtClean="0"/>
              <a:t>=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-19_09_</a:t>
            </a:r>
            <a:r>
              <a:rPr lang="ko-KR" altLang="en-US" dirty="0" err="1" smtClean="0"/>
              <a:t>너스</a:t>
            </a:r>
            <a:r>
              <a:rPr lang="en-US" altLang="ko-KR" dirty="0" smtClean="0"/>
              <a:t>(W6-F12-W7-W5-W3-W2-W1-R3/0:45~1:50/</a:t>
            </a:r>
            <a:r>
              <a:rPr lang="ko-KR" altLang="en-US" dirty="0" smtClean="0"/>
              <a:t>이동</a:t>
            </a:r>
            <a:r>
              <a:rPr lang="en-US" altLang="ko-KR" dirty="0" smtClean="0"/>
              <a:t>,</a:t>
            </a:r>
            <a:r>
              <a:rPr lang="ko-KR" altLang="en-US" dirty="0" smtClean="0"/>
              <a:t>수색</a:t>
            </a:r>
            <a:r>
              <a:rPr lang="en-US" altLang="ko-KR" dirty="0" smtClean="0"/>
              <a:t>/</a:t>
            </a:r>
            <a:r>
              <a:rPr lang="ko-KR" altLang="en-US" dirty="0" smtClean="0"/>
              <a:t>해설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도네이션</a:t>
            </a:r>
            <a:r>
              <a:rPr lang="en-US" altLang="ko-KR" dirty="0" smtClean="0"/>
              <a:t>/</a:t>
            </a:r>
            <a:r>
              <a:rPr lang="ko-KR" altLang="en-US" dirty="0" smtClean="0"/>
              <a:t>게임잡담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리액션</a:t>
            </a:r>
            <a:r>
              <a:rPr lang="en-US" altLang="ko-KR" dirty="0" smtClean="0"/>
              <a:t>/</a:t>
            </a:r>
            <a:r>
              <a:rPr lang="ko-KR" altLang="en-US" dirty="0" smtClean="0"/>
              <a:t>자유</a:t>
            </a:r>
            <a:r>
              <a:rPr lang="en-US" altLang="ko-KR" dirty="0" smtClean="0"/>
              <a:t>,</a:t>
            </a:r>
            <a:r>
              <a:rPr lang="ko-KR" altLang="en-US" dirty="0" smtClean="0"/>
              <a:t>주의환기</a:t>
            </a:r>
            <a:r>
              <a:rPr lang="en-US" altLang="ko-KR" dirty="0" smtClean="0"/>
              <a:t>,</a:t>
            </a:r>
            <a:r>
              <a:rPr lang="ko-KR" altLang="en-US" dirty="0" smtClean="0"/>
              <a:t>정보습득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-19_09_</a:t>
            </a:r>
            <a:r>
              <a:rPr lang="ko-KR" altLang="en-US" dirty="0" err="1" smtClean="0"/>
              <a:t>너스</a:t>
            </a:r>
            <a:r>
              <a:rPr lang="en-US" altLang="ko-KR" dirty="0" smtClean="0"/>
              <a:t>(F1-U1-F9-W6/2:33~2:57/</a:t>
            </a:r>
            <a:r>
              <a:rPr lang="ko-KR" altLang="en-US" dirty="0" smtClean="0"/>
              <a:t>이동</a:t>
            </a:r>
            <a:r>
              <a:rPr lang="en-US" altLang="ko-KR" dirty="0" smtClean="0"/>
              <a:t>,</a:t>
            </a:r>
            <a:r>
              <a:rPr lang="ko-KR" altLang="en-US" dirty="0" smtClean="0"/>
              <a:t>구조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도네이션</a:t>
            </a:r>
            <a:r>
              <a:rPr lang="en-US" altLang="ko-KR" dirty="0" smtClean="0"/>
              <a:t>,</a:t>
            </a:r>
            <a:r>
              <a:rPr lang="ko-KR" altLang="en-US" dirty="0" smtClean="0"/>
              <a:t>해설</a:t>
            </a:r>
            <a:r>
              <a:rPr lang="en-US" altLang="ko-KR" dirty="0" smtClean="0"/>
              <a:t>/</a:t>
            </a:r>
            <a:r>
              <a:rPr lang="ko-KR" altLang="en-US" dirty="0" smtClean="0"/>
              <a:t>게임잡담</a:t>
            </a:r>
            <a:r>
              <a:rPr lang="en-US" altLang="ko-KR" dirty="0" smtClean="0"/>
              <a:t>/</a:t>
            </a:r>
            <a:r>
              <a:rPr lang="ko-KR" altLang="en-US" dirty="0" smtClean="0"/>
              <a:t>자유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-19_09_</a:t>
            </a:r>
            <a:r>
              <a:rPr lang="ko-KR" altLang="en-US" dirty="0" err="1" smtClean="0"/>
              <a:t>너스</a:t>
            </a:r>
            <a:r>
              <a:rPr lang="en-US" altLang="ko-KR" dirty="0" smtClean="0"/>
              <a:t>(W6-R5-F12/2:57~3:20/</a:t>
            </a:r>
            <a:r>
              <a:rPr lang="ko-KR" altLang="en-US" dirty="0" smtClean="0"/>
              <a:t>이동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스텔스</a:t>
            </a:r>
            <a:r>
              <a:rPr lang="en-US" altLang="ko-KR" dirty="0" smtClean="0"/>
              <a:t>/</a:t>
            </a:r>
            <a:r>
              <a:rPr lang="ko-KR" altLang="en-US" dirty="0" smtClean="0"/>
              <a:t>해설</a:t>
            </a:r>
            <a:r>
              <a:rPr lang="en-US" altLang="ko-KR" dirty="0" smtClean="0"/>
              <a:t>/</a:t>
            </a:r>
            <a:r>
              <a:rPr lang="ko-KR" altLang="en-US" dirty="0" smtClean="0"/>
              <a:t>감정이입</a:t>
            </a:r>
            <a:r>
              <a:rPr lang="en-US" altLang="ko-KR" dirty="0" smtClean="0"/>
              <a:t>/</a:t>
            </a:r>
            <a:r>
              <a:rPr lang="ko-KR" altLang="en-US" dirty="0" smtClean="0"/>
              <a:t>주의환기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-19_09_</a:t>
            </a:r>
            <a:r>
              <a:rPr lang="ko-KR" altLang="en-US" dirty="0" err="1" smtClean="0"/>
              <a:t>너스</a:t>
            </a:r>
            <a:r>
              <a:rPr lang="en-US" altLang="ko-KR" dirty="0" smtClean="0"/>
              <a:t>(F12-F9-F12/3:42~4:16/</a:t>
            </a:r>
            <a:r>
              <a:rPr lang="ko-KR" altLang="en-US" dirty="0" smtClean="0"/>
              <a:t>이동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스텔스</a:t>
            </a:r>
            <a:r>
              <a:rPr lang="en-US" altLang="ko-KR" dirty="0" smtClean="0"/>
              <a:t>/</a:t>
            </a:r>
            <a:r>
              <a:rPr lang="ko-KR" altLang="en-US" dirty="0" smtClean="0"/>
              <a:t>해설</a:t>
            </a:r>
            <a:r>
              <a:rPr lang="en-US" altLang="ko-KR" dirty="0" smtClean="0"/>
              <a:t>,</a:t>
            </a:r>
            <a:r>
              <a:rPr lang="ko-KR" altLang="en-US" dirty="0" smtClean="0"/>
              <a:t>소통</a:t>
            </a:r>
            <a:r>
              <a:rPr lang="en-US" altLang="ko-KR" dirty="0" smtClean="0"/>
              <a:t>/</a:t>
            </a:r>
            <a:r>
              <a:rPr lang="ko-KR" altLang="en-US" dirty="0" smtClean="0"/>
              <a:t>질의응답</a:t>
            </a:r>
            <a:r>
              <a:rPr lang="en-US" altLang="ko-KR" dirty="0" smtClean="0"/>
              <a:t>,</a:t>
            </a:r>
            <a:r>
              <a:rPr lang="ko-KR" altLang="en-US" dirty="0" smtClean="0"/>
              <a:t>소통</a:t>
            </a:r>
            <a:r>
              <a:rPr lang="en-US" altLang="ko-KR" dirty="0" smtClean="0"/>
              <a:t>/</a:t>
            </a:r>
            <a:r>
              <a:rPr lang="ko-KR" altLang="en-US" dirty="0" smtClean="0"/>
              <a:t>정보습득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-19_09_</a:t>
            </a:r>
            <a:r>
              <a:rPr lang="ko-KR" altLang="en-US" dirty="0" err="1" smtClean="0"/>
              <a:t>너스</a:t>
            </a:r>
            <a:r>
              <a:rPr lang="en-US" altLang="ko-KR" dirty="0" smtClean="0"/>
              <a:t>(F12-R5-W4-U3/4:16~4:45/</a:t>
            </a:r>
            <a:r>
              <a:rPr lang="ko-KR" altLang="en-US" dirty="0" smtClean="0"/>
              <a:t>이동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스텔스</a:t>
            </a:r>
            <a:r>
              <a:rPr lang="en-US" altLang="ko-KR" dirty="0" smtClean="0"/>
              <a:t>/</a:t>
            </a:r>
            <a:r>
              <a:rPr lang="ko-KR" altLang="en-US" dirty="0" smtClean="0"/>
              <a:t>해설</a:t>
            </a:r>
            <a:r>
              <a:rPr lang="en-US" altLang="ko-KR" dirty="0" smtClean="0"/>
              <a:t>/</a:t>
            </a:r>
            <a:r>
              <a:rPr lang="ko-KR" altLang="en-US" dirty="0" smtClean="0"/>
              <a:t>상황판단</a:t>
            </a:r>
            <a:r>
              <a:rPr lang="en-US" altLang="ko-KR" dirty="0" smtClean="0"/>
              <a:t>,</a:t>
            </a:r>
            <a:r>
              <a:rPr lang="ko-KR" altLang="en-US" dirty="0" smtClean="0"/>
              <a:t>질의응답</a:t>
            </a:r>
            <a:r>
              <a:rPr lang="en-US" altLang="ko-KR" dirty="0" smtClean="0"/>
              <a:t>,</a:t>
            </a:r>
            <a:r>
              <a:rPr lang="ko-KR" altLang="en-US" dirty="0" smtClean="0"/>
              <a:t>감정표현</a:t>
            </a:r>
            <a:r>
              <a:rPr lang="en-US" altLang="ko-KR" dirty="0" smtClean="0"/>
              <a:t>/</a:t>
            </a:r>
            <a:r>
              <a:rPr lang="ko-KR" altLang="en-US" dirty="0" smtClean="0"/>
              <a:t>상황몰입</a:t>
            </a:r>
            <a:r>
              <a:rPr lang="en-US" altLang="ko-KR" dirty="0" smtClean="0"/>
              <a:t>,</a:t>
            </a:r>
            <a:r>
              <a:rPr lang="ko-KR" altLang="en-US" dirty="0" smtClean="0"/>
              <a:t>흥미유발</a:t>
            </a:r>
            <a:r>
              <a:rPr lang="en-US" altLang="ko-KR" dirty="0" smtClean="0"/>
              <a:t>,</a:t>
            </a:r>
            <a:r>
              <a:rPr lang="ko-KR" altLang="en-US" dirty="0" smtClean="0"/>
              <a:t>정보습득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-19_09_</a:t>
            </a:r>
            <a:r>
              <a:rPr lang="ko-KR" altLang="en-US" dirty="0" err="1" smtClean="0"/>
              <a:t>너스</a:t>
            </a:r>
            <a:r>
              <a:rPr lang="en-US" altLang="ko-KR" dirty="0" smtClean="0"/>
              <a:t>(W7-U2-W5-W7/8:00~8:30/</a:t>
            </a:r>
            <a:r>
              <a:rPr lang="ko-KR" altLang="en-US" dirty="0" smtClean="0"/>
              <a:t>도망</a:t>
            </a:r>
            <a:r>
              <a:rPr lang="en-US" altLang="ko-KR" dirty="0" smtClean="0"/>
              <a:t>/</a:t>
            </a:r>
            <a:r>
              <a:rPr lang="ko-KR" altLang="en-US" dirty="0" smtClean="0"/>
              <a:t>해설</a:t>
            </a:r>
            <a:r>
              <a:rPr lang="en-US" altLang="ko-KR" dirty="0" smtClean="0"/>
              <a:t>,</a:t>
            </a:r>
            <a:r>
              <a:rPr lang="ko-KR" altLang="en-US" dirty="0" smtClean="0"/>
              <a:t>소통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리액션</a:t>
            </a:r>
            <a:r>
              <a:rPr lang="en-US" altLang="ko-KR" dirty="0" smtClean="0"/>
              <a:t>,</a:t>
            </a:r>
            <a:r>
              <a:rPr lang="ko-KR" altLang="en-US" dirty="0" smtClean="0"/>
              <a:t>감정표현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드립</a:t>
            </a:r>
            <a:r>
              <a:rPr lang="en-US" altLang="ko-KR" dirty="0" smtClean="0"/>
              <a:t>,</a:t>
            </a:r>
            <a:r>
              <a:rPr lang="ko-KR" altLang="en-US" dirty="0" smtClean="0"/>
              <a:t>상황판단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상황몰입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흥미유발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-19_09_</a:t>
            </a:r>
            <a:r>
              <a:rPr lang="ko-KR" altLang="en-US" dirty="0" err="1" smtClean="0"/>
              <a:t>너스</a:t>
            </a:r>
            <a:r>
              <a:rPr lang="en-US" altLang="ko-KR" dirty="0" smtClean="0"/>
              <a:t>(W7-U2-W2-R1-E-R2-F3/8:30~9:27/</a:t>
            </a:r>
            <a:r>
              <a:rPr lang="ko-KR" altLang="en-US" dirty="0" smtClean="0"/>
              <a:t>도망</a:t>
            </a:r>
            <a:r>
              <a:rPr lang="en-US" altLang="ko-KR" dirty="0" smtClean="0"/>
              <a:t>,</a:t>
            </a:r>
            <a:r>
              <a:rPr lang="ko-KR" altLang="en-US" dirty="0" smtClean="0"/>
              <a:t>커버</a:t>
            </a:r>
            <a:r>
              <a:rPr lang="en-US" altLang="ko-KR" dirty="0" smtClean="0"/>
              <a:t>/</a:t>
            </a:r>
            <a:r>
              <a:rPr lang="ko-KR" altLang="en-US" dirty="0" smtClean="0"/>
              <a:t>해설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리액션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드립</a:t>
            </a:r>
            <a:r>
              <a:rPr lang="en-US" altLang="ko-KR" dirty="0" smtClean="0"/>
              <a:t>,</a:t>
            </a:r>
            <a:r>
              <a:rPr lang="ko-KR" altLang="en-US" dirty="0" smtClean="0"/>
              <a:t>상황판단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상황몰입</a:t>
            </a:r>
            <a:r>
              <a:rPr lang="en-US" altLang="ko-KR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3931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=</a:t>
            </a:r>
            <a:r>
              <a:rPr lang="ko-KR" altLang="en-US" dirty="0" smtClean="0"/>
              <a:t>방문 지역 </a:t>
            </a:r>
            <a:r>
              <a:rPr lang="en-US" altLang="ko-KR" dirty="0" smtClean="0"/>
              <a:t>/ </a:t>
            </a:r>
            <a:r>
              <a:rPr lang="ko-KR" altLang="en-US" baseline="0" dirty="0" smtClean="0"/>
              <a:t>방문 시간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역할</a:t>
            </a:r>
            <a:r>
              <a:rPr lang="en-US" altLang="ko-KR" baseline="0" dirty="0" smtClean="0"/>
              <a:t>=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-19_08_</a:t>
            </a:r>
            <a:r>
              <a:rPr lang="ko-KR" altLang="en-US" dirty="0" err="1" smtClean="0"/>
              <a:t>피그</a:t>
            </a:r>
            <a:r>
              <a:rPr lang="en-US" altLang="ko-KR" dirty="0" smtClean="0"/>
              <a:t>(W7-F13-W6-W4/0:30~1:05/</a:t>
            </a:r>
            <a:r>
              <a:rPr lang="ko-KR" altLang="en-US" dirty="0" smtClean="0"/>
              <a:t>이동</a:t>
            </a:r>
            <a:r>
              <a:rPr lang="en-US" altLang="ko-KR" dirty="0" smtClean="0"/>
              <a:t>,</a:t>
            </a:r>
            <a:r>
              <a:rPr lang="ko-KR" altLang="en-US" dirty="0" smtClean="0"/>
              <a:t>수색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도네이션</a:t>
            </a:r>
            <a:r>
              <a:rPr lang="en-US" altLang="ko-KR" dirty="0" smtClean="0"/>
              <a:t>,</a:t>
            </a:r>
            <a:r>
              <a:rPr lang="ko-KR" altLang="en-US" dirty="0" smtClean="0"/>
              <a:t>해설</a:t>
            </a:r>
            <a:r>
              <a:rPr lang="en-US" altLang="ko-KR" dirty="0" smtClean="0"/>
              <a:t>,</a:t>
            </a:r>
            <a:r>
              <a:rPr lang="ko-KR" altLang="en-US" dirty="0" smtClean="0"/>
              <a:t>게임잡담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리액션</a:t>
            </a:r>
            <a:r>
              <a:rPr lang="en-US" altLang="ko-KR" dirty="0" smtClean="0"/>
              <a:t>/</a:t>
            </a:r>
            <a:r>
              <a:rPr lang="ko-KR" altLang="en-US" dirty="0" smtClean="0"/>
              <a:t>주의환기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-19_08_</a:t>
            </a:r>
            <a:r>
              <a:rPr lang="ko-KR" altLang="en-US" dirty="0" err="1" smtClean="0"/>
              <a:t>피그</a:t>
            </a:r>
            <a:r>
              <a:rPr lang="en-US" altLang="ko-KR" dirty="0" smtClean="0"/>
              <a:t>(W4-F5-U3-W4/1:30~2:00/</a:t>
            </a:r>
            <a:r>
              <a:rPr lang="ko-KR" altLang="en-US" dirty="0" smtClean="0"/>
              <a:t>도망</a:t>
            </a:r>
            <a:r>
              <a:rPr lang="en-US" altLang="ko-KR" dirty="0" smtClean="0"/>
              <a:t>,</a:t>
            </a:r>
            <a:r>
              <a:rPr lang="ko-KR" altLang="en-US" dirty="0" smtClean="0"/>
              <a:t>커버</a:t>
            </a:r>
            <a:r>
              <a:rPr lang="en-US" altLang="ko-KR" dirty="0" smtClean="0"/>
              <a:t>/</a:t>
            </a:r>
            <a:r>
              <a:rPr lang="ko-KR" altLang="en-US" dirty="0" smtClean="0"/>
              <a:t>해설</a:t>
            </a:r>
            <a:r>
              <a:rPr lang="en-US" altLang="ko-KR" dirty="0" smtClean="0"/>
              <a:t>,</a:t>
            </a:r>
            <a:r>
              <a:rPr lang="ko-KR" altLang="en-US" dirty="0" smtClean="0"/>
              <a:t>소통</a:t>
            </a:r>
            <a:r>
              <a:rPr lang="en-US" altLang="ko-KR" dirty="0" smtClean="0"/>
              <a:t>/</a:t>
            </a:r>
            <a:r>
              <a:rPr lang="ko-KR" altLang="en-US" dirty="0" smtClean="0"/>
              <a:t>감정표현</a:t>
            </a:r>
            <a:r>
              <a:rPr lang="en-US" altLang="ko-KR" dirty="0" smtClean="0"/>
              <a:t>,</a:t>
            </a:r>
            <a:r>
              <a:rPr lang="ko-KR" altLang="en-US" dirty="0" smtClean="0"/>
              <a:t>소통</a:t>
            </a:r>
            <a:r>
              <a:rPr lang="en-US" altLang="ko-KR" dirty="0" smtClean="0"/>
              <a:t>,</a:t>
            </a:r>
            <a:r>
              <a:rPr lang="ko-KR" altLang="en-US" dirty="0" smtClean="0"/>
              <a:t>질의응답</a:t>
            </a:r>
            <a:r>
              <a:rPr lang="en-US" altLang="ko-KR" dirty="0" smtClean="0"/>
              <a:t>/</a:t>
            </a:r>
            <a:r>
              <a:rPr lang="ko-KR" altLang="en-US" dirty="0" smtClean="0"/>
              <a:t>소통</a:t>
            </a:r>
            <a:r>
              <a:rPr lang="en-US" altLang="ko-KR" dirty="0" smtClean="0"/>
              <a:t>,</a:t>
            </a:r>
            <a:r>
              <a:rPr lang="ko-KR" altLang="en-US" dirty="0" smtClean="0"/>
              <a:t>주의환기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-19_08_</a:t>
            </a:r>
            <a:r>
              <a:rPr lang="ko-KR" altLang="en-US" dirty="0" err="1" smtClean="0"/>
              <a:t>피그</a:t>
            </a:r>
            <a:r>
              <a:rPr lang="en-US" altLang="ko-KR" dirty="0" smtClean="0"/>
              <a:t>(W4-W2/3:05~3:23/</a:t>
            </a:r>
            <a:r>
              <a:rPr lang="ko-KR" altLang="en-US" dirty="0" smtClean="0"/>
              <a:t>이동</a:t>
            </a:r>
            <a:r>
              <a:rPr lang="en-US" altLang="ko-KR" dirty="0" smtClean="0"/>
              <a:t>,</a:t>
            </a:r>
            <a:r>
              <a:rPr lang="ko-KR" altLang="en-US" dirty="0" smtClean="0"/>
              <a:t>구조</a:t>
            </a:r>
            <a:r>
              <a:rPr lang="en-US" altLang="ko-KR" dirty="0" smtClean="0"/>
              <a:t>/</a:t>
            </a:r>
            <a:r>
              <a:rPr lang="ko-KR" altLang="en-US" dirty="0" smtClean="0"/>
              <a:t>해설</a:t>
            </a:r>
            <a:r>
              <a:rPr lang="en-US" altLang="ko-KR" dirty="0" smtClean="0"/>
              <a:t>/</a:t>
            </a:r>
            <a:r>
              <a:rPr lang="ko-KR" altLang="en-US" dirty="0" smtClean="0"/>
              <a:t>게임잡담</a:t>
            </a:r>
            <a:r>
              <a:rPr lang="en-US" altLang="ko-KR" dirty="0" smtClean="0"/>
              <a:t>/</a:t>
            </a:r>
            <a:r>
              <a:rPr lang="ko-KR" altLang="en-US" dirty="0" smtClean="0"/>
              <a:t>자유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-19_08_</a:t>
            </a:r>
            <a:r>
              <a:rPr lang="ko-KR" altLang="en-US" dirty="0" err="1" smtClean="0"/>
              <a:t>피그</a:t>
            </a:r>
            <a:r>
              <a:rPr lang="en-US" altLang="ko-KR" dirty="0" smtClean="0"/>
              <a:t>(W2-R1-W1-F2-U2-W7-W3/3:23~5:25/</a:t>
            </a:r>
            <a:r>
              <a:rPr lang="ko-KR" altLang="en-US" dirty="0" smtClean="0"/>
              <a:t>도망</a:t>
            </a:r>
            <a:r>
              <a:rPr lang="en-US" altLang="ko-KR" dirty="0" smtClean="0"/>
              <a:t>/</a:t>
            </a:r>
            <a:r>
              <a:rPr lang="ko-KR" altLang="en-US" dirty="0" smtClean="0"/>
              <a:t>해설</a:t>
            </a:r>
            <a:r>
              <a:rPr lang="en-US" altLang="ko-KR" dirty="0" smtClean="0"/>
              <a:t>/</a:t>
            </a:r>
            <a:r>
              <a:rPr lang="ko-KR" altLang="en-US" dirty="0" smtClean="0"/>
              <a:t>상황판단</a:t>
            </a:r>
            <a:r>
              <a:rPr lang="en-US" altLang="ko-KR" dirty="0" smtClean="0"/>
              <a:t>,</a:t>
            </a:r>
            <a:r>
              <a:rPr lang="ko-KR" altLang="en-US" dirty="0" smtClean="0"/>
              <a:t>감정표현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상황몰입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흥미유발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-19_08_</a:t>
            </a:r>
            <a:r>
              <a:rPr lang="ko-KR" altLang="en-US" dirty="0" err="1" smtClean="0"/>
              <a:t>피그</a:t>
            </a:r>
            <a:r>
              <a:rPr lang="en-US" altLang="ko-KR" dirty="0" smtClean="0"/>
              <a:t>(F4-R2/6:45~7:10/</a:t>
            </a:r>
            <a:r>
              <a:rPr lang="ko-KR" altLang="en-US" dirty="0" smtClean="0"/>
              <a:t>도망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덫해제</a:t>
            </a:r>
            <a:r>
              <a:rPr lang="en-US" altLang="ko-KR" dirty="0" smtClean="0"/>
              <a:t>)/</a:t>
            </a:r>
            <a:r>
              <a:rPr lang="ko-KR" altLang="en-US" dirty="0" smtClean="0"/>
              <a:t>해설</a:t>
            </a:r>
            <a:r>
              <a:rPr lang="en-US" altLang="ko-KR" dirty="0" smtClean="0"/>
              <a:t>/</a:t>
            </a:r>
            <a:r>
              <a:rPr lang="ko-KR" altLang="en-US" dirty="0" smtClean="0"/>
              <a:t>감정표현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상황몰입</a:t>
            </a:r>
            <a:r>
              <a:rPr lang="en-US" altLang="ko-KR" dirty="0" smtClean="0"/>
              <a:t>,</a:t>
            </a:r>
            <a:r>
              <a:rPr lang="ko-KR" altLang="en-US" dirty="0" smtClean="0"/>
              <a:t>주의환기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-19_08_</a:t>
            </a:r>
            <a:r>
              <a:rPr lang="ko-KR" altLang="en-US" dirty="0" err="1" smtClean="0"/>
              <a:t>피그</a:t>
            </a:r>
            <a:r>
              <a:rPr lang="en-US" altLang="ko-KR" dirty="0" smtClean="0"/>
              <a:t>(R2-E-W1/7:10~8:00/</a:t>
            </a:r>
            <a:r>
              <a:rPr lang="ko-KR" altLang="en-US" dirty="0" smtClean="0"/>
              <a:t>도망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덫해제</a:t>
            </a:r>
            <a:r>
              <a:rPr lang="en-US" altLang="ko-KR" dirty="0" smtClean="0"/>
              <a:t>)/</a:t>
            </a:r>
            <a:r>
              <a:rPr lang="ko-KR" altLang="en-US" dirty="0" smtClean="0"/>
              <a:t>해설</a:t>
            </a:r>
            <a:r>
              <a:rPr lang="en-US" altLang="ko-KR" dirty="0" smtClean="0"/>
              <a:t>,</a:t>
            </a:r>
            <a:r>
              <a:rPr lang="ko-KR" altLang="en-US" dirty="0" smtClean="0"/>
              <a:t>소통</a:t>
            </a:r>
            <a:r>
              <a:rPr lang="en-US" altLang="ko-KR" dirty="0" smtClean="0"/>
              <a:t>/</a:t>
            </a:r>
            <a:r>
              <a:rPr lang="ko-KR" altLang="en-US" dirty="0" smtClean="0"/>
              <a:t>상황판단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리액션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상황몰입</a:t>
            </a:r>
            <a:r>
              <a:rPr lang="en-US" altLang="ko-KR" dirty="0" smtClean="0"/>
              <a:t>,</a:t>
            </a:r>
            <a:r>
              <a:rPr lang="ko-KR" altLang="en-US" dirty="0" smtClean="0"/>
              <a:t>주의환기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-19_08_</a:t>
            </a:r>
            <a:r>
              <a:rPr lang="ko-KR" altLang="en-US" dirty="0" err="1" smtClean="0"/>
              <a:t>피그</a:t>
            </a:r>
            <a:r>
              <a:rPr lang="en-US" altLang="ko-KR" dirty="0" smtClean="0"/>
              <a:t>(W1-W4/8:00~8:20/</a:t>
            </a:r>
            <a:r>
              <a:rPr lang="ko-KR" altLang="en-US" dirty="0" smtClean="0"/>
              <a:t>도망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덫해제</a:t>
            </a:r>
            <a:r>
              <a:rPr lang="en-US" altLang="ko-KR" dirty="0" smtClean="0"/>
              <a:t>)/</a:t>
            </a:r>
            <a:r>
              <a:rPr lang="ko-KR" altLang="en-US" dirty="0" smtClean="0"/>
              <a:t>감정표현</a:t>
            </a:r>
            <a:r>
              <a:rPr lang="en-US" altLang="ko-KR" dirty="0" smtClean="0"/>
              <a:t>,</a:t>
            </a:r>
            <a:r>
              <a:rPr lang="ko-KR" altLang="en-US" dirty="0" smtClean="0"/>
              <a:t>해설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리액션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상황몰입</a:t>
            </a:r>
            <a:r>
              <a:rPr lang="en-US" altLang="ko-KR" dirty="0" smtClean="0"/>
              <a:t>,</a:t>
            </a:r>
            <a:r>
              <a:rPr lang="ko-KR" altLang="en-US" dirty="0" smtClean="0"/>
              <a:t>주의환기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-19_08_</a:t>
            </a:r>
            <a:r>
              <a:rPr lang="ko-KR" altLang="en-US" dirty="0" err="1" smtClean="0"/>
              <a:t>피그</a:t>
            </a:r>
            <a:r>
              <a:rPr lang="en-US" altLang="ko-KR" dirty="0" smtClean="0"/>
              <a:t>(W4-F12/8:20~8:45/</a:t>
            </a:r>
            <a:r>
              <a:rPr lang="ko-KR" altLang="en-US" dirty="0" smtClean="0"/>
              <a:t>도망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덫해제</a:t>
            </a:r>
            <a:r>
              <a:rPr lang="en-US" altLang="ko-KR" dirty="0" smtClean="0"/>
              <a:t>)/</a:t>
            </a:r>
            <a:r>
              <a:rPr lang="ko-KR" altLang="en-US" dirty="0" smtClean="0"/>
              <a:t>감정표현</a:t>
            </a:r>
            <a:r>
              <a:rPr lang="en-US" altLang="ko-KR" dirty="0" smtClean="0"/>
              <a:t>,</a:t>
            </a:r>
            <a:r>
              <a:rPr lang="ko-KR" altLang="en-US" dirty="0" smtClean="0"/>
              <a:t>해설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리액션</a:t>
            </a:r>
            <a:r>
              <a:rPr lang="en-US" altLang="ko-KR" dirty="0" smtClean="0"/>
              <a:t>,</a:t>
            </a:r>
            <a:r>
              <a:rPr lang="ko-KR" altLang="en-US" dirty="0" smtClean="0"/>
              <a:t>감정표현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드립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상황몰입</a:t>
            </a:r>
            <a:r>
              <a:rPr lang="en-US" altLang="ko-KR" dirty="0" smtClean="0"/>
              <a:t>,</a:t>
            </a:r>
            <a:r>
              <a:rPr lang="ko-KR" altLang="en-US" dirty="0" smtClean="0"/>
              <a:t>주의환기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흥미유발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-19_08_</a:t>
            </a:r>
            <a:r>
              <a:rPr lang="ko-KR" altLang="en-US" dirty="0" err="1" smtClean="0"/>
              <a:t>피그</a:t>
            </a:r>
            <a:r>
              <a:rPr lang="en-US" altLang="ko-KR" dirty="0" smtClean="0"/>
              <a:t>(F12-F7/8:45~9:05/</a:t>
            </a:r>
            <a:r>
              <a:rPr lang="ko-KR" altLang="en-US" dirty="0" smtClean="0"/>
              <a:t>도망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덫해제</a:t>
            </a:r>
            <a:r>
              <a:rPr lang="en-US" altLang="ko-KR" dirty="0" smtClean="0"/>
              <a:t>)/</a:t>
            </a:r>
            <a:r>
              <a:rPr lang="ko-KR" altLang="en-US" dirty="0" smtClean="0"/>
              <a:t>감정표현</a:t>
            </a:r>
            <a:r>
              <a:rPr lang="en-US" altLang="ko-KR" dirty="0" smtClean="0"/>
              <a:t>/</a:t>
            </a:r>
            <a:r>
              <a:rPr lang="ko-KR" altLang="en-US" dirty="0" smtClean="0"/>
              <a:t>감정표현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리액션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상황몰입</a:t>
            </a:r>
            <a:r>
              <a:rPr lang="en-US" altLang="ko-KR" dirty="0" smtClean="0"/>
              <a:t>,</a:t>
            </a:r>
            <a:r>
              <a:rPr lang="ko-KR" altLang="en-US" dirty="0" smtClean="0"/>
              <a:t>주의환기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흥미유발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-19_08_</a:t>
            </a:r>
            <a:r>
              <a:rPr lang="ko-KR" altLang="en-US" dirty="0" err="1" smtClean="0"/>
              <a:t>피그</a:t>
            </a:r>
            <a:r>
              <a:rPr lang="en-US" altLang="ko-KR" dirty="0" smtClean="0"/>
              <a:t>(F7-F11-R6-W5/9:05~9:50/</a:t>
            </a:r>
            <a:r>
              <a:rPr lang="ko-KR" altLang="en-US" dirty="0" smtClean="0"/>
              <a:t>구조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자가치료</a:t>
            </a:r>
            <a:r>
              <a:rPr lang="en-US" altLang="ko-KR" dirty="0" smtClean="0"/>
              <a:t>/</a:t>
            </a:r>
            <a:r>
              <a:rPr lang="ko-KR" altLang="en-US" dirty="0" smtClean="0"/>
              <a:t>감정표현</a:t>
            </a:r>
            <a:r>
              <a:rPr lang="en-US" altLang="ko-KR" dirty="0" smtClean="0"/>
              <a:t>/</a:t>
            </a:r>
            <a:r>
              <a:rPr lang="ko-KR" altLang="en-US" dirty="0" smtClean="0"/>
              <a:t>감정표현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리액션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흥미유발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67571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=</a:t>
            </a:r>
            <a:r>
              <a:rPr lang="ko-KR" altLang="en-US" dirty="0" smtClean="0"/>
              <a:t>방문 지역 </a:t>
            </a:r>
            <a:r>
              <a:rPr lang="en-US" altLang="ko-KR" dirty="0" smtClean="0"/>
              <a:t>/ </a:t>
            </a:r>
            <a:r>
              <a:rPr lang="ko-KR" altLang="en-US" baseline="0" dirty="0" smtClean="0"/>
              <a:t>방문 시간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역할</a:t>
            </a:r>
            <a:r>
              <a:rPr lang="en-US" altLang="ko-KR" baseline="0" dirty="0" smtClean="0"/>
              <a:t>=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-19_07_</a:t>
            </a:r>
            <a:r>
              <a:rPr lang="ko-KR" altLang="en-US" dirty="0" err="1" smtClean="0"/>
              <a:t>해그</a:t>
            </a:r>
            <a:r>
              <a:rPr lang="en-US" altLang="ko-KR" dirty="0" smtClean="0"/>
              <a:t>(R3-F1-F3-U2-R4-W3/1:10~2:00/</a:t>
            </a:r>
            <a:r>
              <a:rPr lang="ko-KR" altLang="en-US" dirty="0" smtClean="0"/>
              <a:t>이동</a:t>
            </a:r>
            <a:r>
              <a:rPr lang="en-US" altLang="ko-KR" dirty="0" smtClean="0"/>
              <a:t>,</a:t>
            </a:r>
            <a:r>
              <a:rPr lang="ko-KR" altLang="en-US" dirty="0" smtClean="0"/>
              <a:t>도망</a:t>
            </a:r>
            <a:r>
              <a:rPr lang="en-US" altLang="ko-KR" dirty="0" smtClean="0"/>
              <a:t>/</a:t>
            </a:r>
            <a:r>
              <a:rPr lang="ko-KR" altLang="en-US" dirty="0" smtClean="0"/>
              <a:t>해설</a:t>
            </a:r>
            <a:r>
              <a:rPr lang="en-US" altLang="ko-KR" dirty="0" smtClean="0"/>
              <a:t>,</a:t>
            </a:r>
            <a:r>
              <a:rPr lang="ko-KR" altLang="en-US" dirty="0" smtClean="0"/>
              <a:t>정보제공</a:t>
            </a:r>
            <a:r>
              <a:rPr lang="en-US" altLang="ko-KR" dirty="0" smtClean="0"/>
              <a:t>/</a:t>
            </a:r>
            <a:r>
              <a:rPr lang="ko-KR" altLang="en-US" dirty="0" smtClean="0"/>
              <a:t>게임잡담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리액션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드립</a:t>
            </a:r>
            <a:r>
              <a:rPr lang="en-US" altLang="ko-KR" dirty="0" smtClean="0"/>
              <a:t>/</a:t>
            </a:r>
            <a:r>
              <a:rPr lang="ko-KR" altLang="en-US" dirty="0" smtClean="0"/>
              <a:t>자유</a:t>
            </a:r>
            <a:r>
              <a:rPr lang="en-US" altLang="ko-KR" dirty="0" smtClean="0"/>
              <a:t>,</a:t>
            </a:r>
            <a:r>
              <a:rPr lang="ko-KR" altLang="en-US" dirty="0" smtClean="0"/>
              <a:t>주의환기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-19_07_</a:t>
            </a:r>
            <a:r>
              <a:rPr lang="ko-KR" altLang="en-US" dirty="0" err="1" smtClean="0"/>
              <a:t>해그</a:t>
            </a:r>
            <a:r>
              <a:rPr lang="en-US" altLang="ko-KR" dirty="0" smtClean="0"/>
              <a:t>(W3-U1-W1/2:00~2:20/</a:t>
            </a:r>
            <a:r>
              <a:rPr lang="ko-KR" altLang="en-US" dirty="0" smtClean="0"/>
              <a:t>도망</a:t>
            </a:r>
            <a:r>
              <a:rPr lang="en-US" altLang="ko-KR" dirty="0" smtClean="0"/>
              <a:t>/</a:t>
            </a:r>
            <a:r>
              <a:rPr lang="ko-KR" altLang="en-US" dirty="0" smtClean="0"/>
              <a:t>해설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리액션</a:t>
            </a:r>
            <a:r>
              <a:rPr lang="en-US" altLang="ko-KR" dirty="0" smtClean="0"/>
              <a:t>/</a:t>
            </a:r>
            <a:r>
              <a:rPr lang="ko-KR" altLang="en-US" dirty="0" smtClean="0"/>
              <a:t>자유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-19_07_</a:t>
            </a:r>
            <a:r>
              <a:rPr lang="ko-KR" altLang="en-US" dirty="0" err="1" smtClean="0"/>
              <a:t>해그</a:t>
            </a:r>
            <a:r>
              <a:rPr lang="en-US" altLang="ko-KR" dirty="0" smtClean="0"/>
              <a:t>(KS-F7-F10-W2-W1-U1/3:00~3:45/</a:t>
            </a:r>
            <a:r>
              <a:rPr lang="ko-KR" altLang="en-US" dirty="0" smtClean="0"/>
              <a:t>도망</a:t>
            </a:r>
            <a:r>
              <a:rPr lang="en-US" altLang="ko-KR" dirty="0" smtClean="0"/>
              <a:t>/</a:t>
            </a:r>
            <a:r>
              <a:rPr lang="ko-KR" altLang="en-US" dirty="0" smtClean="0"/>
              <a:t>해설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드립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드립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리액션</a:t>
            </a:r>
            <a:r>
              <a:rPr lang="en-US" altLang="ko-KR" dirty="0" smtClean="0"/>
              <a:t>,</a:t>
            </a:r>
            <a:r>
              <a:rPr lang="ko-KR" altLang="en-US" dirty="0" smtClean="0"/>
              <a:t>감정표현</a:t>
            </a:r>
            <a:r>
              <a:rPr lang="en-US" altLang="ko-KR" dirty="0" smtClean="0"/>
              <a:t>/</a:t>
            </a:r>
            <a:r>
              <a:rPr lang="ko-KR" altLang="en-US" dirty="0" smtClean="0"/>
              <a:t>자유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흥미유발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-19_07_</a:t>
            </a:r>
            <a:r>
              <a:rPr lang="ko-KR" altLang="en-US" dirty="0" err="1" smtClean="0"/>
              <a:t>해그</a:t>
            </a:r>
            <a:r>
              <a:rPr lang="en-US" altLang="ko-KR" dirty="0" smtClean="0"/>
              <a:t>(U1-U3-W6-W2-W3/4:17~5:15/</a:t>
            </a:r>
            <a:r>
              <a:rPr lang="ko-KR" altLang="en-US" dirty="0" smtClean="0"/>
              <a:t>이동</a:t>
            </a:r>
            <a:r>
              <a:rPr lang="en-US" altLang="ko-KR" dirty="0" smtClean="0"/>
              <a:t>,</a:t>
            </a:r>
            <a:r>
              <a:rPr lang="ko-KR" altLang="en-US" dirty="0" smtClean="0"/>
              <a:t>도망</a:t>
            </a:r>
            <a:r>
              <a:rPr lang="en-US" altLang="ko-KR" dirty="0" smtClean="0"/>
              <a:t>/</a:t>
            </a:r>
            <a:r>
              <a:rPr lang="ko-KR" altLang="en-US" dirty="0" smtClean="0"/>
              <a:t>해설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가상대화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드립</a:t>
            </a:r>
            <a:r>
              <a:rPr lang="en-US" altLang="ko-KR" dirty="0" smtClean="0"/>
              <a:t>/</a:t>
            </a:r>
            <a:r>
              <a:rPr lang="ko-KR" altLang="en-US" dirty="0" smtClean="0"/>
              <a:t>게임잡담</a:t>
            </a:r>
            <a:r>
              <a:rPr lang="en-US" altLang="ko-KR" dirty="0" smtClean="0"/>
              <a:t>,</a:t>
            </a:r>
            <a:r>
              <a:rPr lang="ko-KR" altLang="en-US" dirty="0" smtClean="0"/>
              <a:t>질의응답</a:t>
            </a:r>
            <a:r>
              <a:rPr lang="en-US" altLang="ko-KR" dirty="0" smtClean="0"/>
              <a:t>,</a:t>
            </a:r>
            <a:r>
              <a:rPr lang="ko-KR" altLang="en-US" dirty="0" smtClean="0"/>
              <a:t>감정표현</a:t>
            </a:r>
            <a:r>
              <a:rPr lang="en-US" altLang="ko-KR" dirty="0" smtClean="0"/>
              <a:t>,</a:t>
            </a:r>
            <a:r>
              <a:rPr lang="ko-KR" altLang="en-US" dirty="0" smtClean="0"/>
              <a:t>감정이입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리액션</a:t>
            </a:r>
            <a:r>
              <a:rPr lang="en-US" altLang="ko-KR" dirty="0" smtClean="0"/>
              <a:t>/</a:t>
            </a:r>
            <a:r>
              <a:rPr lang="ko-KR" altLang="en-US" dirty="0" smtClean="0"/>
              <a:t>주의환기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흥미유발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-19_07_</a:t>
            </a:r>
            <a:r>
              <a:rPr lang="ko-KR" altLang="en-US" dirty="0" err="1" smtClean="0"/>
              <a:t>해그</a:t>
            </a:r>
            <a:r>
              <a:rPr lang="en-US" altLang="ko-KR" dirty="0" smtClean="0"/>
              <a:t>(W3-U1-W4-R3/5:15~5:57/</a:t>
            </a:r>
            <a:r>
              <a:rPr lang="ko-KR" altLang="en-US" dirty="0" smtClean="0"/>
              <a:t>도망</a:t>
            </a:r>
            <a:r>
              <a:rPr lang="en-US" altLang="ko-KR" dirty="0" smtClean="0"/>
              <a:t>/</a:t>
            </a:r>
            <a:r>
              <a:rPr lang="ko-KR" altLang="en-US" dirty="0" smtClean="0"/>
              <a:t>해설</a:t>
            </a:r>
            <a:r>
              <a:rPr lang="en-US" altLang="ko-KR" dirty="0" smtClean="0"/>
              <a:t>,</a:t>
            </a:r>
            <a:r>
              <a:rPr lang="ko-KR" altLang="en-US" dirty="0" smtClean="0"/>
              <a:t>감정표현</a:t>
            </a:r>
            <a:r>
              <a:rPr lang="en-US" altLang="ko-KR" dirty="0" smtClean="0"/>
              <a:t>/</a:t>
            </a:r>
            <a:r>
              <a:rPr lang="ko-KR" altLang="en-US" dirty="0" smtClean="0"/>
              <a:t>감정이입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리액션</a:t>
            </a:r>
            <a:r>
              <a:rPr lang="en-US" altLang="ko-KR" dirty="0" smtClean="0"/>
              <a:t>/</a:t>
            </a:r>
            <a:r>
              <a:rPr lang="ko-KR" altLang="en-US" dirty="0" smtClean="0"/>
              <a:t>자유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흥미유발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-19_07_</a:t>
            </a:r>
            <a:r>
              <a:rPr lang="ko-KR" altLang="en-US" dirty="0" err="1" smtClean="0"/>
              <a:t>해그</a:t>
            </a:r>
            <a:r>
              <a:rPr lang="en-US" altLang="ko-KR" dirty="0" smtClean="0"/>
              <a:t>(F1-F11-W7-R6/7:26~8:15/</a:t>
            </a:r>
            <a:r>
              <a:rPr lang="ko-KR" altLang="en-US" dirty="0" smtClean="0"/>
              <a:t>이동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게임외잡담</a:t>
            </a:r>
            <a:r>
              <a:rPr lang="en-US" altLang="ko-KR" dirty="0" smtClean="0"/>
              <a:t>,</a:t>
            </a:r>
            <a:r>
              <a:rPr lang="ko-KR" altLang="en-US" dirty="0" smtClean="0"/>
              <a:t>소통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드립</a:t>
            </a:r>
            <a:r>
              <a:rPr lang="en-US" altLang="ko-KR" dirty="0" smtClean="0"/>
              <a:t>/</a:t>
            </a:r>
            <a:r>
              <a:rPr lang="ko-KR" altLang="en-US" dirty="0" smtClean="0"/>
              <a:t>감정표현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리액션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흥미유발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-19_07_</a:t>
            </a:r>
            <a:r>
              <a:rPr lang="ko-KR" altLang="en-US" dirty="0" err="1" smtClean="0"/>
              <a:t>해그</a:t>
            </a:r>
            <a:r>
              <a:rPr lang="en-US" altLang="ko-KR" dirty="0" smtClean="0"/>
              <a:t>(F11-U1-U3-W6-KS/8:30~9:45/</a:t>
            </a:r>
            <a:r>
              <a:rPr lang="ko-KR" altLang="en-US" dirty="0" smtClean="0"/>
              <a:t>이동</a:t>
            </a:r>
            <a:r>
              <a:rPr lang="en-US" altLang="ko-KR" dirty="0" smtClean="0"/>
              <a:t>,</a:t>
            </a:r>
            <a:r>
              <a:rPr lang="ko-KR" altLang="en-US" dirty="0" smtClean="0"/>
              <a:t>도망</a:t>
            </a:r>
            <a:r>
              <a:rPr lang="en-US" altLang="ko-KR" dirty="0" smtClean="0"/>
              <a:t>/</a:t>
            </a:r>
            <a:r>
              <a:rPr lang="ko-KR" altLang="en-US" dirty="0" smtClean="0"/>
              <a:t>해설</a:t>
            </a:r>
            <a:r>
              <a:rPr lang="en-US" altLang="ko-KR" dirty="0" smtClean="0"/>
              <a:t>,</a:t>
            </a:r>
            <a:r>
              <a:rPr lang="ko-KR" altLang="en-US" dirty="0" smtClean="0"/>
              <a:t>감정표현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가상대화</a:t>
            </a:r>
            <a:r>
              <a:rPr lang="en-US" altLang="ko-KR" dirty="0" smtClean="0"/>
              <a:t>/</a:t>
            </a:r>
            <a:r>
              <a:rPr lang="ko-KR" altLang="en-US" dirty="0" smtClean="0"/>
              <a:t>감정표현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리액션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드립</a:t>
            </a:r>
            <a:r>
              <a:rPr lang="en-US" altLang="ko-KR" dirty="0" smtClean="0"/>
              <a:t>/</a:t>
            </a:r>
            <a:r>
              <a:rPr lang="ko-KR" altLang="en-US" dirty="0" smtClean="0"/>
              <a:t>자유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흥미유발</a:t>
            </a:r>
            <a:r>
              <a:rPr lang="en-US" altLang="ko-KR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3059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=</a:t>
            </a:r>
            <a:r>
              <a:rPr lang="ko-KR" altLang="en-US" dirty="0" smtClean="0"/>
              <a:t>방문 지역 </a:t>
            </a:r>
            <a:r>
              <a:rPr lang="en-US" altLang="ko-KR" dirty="0" smtClean="0"/>
              <a:t>/ </a:t>
            </a:r>
            <a:r>
              <a:rPr lang="ko-KR" altLang="en-US" baseline="0" dirty="0" smtClean="0"/>
              <a:t>방문 시간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역할</a:t>
            </a:r>
            <a:r>
              <a:rPr lang="en-US" altLang="ko-KR" baseline="0" dirty="0" smtClean="0"/>
              <a:t>=</a:t>
            </a:r>
          </a:p>
          <a:p>
            <a:r>
              <a:rPr lang="en-US" altLang="ko-KR" dirty="0" smtClean="0"/>
              <a:t>-20_01_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(F14/2:20~2:55/</a:t>
            </a:r>
            <a:r>
              <a:rPr lang="ko-KR" altLang="en-US" dirty="0" err="1" smtClean="0"/>
              <a:t>상자깡</a:t>
            </a:r>
            <a:r>
              <a:rPr lang="en-US" altLang="ko-KR" dirty="0" smtClean="0"/>
              <a:t>,</a:t>
            </a:r>
            <a:r>
              <a:rPr lang="ko-KR" altLang="en-US" dirty="0" smtClean="0"/>
              <a:t>발전기 수리</a:t>
            </a:r>
            <a:r>
              <a:rPr lang="en-US" altLang="ko-KR" dirty="0" smtClean="0"/>
              <a:t>/</a:t>
            </a:r>
            <a:r>
              <a:rPr lang="ko-KR" altLang="en-US" dirty="0" smtClean="0"/>
              <a:t>정보제공</a:t>
            </a:r>
            <a:r>
              <a:rPr lang="en-US" altLang="ko-KR" dirty="0" smtClean="0"/>
              <a:t>,</a:t>
            </a:r>
            <a:r>
              <a:rPr lang="ko-KR" altLang="en-US" dirty="0" smtClean="0"/>
              <a:t>해설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드립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리액션</a:t>
            </a:r>
            <a:r>
              <a:rPr lang="en-US" altLang="ko-KR" dirty="0" smtClean="0"/>
              <a:t>,</a:t>
            </a:r>
            <a:r>
              <a:rPr lang="ko-KR" altLang="en-US" dirty="0" smtClean="0"/>
              <a:t>감정표현</a:t>
            </a:r>
            <a:r>
              <a:rPr lang="en-US" altLang="ko-KR" dirty="0" smtClean="0"/>
              <a:t>/</a:t>
            </a:r>
            <a:r>
              <a:rPr lang="ko-KR" altLang="en-US" dirty="0" smtClean="0"/>
              <a:t>흥미 유발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-20_01_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(F14/10:00~10:10/</a:t>
            </a:r>
            <a:r>
              <a:rPr lang="ko-KR" altLang="en-US" dirty="0" smtClean="0"/>
              <a:t>발전기 수리</a:t>
            </a:r>
            <a:r>
              <a:rPr lang="en-US" altLang="ko-KR" dirty="0" smtClean="0"/>
              <a:t>/</a:t>
            </a:r>
            <a:r>
              <a:rPr lang="ko-KR" altLang="en-US" dirty="0" smtClean="0"/>
              <a:t>해설</a:t>
            </a:r>
            <a:r>
              <a:rPr lang="en-US" altLang="ko-KR" dirty="0" smtClean="0"/>
              <a:t>/</a:t>
            </a:r>
            <a:r>
              <a:rPr lang="ko-KR" altLang="en-US" dirty="0" smtClean="0"/>
              <a:t>소통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리액션</a:t>
            </a:r>
            <a:r>
              <a:rPr lang="en-US" altLang="ko-KR" dirty="0" smtClean="0"/>
              <a:t>/</a:t>
            </a:r>
            <a:r>
              <a:rPr lang="ko-KR" altLang="en-US" dirty="0" smtClean="0"/>
              <a:t>자유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r>
              <a:rPr lang="en-US" altLang="ko-KR" dirty="0" smtClean="0"/>
              <a:t>-19_12_</a:t>
            </a:r>
            <a:r>
              <a:rPr lang="ko-KR" altLang="en-US" dirty="0" err="1" smtClean="0"/>
              <a:t>데모고르곤</a:t>
            </a:r>
            <a:r>
              <a:rPr lang="en-US" altLang="ko-KR" dirty="0" smtClean="0"/>
              <a:t>(F7/1:30~1:38/</a:t>
            </a:r>
            <a:r>
              <a:rPr lang="ko-KR" altLang="en-US" dirty="0" smtClean="0"/>
              <a:t>발전기 수리</a:t>
            </a:r>
            <a:r>
              <a:rPr lang="en-US" altLang="ko-KR" dirty="0" smtClean="0"/>
              <a:t>/-/</a:t>
            </a:r>
            <a:r>
              <a:rPr lang="ko-KR" altLang="en-US" dirty="0" err="1" smtClean="0"/>
              <a:t>게임외잡담</a:t>
            </a:r>
            <a:r>
              <a:rPr lang="en-US" altLang="ko-KR" dirty="0" smtClean="0"/>
              <a:t>/</a:t>
            </a:r>
            <a:r>
              <a:rPr lang="ko-KR" altLang="en-US" dirty="0" smtClean="0"/>
              <a:t>자유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-19_09_</a:t>
            </a:r>
            <a:r>
              <a:rPr lang="ko-KR" altLang="en-US" dirty="0" err="1" smtClean="0"/>
              <a:t>너스</a:t>
            </a:r>
            <a:r>
              <a:rPr lang="en-US" altLang="ko-KR" dirty="0" smtClean="0"/>
              <a:t>(F1/2:05~2:33/</a:t>
            </a:r>
            <a:r>
              <a:rPr lang="ko-KR" altLang="en-US" dirty="0" smtClean="0"/>
              <a:t>발전기 수리</a:t>
            </a:r>
            <a:r>
              <a:rPr lang="en-US" altLang="ko-KR" dirty="0" smtClean="0"/>
              <a:t>/</a:t>
            </a:r>
            <a:r>
              <a:rPr lang="ko-KR" altLang="en-US" dirty="0" smtClean="0"/>
              <a:t>해설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도네이션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도네이션</a:t>
            </a:r>
            <a:r>
              <a:rPr lang="en-US" altLang="ko-KR" dirty="0" smtClean="0"/>
              <a:t>/</a:t>
            </a:r>
            <a:r>
              <a:rPr lang="ko-KR" altLang="en-US" dirty="0" smtClean="0"/>
              <a:t>자유</a:t>
            </a:r>
            <a:r>
              <a:rPr lang="en-US" altLang="ko-KR" dirty="0" smtClean="0"/>
              <a:t>,</a:t>
            </a:r>
            <a:r>
              <a:rPr lang="ko-KR" altLang="en-US" dirty="0" smtClean="0"/>
              <a:t>흥미유발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-19_09_</a:t>
            </a:r>
            <a:r>
              <a:rPr lang="ko-KR" altLang="en-US" dirty="0" err="1" smtClean="0"/>
              <a:t>너스</a:t>
            </a:r>
            <a:r>
              <a:rPr lang="en-US" altLang="ko-KR" dirty="0" smtClean="0"/>
              <a:t>(F12/3:20~3:42/</a:t>
            </a:r>
            <a:r>
              <a:rPr lang="ko-KR" altLang="en-US" dirty="0" smtClean="0"/>
              <a:t>발전기 수리</a:t>
            </a:r>
            <a:r>
              <a:rPr lang="en-US" altLang="ko-KR" dirty="0" smtClean="0"/>
              <a:t>/</a:t>
            </a:r>
            <a:r>
              <a:rPr lang="ko-KR" altLang="en-US" dirty="0" smtClean="0"/>
              <a:t>해설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도네이션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도네이션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드립</a:t>
            </a:r>
            <a:r>
              <a:rPr lang="en-US" altLang="ko-KR" dirty="0" smtClean="0"/>
              <a:t>/</a:t>
            </a:r>
            <a:r>
              <a:rPr lang="ko-KR" altLang="en-US" dirty="0" smtClean="0"/>
              <a:t>자유</a:t>
            </a:r>
            <a:r>
              <a:rPr lang="en-US" altLang="ko-KR" dirty="0" smtClean="0"/>
              <a:t>,</a:t>
            </a:r>
            <a:r>
              <a:rPr lang="ko-KR" altLang="en-US" dirty="0" smtClean="0"/>
              <a:t>흥미유발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-19_09_</a:t>
            </a:r>
            <a:r>
              <a:rPr lang="ko-KR" altLang="en-US" dirty="0" err="1" smtClean="0"/>
              <a:t>너스</a:t>
            </a:r>
            <a:r>
              <a:rPr lang="en-US" altLang="ko-KR" dirty="0" smtClean="0"/>
              <a:t>(F12/5:25~6:07/</a:t>
            </a:r>
            <a:r>
              <a:rPr lang="ko-KR" altLang="en-US" dirty="0" smtClean="0"/>
              <a:t>발전기 수리</a:t>
            </a:r>
            <a:r>
              <a:rPr lang="en-US" altLang="ko-KR" dirty="0" smtClean="0"/>
              <a:t>/</a:t>
            </a:r>
            <a:r>
              <a:rPr lang="ko-KR" altLang="en-US" dirty="0" smtClean="0"/>
              <a:t>해설</a:t>
            </a:r>
            <a:r>
              <a:rPr lang="en-US" altLang="ko-KR" dirty="0" smtClean="0"/>
              <a:t>,</a:t>
            </a:r>
            <a:r>
              <a:rPr lang="ko-KR" altLang="en-US" dirty="0" smtClean="0"/>
              <a:t>소통</a:t>
            </a:r>
            <a:r>
              <a:rPr lang="en-US" altLang="ko-KR" dirty="0" smtClean="0"/>
              <a:t>,</a:t>
            </a:r>
            <a:r>
              <a:rPr lang="ko-KR" altLang="en-US" dirty="0" smtClean="0"/>
              <a:t>정보제공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드립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리액션</a:t>
            </a:r>
            <a:r>
              <a:rPr lang="en-US" altLang="ko-KR" dirty="0" smtClean="0"/>
              <a:t>,</a:t>
            </a:r>
            <a:r>
              <a:rPr lang="ko-KR" altLang="en-US" dirty="0" smtClean="0"/>
              <a:t>상황판단</a:t>
            </a:r>
            <a:r>
              <a:rPr lang="en-US" altLang="ko-KR" dirty="0" smtClean="0"/>
              <a:t>/</a:t>
            </a:r>
            <a:r>
              <a:rPr lang="ko-KR" altLang="en-US" dirty="0" smtClean="0"/>
              <a:t>흥미유발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상황몰입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-19_08_</a:t>
            </a:r>
            <a:r>
              <a:rPr lang="ko-KR" altLang="en-US" dirty="0" err="1" smtClean="0"/>
              <a:t>피그</a:t>
            </a:r>
            <a:r>
              <a:rPr lang="en-US" altLang="ko-KR" dirty="0" smtClean="0"/>
              <a:t>(F4/5:45~6:45/</a:t>
            </a:r>
            <a:r>
              <a:rPr lang="ko-KR" altLang="en-US" dirty="0" smtClean="0"/>
              <a:t>갈고리</a:t>
            </a:r>
            <a:r>
              <a:rPr lang="en-US" altLang="ko-KR" dirty="0" smtClean="0"/>
              <a:t>/</a:t>
            </a:r>
            <a:r>
              <a:rPr lang="ko-KR" altLang="en-US" dirty="0" smtClean="0"/>
              <a:t>해설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리액션</a:t>
            </a:r>
            <a:r>
              <a:rPr lang="en-US" altLang="ko-KR" dirty="0" smtClean="0"/>
              <a:t>,</a:t>
            </a:r>
            <a:r>
              <a:rPr lang="ko-KR" altLang="en-US" dirty="0" smtClean="0"/>
              <a:t>상황판단</a:t>
            </a:r>
            <a:r>
              <a:rPr lang="en-US" altLang="ko-KR" dirty="0" smtClean="0"/>
              <a:t>,</a:t>
            </a:r>
            <a:r>
              <a:rPr lang="ko-KR" altLang="en-US" dirty="0" smtClean="0"/>
              <a:t>질의응답</a:t>
            </a:r>
            <a:r>
              <a:rPr lang="en-US" altLang="ko-KR" dirty="0" smtClean="0"/>
              <a:t>,</a:t>
            </a:r>
            <a:r>
              <a:rPr lang="ko-KR" altLang="en-US" dirty="0" smtClean="0"/>
              <a:t>게임잡담</a:t>
            </a:r>
            <a:r>
              <a:rPr lang="en-US" altLang="ko-KR" dirty="0" smtClean="0"/>
              <a:t>/</a:t>
            </a:r>
            <a:r>
              <a:rPr lang="ko-KR" altLang="en-US" dirty="0" smtClean="0"/>
              <a:t>자유</a:t>
            </a:r>
            <a:r>
              <a:rPr lang="en-US" altLang="ko-KR" dirty="0" smtClean="0"/>
              <a:t>,</a:t>
            </a:r>
            <a:r>
              <a:rPr lang="ko-KR" altLang="en-US" dirty="0" smtClean="0"/>
              <a:t>정보습득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-19_08_</a:t>
            </a:r>
            <a:r>
              <a:rPr lang="ko-KR" altLang="en-US" dirty="0" err="1" smtClean="0"/>
              <a:t>피그</a:t>
            </a:r>
            <a:r>
              <a:rPr lang="en-US" altLang="ko-KR" dirty="0" smtClean="0"/>
              <a:t>(F11-F10/10:40~10:55/</a:t>
            </a:r>
            <a:r>
              <a:rPr lang="ko-KR" altLang="en-US" dirty="0" smtClean="0"/>
              <a:t>사망</a:t>
            </a:r>
            <a:r>
              <a:rPr lang="en-US" altLang="ko-KR" dirty="0" smtClean="0"/>
              <a:t>(</a:t>
            </a:r>
            <a:r>
              <a:rPr lang="ko-KR" altLang="en-US" dirty="0" smtClean="0"/>
              <a:t>덫</a:t>
            </a:r>
            <a:r>
              <a:rPr lang="en-US" altLang="ko-KR" dirty="0" smtClean="0"/>
              <a:t>)/</a:t>
            </a:r>
            <a:r>
              <a:rPr lang="ko-KR" altLang="en-US" dirty="0" smtClean="0"/>
              <a:t>감정표현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드립</a:t>
            </a:r>
            <a:r>
              <a:rPr lang="en-US" altLang="ko-KR" dirty="0" smtClean="0"/>
              <a:t>/</a:t>
            </a:r>
            <a:r>
              <a:rPr lang="ko-KR" altLang="en-US" dirty="0" smtClean="0"/>
              <a:t>감정표현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리액션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흥미유발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-19_07_</a:t>
            </a:r>
            <a:r>
              <a:rPr lang="ko-KR" altLang="en-US" dirty="0" err="1" smtClean="0"/>
              <a:t>해그</a:t>
            </a:r>
            <a:r>
              <a:rPr lang="en-US" altLang="ko-KR" dirty="0" smtClean="0"/>
              <a:t>(R3-F1/6:40~7:08/</a:t>
            </a:r>
            <a:r>
              <a:rPr lang="ko-KR" altLang="en-US" dirty="0" smtClean="0"/>
              <a:t>치료받음</a:t>
            </a:r>
            <a:r>
              <a:rPr lang="en-US" altLang="ko-KR" dirty="0" smtClean="0"/>
              <a:t>/</a:t>
            </a:r>
            <a:r>
              <a:rPr lang="ko-KR" altLang="en-US" dirty="0" smtClean="0"/>
              <a:t>해설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가상대화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드립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리액션</a:t>
            </a:r>
            <a:r>
              <a:rPr lang="en-US" altLang="ko-KR" dirty="0" smtClean="0"/>
              <a:t>,</a:t>
            </a:r>
            <a:r>
              <a:rPr lang="ko-KR" altLang="en-US" dirty="0" smtClean="0"/>
              <a:t>감정표현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흥미유발</a:t>
            </a:r>
            <a:r>
              <a:rPr lang="en-US" altLang="ko-KR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9943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=</a:t>
            </a:r>
            <a:r>
              <a:rPr lang="ko-KR" altLang="en-US" dirty="0" smtClean="0"/>
              <a:t>방문 지역 </a:t>
            </a:r>
            <a:r>
              <a:rPr lang="en-US" altLang="ko-KR" dirty="0" smtClean="0"/>
              <a:t>/ </a:t>
            </a:r>
            <a:r>
              <a:rPr lang="ko-KR" altLang="en-US" baseline="0" dirty="0" smtClean="0"/>
              <a:t>방문 시간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역할</a:t>
            </a:r>
            <a:r>
              <a:rPr lang="en-US" altLang="ko-KR" baseline="0" dirty="0" smtClean="0"/>
              <a:t>=</a:t>
            </a:r>
          </a:p>
          <a:p>
            <a:r>
              <a:rPr lang="en-US" altLang="ko-KR" dirty="0" smtClean="0"/>
              <a:t>-20_01_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(W5/4:45~5:10/</a:t>
            </a:r>
            <a:r>
              <a:rPr lang="ko-KR" altLang="en-US" dirty="0" smtClean="0"/>
              <a:t>치료받음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가상대화</a:t>
            </a:r>
            <a:r>
              <a:rPr lang="en-US" altLang="ko-KR" dirty="0" smtClean="0"/>
              <a:t>,</a:t>
            </a:r>
            <a:r>
              <a:rPr lang="ko-KR" altLang="en-US" dirty="0" smtClean="0"/>
              <a:t>해설</a:t>
            </a:r>
            <a:r>
              <a:rPr lang="en-US" altLang="ko-KR" dirty="0" smtClean="0"/>
              <a:t>/</a:t>
            </a:r>
            <a:r>
              <a:rPr lang="ko-KR" altLang="en-US" dirty="0" smtClean="0"/>
              <a:t>질의응답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드립</a:t>
            </a:r>
            <a:r>
              <a:rPr lang="en-US" altLang="ko-KR" dirty="0" smtClean="0"/>
              <a:t>/</a:t>
            </a:r>
            <a:r>
              <a:rPr lang="ko-KR" altLang="en-US" dirty="0" smtClean="0"/>
              <a:t>자유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-20_01_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(W1/6:35~8:05/</a:t>
            </a:r>
            <a:r>
              <a:rPr lang="ko-KR" altLang="en-US" dirty="0" err="1" smtClean="0"/>
              <a:t>발전기수리</a:t>
            </a:r>
            <a:r>
              <a:rPr lang="en-US" altLang="ko-KR" dirty="0" smtClean="0"/>
              <a:t>/</a:t>
            </a:r>
            <a:r>
              <a:rPr lang="ko-KR" altLang="en-US" dirty="0" smtClean="0"/>
              <a:t>해설</a:t>
            </a:r>
            <a:r>
              <a:rPr lang="en-US" altLang="ko-KR" dirty="0" smtClean="0"/>
              <a:t>,</a:t>
            </a:r>
            <a:r>
              <a:rPr lang="ko-KR" altLang="en-US" dirty="0" smtClean="0"/>
              <a:t>소통</a:t>
            </a:r>
            <a:r>
              <a:rPr lang="en-US" altLang="ko-KR" dirty="0" smtClean="0"/>
              <a:t>/</a:t>
            </a:r>
            <a:r>
              <a:rPr lang="ko-KR" altLang="en-US" dirty="0" smtClean="0"/>
              <a:t>상황판단</a:t>
            </a:r>
            <a:r>
              <a:rPr lang="en-US" altLang="ko-KR" dirty="0" smtClean="0"/>
              <a:t>,</a:t>
            </a:r>
            <a:r>
              <a:rPr lang="ko-KR" altLang="en-US" dirty="0" smtClean="0"/>
              <a:t>소통</a:t>
            </a:r>
            <a:r>
              <a:rPr lang="en-US" altLang="ko-KR" dirty="0" smtClean="0"/>
              <a:t>,</a:t>
            </a:r>
            <a:r>
              <a:rPr lang="ko-KR" altLang="en-US" dirty="0" smtClean="0"/>
              <a:t>질의응답</a:t>
            </a:r>
            <a:r>
              <a:rPr lang="en-US" altLang="ko-KR" dirty="0" smtClean="0"/>
              <a:t>/</a:t>
            </a:r>
            <a:r>
              <a:rPr lang="ko-KR" altLang="en-US" dirty="0" smtClean="0"/>
              <a:t>상황몰입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-20_01_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(W4/8:15~8:55/</a:t>
            </a:r>
            <a:r>
              <a:rPr lang="ko-KR" altLang="en-US" dirty="0" smtClean="0"/>
              <a:t>발전기수리</a:t>
            </a:r>
            <a:r>
              <a:rPr lang="en-US" altLang="ko-KR" dirty="0" smtClean="0"/>
              <a:t>/</a:t>
            </a:r>
            <a:r>
              <a:rPr lang="ko-KR" altLang="en-US" dirty="0" smtClean="0"/>
              <a:t>해설</a:t>
            </a:r>
            <a:r>
              <a:rPr lang="en-US" altLang="ko-KR" dirty="0" smtClean="0"/>
              <a:t>/</a:t>
            </a:r>
            <a:r>
              <a:rPr lang="ko-KR" altLang="en-US" dirty="0" smtClean="0"/>
              <a:t>상황판단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리액션</a:t>
            </a:r>
            <a:r>
              <a:rPr lang="en-US" altLang="ko-KR" dirty="0" smtClean="0"/>
              <a:t>/</a:t>
            </a:r>
            <a:r>
              <a:rPr lang="ko-KR" altLang="en-US" dirty="0" smtClean="0"/>
              <a:t>상황몰입</a:t>
            </a:r>
            <a:r>
              <a:rPr lang="en-US" altLang="ko-KR" dirty="0" smtClean="0"/>
              <a:t>,</a:t>
            </a:r>
            <a:r>
              <a:rPr lang="ko-KR" altLang="en-US" dirty="0" smtClean="0"/>
              <a:t>정보습득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-19_12_</a:t>
            </a:r>
            <a:r>
              <a:rPr lang="ko-KR" altLang="en-US" dirty="0" err="1" smtClean="0"/>
              <a:t>데모고르곤</a:t>
            </a:r>
            <a:r>
              <a:rPr lang="en-US" altLang="ko-KR" dirty="0" smtClean="0"/>
              <a:t>(W2/4:50~5:10/</a:t>
            </a:r>
            <a:r>
              <a:rPr lang="ko-KR" altLang="en-US" dirty="0" smtClean="0"/>
              <a:t>도망</a:t>
            </a:r>
            <a:r>
              <a:rPr lang="en-US" altLang="ko-KR" dirty="0" smtClean="0"/>
              <a:t>/</a:t>
            </a:r>
            <a:r>
              <a:rPr lang="ko-KR" altLang="en-US" dirty="0" smtClean="0"/>
              <a:t>해설</a:t>
            </a:r>
            <a:r>
              <a:rPr lang="en-US" altLang="ko-KR" dirty="0" smtClean="0"/>
              <a:t>/</a:t>
            </a:r>
            <a:r>
              <a:rPr lang="ko-KR" altLang="en-US" dirty="0" smtClean="0"/>
              <a:t>상황판단</a:t>
            </a:r>
            <a:r>
              <a:rPr lang="en-US" altLang="ko-KR" dirty="0" smtClean="0"/>
              <a:t>,</a:t>
            </a:r>
            <a:r>
              <a:rPr lang="ko-KR" altLang="en-US" dirty="0" smtClean="0"/>
              <a:t>감정표현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상황몰입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흥미유발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-19_12_</a:t>
            </a:r>
            <a:r>
              <a:rPr lang="ko-KR" altLang="en-US" dirty="0" err="1" smtClean="0"/>
              <a:t>데모고르곤</a:t>
            </a:r>
            <a:r>
              <a:rPr lang="en-US" altLang="ko-KR" dirty="0" smtClean="0"/>
              <a:t>(W2/5:45~6:20/</a:t>
            </a:r>
            <a:r>
              <a:rPr lang="ko-KR" altLang="en-US" dirty="0" smtClean="0"/>
              <a:t>도망</a:t>
            </a:r>
            <a:r>
              <a:rPr lang="en-US" altLang="ko-KR" dirty="0" smtClean="0"/>
              <a:t>/</a:t>
            </a:r>
            <a:r>
              <a:rPr lang="ko-KR" altLang="en-US" dirty="0" smtClean="0"/>
              <a:t>감정표현</a:t>
            </a:r>
            <a:r>
              <a:rPr lang="en-US" altLang="ko-KR" dirty="0" smtClean="0"/>
              <a:t>,</a:t>
            </a:r>
            <a:r>
              <a:rPr lang="ko-KR" altLang="en-US" dirty="0" smtClean="0"/>
              <a:t>해설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리액션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드립</a:t>
            </a:r>
            <a:r>
              <a:rPr lang="en-US" altLang="ko-KR" dirty="0" smtClean="0"/>
              <a:t>,</a:t>
            </a:r>
            <a:r>
              <a:rPr lang="ko-KR" altLang="en-US" dirty="0" smtClean="0"/>
              <a:t>감정표현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흥미유발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-19_12_</a:t>
            </a:r>
            <a:r>
              <a:rPr lang="ko-KR" altLang="en-US" dirty="0" err="1" smtClean="0"/>
              <a:t>데모고르곤</a:t>
            </a:r>
            <a:r>
              <a:rPr lang="en-US" altLang="ko-KR" dirty="0" smtClean="0"/>
              <a:t>(W5/7:10~7:47/</a:t>
            </a:r>
            <a:r>
              <a:rPr lang="ko-KR" altLang="en-US" dirty="0" smtClean="0"/>
              <a:t>갈고리</a:t>
            </a:r>
            <a:r>
              <a:rPr lang="en-US" altLang="ko-KR" dirty="0" smtClean="0"/>
              <a:t>/</a:t>
            </a:r>
            <a:r>
              <a:rPr lang="ko-KR" altLang="en-US" dirty="0" smtClean="0"/>
              <a:t>해설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가상대화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리액션</a:t>
            </a:r>
            <a:r>
              <a:rPr lang="en-US" altLang="ko-KR" dirty="0" smtClean="0"/>
              <a:t>,</a:t>
            </a:r>
            <a:r>
              <a:rPr lang="ko-KR" altLang="en-US" dirty="0" smtClean="0"/>
              <a:t>상황판단</a:t>
            </a:r>
            <a:r>
              <a:rPr lang="en-US" altLang="ko-KR" dirty="0" smtClean="0"/>
              <a:t>,</a:t>
            </a:r>
            <a:r>
              <a:rPr lang="ko-KR" altLang="en-US" dirty="0" smtClean="0"/>
              <a:t>감정표현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상황몰입</a:t>
            </a:r>
            <a:r>
              <a:rPr lang="en-US" altLang="ko-KR" dirty="0" smtClean="0"/>
              <a:t>,</a:t>
            </a:r>
            <a:r>
              <a:rPr lang="ko-KR" altLang="en-US" dirty="0" smtClean="0"/>
              <a:t>흥미유발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-19_09_</a:t>
            </a:r>
            <a:r>
              <a:rPr lang="ko-KR" altLang="en-US" dirty="0" err="1" smtClean="0"/>
              <a:t>너스</a:t>
            </a:r>
            <a:r>
              <a:rPr lang="en-US" altLang="ko-KR" dirty="0" smtClean="0"/>
              <a:t>(W6/4:45~5:25/</a:t>
            </a:r>
            <a:r>
              <a:rPr lang="ko-KR" altLang="en-US" dirty="0" err="1" smtClean="0"/>
              <a:t>스텔스</a:t>
            </a:r>
            <a:r>
              <a:rPr lang="en-US" altLang="ko-KR" dirty="0" smtClean="0"/>
              <a:t>/</a:t>
            </a:r>
            <a:r>
              <a:rPr lang="ko-KR" altLang="en-US" dirty="0" smtClean="0"/>
              <a:t>해설</a:t>
            </a:r>
            <a:r>
              <a:rPr lang="en-US" altLang="ko-KR" dirty="0" smtClean="0"/>
              <a:t>/</a:t>
            </a:r>
            <a:r>
              <a:rPr lang="ko-KR" altLang="en-US" dirty="0" smtClean="0"/>
              <a:t>상황판단</a:t>
            </a:r>
            <a:r>
              <a:rPr lang="en-US" altLang="ko-KR" dirty="0" smtClean="0"/>
              <a:t>,</a:t>
            </a:r>
            <a:r>
              <a:rPr lang="ko-KR" altLang="en-US" dirty="0" smtClean="0"/>
              <a:t>감정표현</a:t>
            </a:r>
            <a:r>
              <a:rPr lang="en-US" altLang="ko-KR" dirty="0" smtClean="0"/>
              <a:t>/</a:t>
            </a:r>
            <a:r>
              <a:rPr lang="ko-KR" altLang="en-US" dirty="0" smtClean="0"/>
              <a:t>상황몰입</a:t>
            </a:r>
            <a:r>
              <a:rPr lang="en-US" altLang="ko-KR" dirty="0" smtClean="0"/>
              <a:t>,</a:t>
            </a:r>
            <a:r>
              <a:rPr lang="ko-KR" altLang="en-US" dirty="0" smtClean="0"/>
              <a:t>흥미유발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-19_09_</a:t>
            </a:r>
            <a:r>
              <a:rPr lang="ko-KR" altLang="en-US" dirty="0" err="1" smtClean="0"/>
              <a:t>너스</a:t>
            </a:r>
            <a:r>
              <a:rPr lang="en-US" altLang="ko-KR" dirty="0" smtClean="0"/>
              <a:t>(W7/6:25~7:20/</a:t>
            </a:r>
            <a:r>
              <a:rPr lang="ko-KR" altLang="en-US" dirty="0" smtClean="0"/>
              <a:t>발전기 수리</a:t>
            </a:r>
            <a:r>
              <a:rPr lang="en-US" altLang="ko-KR" dirty="0" smtClean="0"/>
              <a:t>/</a:t>
            </a:r>
            <a:r>
              <a:rPr lang="ko-KR" altLang="en-US" dirty="0" smtClean="0"/>
              <a:t>해설</a:t>
            </a:r>
            <a:r>
              <a:rPr lang="en-US" altLang="ko-KR" dirty="0" smtClean="0"/>
              <a:t>,</a:t>
            </a:r>
            <a:r>
              <a:rPr lang="ko-KR" altLang="en-US" dirty="0" smtClean="0"/>
              <a:t>소통</a:t>
            </a:r>
            <a:r>
              <a:rPr lang="en-US" altLang="ko-KR" dirty="0" smtClean="0"/>
              <a:t>,</a:t>
            </a:r>
            <a:r>
              <a:rPr lang="ko-KR" altLang="en-US" dirty="0" smtClean="0"/>
              <a:t>게임잡담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게임외잡담</a:t>
            </a:r>
            <a:r>
              <a:rPr lang="en-US" altLang="ko-KR" dirty="0" smtClean="0"/>
              <a:t>,</a:t>
            </a:r>
            <a:r>
              <a:rPr lang="ko-KR" altLang="en-US" dirty="0" smtClean="0"/>
              <a:t>게임잡담</a:t>
            </a:r>
            <a:r>
              <a:rPr lang="en-US" altLang="ko-KR" dirty="0" smtClean="0"/>
              <a:t>/</a:t>
            </a:r>
            <a:r>
              <a:rPr lang="ko-KR" altLang="en-US" dirty="0" smtClean="0"/>
              <a:t>자유</a:t>
            </a:r>
            <a:r>
              <a:rPr lang="en-US" altLang="ko-KR" dirty="0" smtClean="0"/>
              <a:t>,</a:t>
            </a:r>
            <a:r>
              <a:rPr lang="ko-KR" altLang="en-US" dirty="0" smtClean="0"/>
              <a:t>소통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-19_09_</a:t>
            </a:r>
            <a:r>
              <a:rPr lang="ko-KR" altLang="en-US" dirty="0" err="1" smtClean="0"/>
              <a:t>너스</a:t>
            </a:r>
            <a:r>
              <a:rPr lang="en-US" altLang="ko-KR" dirty="0" smtClean="0"/>
              <a:t>(W7/6:25~7:20/</a:t>
            </a:r>
            <a:r>
              <a:rPr lang="ko-KR" altLang="en-US" dirty="0" smtClean="0"/>
              <a:t>도망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드립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가상대화</a:t>
            </a:r>
            <a:r>
              <a:rPr lang="en-US" altLang="ko-KR" dirty="0" smtClean="0"/>
              <a:t>/</a:t>
            </a:r>
            <a:r>
              <a:rPr lang="ko-KR" altLang="en-US" dirty="0" smtClean="0"/>
              <a:t>감정표현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리액션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드립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흥미유발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-19_08_</a:t>
            </a:r>
            <a:r>
              <a:rPr lang="ko-KR" altLang="en-US" dirty="0" err="1" smtClean="0"/>
              <a:t>피그</a:t>
            </a:r>
            <a:r>
              <a:rPr lang="en-US" altLang="ko-KR" dirty="0" smtClean="0"/>
              <a:t>(W4/1:05~1:30/</a:t>
            </a:r>
            <a:r>
              <a:rPr lang="ko-KR" altLang="en-US" dirty="0" smtClean="0"/>
              <a:t>발전기 수리</a:t>
            </a:r>
            <a:r>
              <a:rPr lang="en-US" altLang="ko-KR" dirty="0" smtClean="0"/>
              <a:t>/</a:t>
            </a:r>
            <a:r>
              <a:rPr lang="ko-KR" altLang="en-US" dirty="0" smtClean="0"/>
              <a:t>해설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드립</a:t>
            </a:r>
            <a:r>
              <a:rPr lang="en-US" altLang="ko-KR" dirty="0" smtClean="0"/>
              <a:t>/</a:t>
            </a:r>
            <a:r>
              <a:rPr lang="ko-KR" altLang="en-US" dirty="0" smtClean="0"/>
              <a:t>게임잡담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리액션</a:t>
            </a:r>
            <a:r>
              <a:rPr lang="en-US" altLang="ko-KR" dirty="0" smtClean="0"/>
              <a:t>/</a:t>
            </a:r>
            <a:r>
              <a:rPr lang="ko-KR" altLang="en-US" dirty="0" smtClean="0"/>
              <a:t>자유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-19_08_</a:t>
            </a:r>
            <a:r>
              <a:rPr lang="ko-KR" altLang="en-US" dirty="0" err="1" smtClean="0"/>
              <a:t>피그</a:t>
            </a:r>
            <a:r>
              <a:rPr lang="en-US" altLang="ko-KR" dirty="0" smtClean="0"/>
              <a:t>(W4/2:00~3:05/</a:t>
            </a:r>
            <a:r>
              <a:rPr lang="ko-KR" altLang="en-US" dirty="0" smtClean="0"/>
              <a:t>발전기 수리</a:t>
            </a:r>
            <a:r>
              <a:rPr lang="en-US" altLang="ko-KR" dirty="0" smtClean="0"/>
              <a:t>/</a:t>
            </a:r>
            <a:r>
              <a:rPr lang="ko-KR" altLang="en-US" dirty="0" smtClean="0"/>
              <a:t>소통</a:t>
            </a:r>
            <a:r>
              <a:rPr lang="en-US" altLang="ko-KR" dirty="0" smtClean="0"/>
              <a:t>,</a:t>
            </a:r>
            <a:r>
              <a:rPr lang="ko-KR" altLang="en-US" dirty="0" smtClean="0"/>
              <a:t>해설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도네이션</a:t>
            </a:r>
            <a:r>
              <a:rPr lang="en-US" altLang="ko-KR" dirty="0" smtClean="0"/>
              <a:t>,</a:t>
            </a:r>
            <a:r>
              <a:rPr lang="ko-KR" altLang="en-US" dirty="0" smtClean="0"/>
              <a:t>게임잡담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도네이션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리액션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드립</a:t>
            </a:r>
            <a:r>
              <a:rPr lang="en-US" altLang="ko-KR" dirty="0" smtClean="0"/>
              <a:t>/</a:t>
            </a:r>
            <a:r>
              <a:rPr lang="ko-KR" altLang="en-US" dirty="0" smtClean="0"/>
              <a:t>소통</a:t>
            </a:r>
            <a:r>
              <a:rPr lang="en-US" altLang="ko-KR" dirty="0" smtClean="0"/>
              <a:t>,</a:t>
            </a:r>
            <a:r>
              <a:rPr lang="ko-KR" altLang="en-US" dirty="0" smtClean="0"/>
              <a:t>자유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-19_07_</a:t>
            </a:r>
            <a:r>
              <a:rPr lang="ko-KR" altLang="en-US" dirty="0" err="1" smtClean="0"/>
              <a:t>해그</a:t>
            </a:r>
            <a:r>
              <a:rPr lang="en-US" altLang="ko-KR" dirty="0" smtClean="0"/>
              <a:t>(W1-KS/2:20~3:00/</a:t>
            </a:r>
            <a:r>
              <a:rPr lang="ko-KR" altLang="en-US" dirty="0" err="1" smtClean="0"/>
              <a:t>자가치료</a:t>
            </a:r>
            <a:r>
              <a:rPr lang="en-US" altLang="ko-KR" dirty="0" smtClean="0"/>
              <a:t>,</a:t>
            </a:r>
            <a:r>
              <a:rPr lang="ko-KR" altLang="en-US" dirty="0" smtClean="0"/>
              <a:t>치료받음</a:t>
            </a:r>
            <a:r>
              <a:rPr lang="en-US" altLang="ko-KR" dirty="0" smtClean="0"/>
              <a:t>/</a:t>
            </a:r>
            <a:r>
              <a:rPr lang="ko-KR" altLang="en-US" dirty="0" smtClean="0"/>
              <a:t>해설</a:t>
            </a:r>
            <a:r>
              <a:rPr lang="en-US" altLang="ko-KR" dirty="0" smtClean="0"/>
              <a:t>,</a:t>
            </a:r>
            <a:r>
              <a:rPr lang="ko-KR" altLang="en-US" dirty="0" smtClean="0"/>
              <a:t>소통</a:t>
            </a:r>
            <a:r>
              <a:rPr lang="en-US" altLang="ko-KR" dirty="0" smtClean="0"/>
              <a:t>,</a:t>
            </a:r>
            <a:r>
              <a:rPr lang="ko-KR" altLang="en-US" dirty="0" smtClean="0"/>
              <a:t>정보제공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리액션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드립</a:t>
            </a:r>
            <a:r>
              <a:rPr lang="en-US" altLang="ko-KR" dirty="0" smtClean="0"/>
              <a:t>/</a:t>
            </a:r>
            <a:r>
              <a:rPr lang="ko-KR" altLang="en-US" dirty="0" smtClean="0"/>
              <a:t>정보습득</a:t>
            </a:r>
            <a:r>
              <a:rPr lang="en-US" altLang="ko-KR" dirty="0" smtClean="0"/>
              <a:t>,</a:t>
            </a:r>
            <a:r>
              <a:rPr lang="ko-KR" altLang="en-US" dirty="0" smtClean="0"/>
              <a:t>자유</a:t>
            </a:r>
            <a:r>
              <a:rPr lang="en-US" altLang="ko-KR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3666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=</a:t>
            </a:r>
            <a:r>
              <a:rPr lang="ko-KR" altLang="en-US" dirty="0" smtClean="0"/>
              <a:t>방문 지역 </a:t>
            </a:r>
            <a:r>
              <a:rPr lang="en-US" altLang="ko-KR" dirty="0" smtClean="0"/>
              <a:t>/ </a:t>
            </a:r>
            <a:r>
              <a:rPr lang="ko-KR" altLang="en-US" baseline="0" dirty="0" smtClean="0"/>
              <a:t>방문 시간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역할</a:t>
            </a:r>
            <a:r>
              <a:rPr lang="en-US" altLang="ko-KR" baseline="0" dirty="0" smtClean="0"/>
              <a:t>=</a:t>
            </a:r>
          </a:p>
          <a:p>
            <a:r>
              <a:rPr lang="en-US" altLang="ko-KR" dirty="0" smtClean="0"/>
              <a:t>-20_01_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(R5/0:50~1:10/</a:t>
            </a:r>
            <a:r>
              <a:rPr lang="ko-KR" altLang="en-US" dirty="0" err="1" smtClean="0"/>
              <a:t>상자깡</a:t>
            </a:r>
            <a:r>
              <a:rPr lang="en-US" altLang="ko-KR" dirty="0" smtClean="0"/>
              <a:t>/</a:t>
            </a:r>
            <a:r>
              <a:rPr lang="ko-KR" altLang="en-US" dirty="0" smtClean="0"/>
              <a:t>게임잡담</a:t>
            </a:r>
            <a:r>
              <a:rPr lang="en-US" altLang="ko-KR" dirty="0" smtClean="0"/>
              <a:t>/</a:t>
            </a:r>
            <a:r>
              <a:rPr lang="ko-KR" altLang="en-US" dirty="0" smtClean="0"/>
              <a:t>게임잡담</a:t>
            </a:r>
            <a:r>
              <a:rPr lang="en-US" altLang="ko-KR" dirty="0" smtClean="0"/>
              <a:t>/</a:t>
            </a:r>
            <a:r>
              <a:rPr lang="ko-KR" altLang="en-US" dirty="0" smtClean="0"/>
              <a:t>시작지점</a:t>
            </a:r>
            <a:r>
              <a:rPr lang="en-US" altLang="ko-KR" dirty="0" smtClean="0"/>
              <a:t>,</a:t>
            </a:r>
            <a:r>
              <a:rPr lang="ko-KR" altLang="en-US" dirty="0" smtClean="0"/>
              <a:t>주의환기</a:t>
            </a:r>
            <a:r>
              <a:rPr lang="en-US" altLang="ko-KR" dirty="0" smtClean="0"/>
              <a:t>,</a:t>
            </a:r>
            <a:r>
              <a:rPr lang="ko-KR" altLang="en-US" dirty="0" smtClean="0"/>
              <a:t>정보습득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-20_01_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(R6/3:05~3:30/</a:t>
            </a:r>
            <a:r>
              <a:rPr lang="ko-KR" altLang="en-US" dirty="0" smtClean="0"/>
              <a:t>발전기 수리</a:t>
            </a:r>
            <a:r>
              <a:rPr lang="en-US" altLang="ko-KR" dirty="0" smtClean="0"/>
              <a:t>/</a:t>
            </a:r>
            <a:r>
              <a:rPr lang="ko-KR" altLang="en-US" dirty="0" smtClean="0"/>
              <a:t>해설</a:t>
            </a:r>
            <a:r>
              <a:rPr lang="en-US" altLang="ko-KR" dirty="0" smtClean="0"/>
              <a:t>,</a:t>
            </a:r>
            <a:r>
              <a:rPr lang="ko-KR" altLang="en-US" dirty="0" smtClean="0"/>
              <a:t>소통</a:t>
            </a:r>
            <a:r>
              <a:rPr lang="en-US" altLang="ko-KR" dirty="0" smtClean="0"/>
              <a:t>/</a:t>
            </a:r>
            <a:r>
              <a:rPr lang="ko-KR" altLang="en-US" dirty="0" smtClean="0"/>
              <a:t>상황판단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드립</a:t>
            </a:r>
            <a:r>
              <a:rPr lang="en-US" altLang="ko-KR" dirty="0" smtClean="0"/>
              <a:t>/</a:t>
            </a:r>
            <a:r>
              <a:rPr lang="ko-KR" altLang="en-US" dirty="0" smtClean="0"/>
              <a:t>소통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-20_01_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(R2/5:25~6:10/</a:t>
            </a:r>
            <a:r>
              <a:rPr lang="ko-KR" altLang="en-US" dirty="0" smtClean="0"/>
              <a:t>발전기 수리</a:t>
            </a:r>
            <a:r>
              <a:rPr lang="en-US" altLang="ko-KR" dirty="0" smtClean="0"/>
              <a:t>/</a:t>
            </a:r>
            <a:r>
              <a:rPr lang="ko-KR" altLang="en-US" dirty="0" smtClean="0"/>
              <a:t>해설</a:t>
            </a:r>
            <a:r>
              <a:rPr lang="en-US" altLang="ko-KR" dirty="0" smtClean="0"/>
              <a:t>,</a:t>
            </a:r>
            <a:r>
              <a:rPr lang="ko-KR" altLang="en-US" dirty="0" smtClean="0"/>
              <a:t>소통</a:t>
            </a:r>
            <a:r>
              <a:rPr lang="en-US" altLang="ko-KR" dirty="0" smtClean="0"/>
              <a:t>,</a:t>
            </a:r>
            <a:r>
              <a:rPr lang="ko-KR" altLang="en-US" dirty="0" smtClean="0"/>
              <a:t>정보제공</a:t>
            </a:r>
            <a:r>
              <a:rPr lang="en-US" altLang="ko-KR" dirty="0" smtClean="0"/>
              <a:t>/</a:t>
            </a:r>
            <a:r>
              <a:rPr lang="ko-KR" altLang="en-US" dirty="0" smtClean="0"/>
              <a:t>상황판단</a:t>
            </a:r>
            <a:r>
              <a:rPr lang="en-US" altLang="ko-KR" dirty="0" smtClean="0"/>
              <a:t>,</a:t>
            </a:r>
            <a:r>
              <a:rPr lang="ko-KR" altLang="en-US" dirty="0" smtClean="0"/>
              <a:t>소통</a:t>
            </a:r>
            <a:r>
              <a:rPr lang="en-US" altLang="ko-KR" dirty="0" smtClean="0"/>
              <a:t>,</a:t>
            </a:r>
            <a:r>
              <a:rPr lang="ko-KR" altLang="en-US" dirty="0" smtClean="0"/>
              <a:t>게임잡담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상황몰입</a:t>
            </a:r>
            <a:r>
              <a:rPr lang="en-US" altLang="ko-KR" dirty="0" smtClean="0"/>
              <a:t>,</a:t>
            </a:r>
            <a:r>
              <a:rPr lang="ko-KR" altLang="en-US" dirty="0" smtClean="0"/>
              <a:t>소통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-19_12_</a:t>
            </a:r>
            <a:r>
              <a:rPr lang="ko-KR" altLang="en-US" dirty="0" err="1" smtClean="0"/>
              <a:t>데모고르곤</a:t>
            </a:r>
            <a:r>
              <a:rPr lang="en-US" altLang="ko-KR" dirty="0" smtClean="0"/>
              <a:t>(R5/3:35~3:55/</a:t>
            </a:r>
            <a:r>
              <a:rPr lang="ko-KR" altLang="en-US" dirty="0" smtClean="0"/>
              <a:t>갈고리</a:t>
            </a:r>
            <a:r>
              <a:rPr lang="en-US" altLang="ko-KR" dirty="0" smtClean="0"/>
              <a:t>/</a:t>
            </a:r>
            <a:r>
              <a:rPr lang="ko-KR" altLang="en-US" dirty="0" smtClean="0"/>
              <a:t>소통</a:t>
            </a:r>
            <a:r>
              <a:rPr lang="en-US" altLang="ko-KR" dirty="0" smtClean="0"/>
              <a:t>,</a:t>
            </a:r>
            <a:r>
              <a:rPr lang="ko-KR" altLang="en-US" dirty="0" smtClean="0"/>
              <a:t> 정보제공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리액션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드립</a:t>
            </a:r>
            <a:r>
              <a:rPr lang="en-US" altLang="ko-KR" dirty="0" smtClean="0"/>
              <a:t>,</a:t>
            </a:r>
            <a:r>
              <a:rPr lang="ko-KR" altLang="en-US" dirty="0" smtClean="0"/>
              <a:t>질의응답</a:t>
            </a:r>
            <a:r>
              <a:rPr lang="en-US" altLang="ko-KR" dirty="0" smtClean="0"/>
              <a:t>/</a:t>
            </a:r>
            <a:r>
              <a:rPr lang="ko-KR" altLang="en-US" dirty="0" smtClean="0"/>
              <a:t>자유</a:t>
            </a:r>
            <a:r>
              <a:rPr lang="en-US" altLang="ko-KR" dirty="0" smtClean="0"/>
              <a:t>,</a:t>
            </a:r>
            <a:r>
              <a:rPr lang="ko-KR" altLang="en-US" dirty="0" smtClean="0"/>
              <a:t>정보습득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-19_09_</a:t>
            </a:r>
            <a:r>
              <a:rPr lang="ko-KR" altLang="en-US" dirty="0" err="1" smtClean="0"/>
              <a:t>너스</a:t>
            </a:r>
            <a:r>
              <a:rPr lang="en-US" altLang="ko-KR" dirty="0" smtClean="0"/>
              <a:t>(R3/1:50~2:05/</a:t>
            </a:r>
            <a:r>
              <a:rPr lang="ko-KR" altLang="en-US" dirty="0" smtClean="0"/>
              <a:t>정화</a:t>
            </a:r>
            <a:r>
              <a:rPr lang="en-US" altLang="ko-KR" dirty="0" smtClean="0"/>
              <a:t>/</a:t>
            </a:r>
            <a:r>
              <a:rPr lang="ko-KR" altLang="en-US" dirty="0" smtClean="0"/>
              <a:t>해설</a:t>
            </a:r>
            <a:r>
              <a:rPr lang="en-US" altLang="ko-KR" dirty="0" smtClean="0"/>
              <a:t>,</a:t>
            </a:r>
            <a:r>
              <a:rPr lang="ko-KR" altLang="en-US" dirty="0" smtClean="0"/>
              <a:t>감정표현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리액션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드립</a:t>
            </a:r>
            <a:r>
              <a:rPr lang="en-US" altLang="ko-KR" dirty="0" smtClean="0"/>
              <a:t>/</a:t>
            </a:r>
            <a:r>
              <a:rPr lang="ko-KR" altLang="en-US" dirty="0" smtClean="0"/>
              <a:t>자유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-19_07_</a:t>
            </a:r>
            <a:r>
              <a:rPr lang="ko-KR" altLang="en-US" dirty="0" err="1" smtClean="0"/>
              <a:t>해그</a:t>
            </a:r>
            <a:r>
              <a:rPr lang="en-US" altLang="ko-KR" dirty="0" smtClean="0"/>
              <a:t>(R3/5:57~6:40/</a:t>
            </a:r>
            <a:r>
              <a:rPr lang="ko-KR" altLang="en-US" dirty="0" smtClean="0"/>
              <a:t>갈고리</a:t>
            </a:r>
            <a:r>
              <a:rPr lang="en-US" altLang="ko-KR" dirty="0" smtClean="0"/>
              <a:t>/</a:t>
            </a:r>
            <a:r>
              <a:rPr lang="ko-KR" altLang="en-US" dirty="0" smtClean="0"/>
              <a:t>소통</a:t>
            </a:r>
            <a:r>
              <a:rPr lang="en-US" altLang="ko-KR" dirty="0" smtClean="0"/>
              <a:t>,</a:t>
            </a:r>
            <a:r>
              <a:rPr lang="ko-KR" altLang="en-US" dirty="0" smtClean="0"/>
              <a:t>해설</a:t>
            </a:r>
            <a:r>
              <a:rPr lang="en-US" altLang="ko-KR" dirty="0" smtClean="0"/>
              <a:t>,/</a:t>
            </a:r>
            <a:r>
              <a:rPr lang="ko-KR" altLang="en-US" dirty="0" smtClean="0"/>
              <a:t>감정이입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리액션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드립</a:t>
            </a:r>
            <a:r>
              <a:rPr lang="en-US" altLang="ko-KR" dirty="0" smtClean="0"/>
              <a:t>/</a:t>
            </a:r>
            <a:r>
              <a:rPr lang="ko-KR" altLang="en-US" dirty="0" smtClean="0"/>
              <a:t>소통</a:t>
            </a:r>
            <a:r>
              <a:rPr lang="en-US" altLang="ko-KR" dirty="0" smtClean="0"/>
              <a:t>,</a:t>
            </a:r>
            <a:r>
              <a:rPr lang="ko-KR" altLang="en-US" dirty="0" smtClean="0"/>
              <a:t>자유</a:t>
            </a:r>
            <a:r>
              <a:rPr lang="en-US" altLang="ko-KR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8208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=</a:t>
            </a:r>
            <a:r>
              <a:rPr lang="ko-KR" altLang="en-US" dirty="0" smtClean="0"/>
              <a:t>방문 지역 </a:t>
            </a:r>
            <a:r>
              <a:rPr lang="en-US" altLang="ko-KR" dirty="0" smtClean="0"/>
              <a:t>/ </a:t>
            </a:r>
            <a:r>
              <a:rPr lang="ko-KR" altLang="en-US" baseline="0" dirty="0" smtClean="0"/>
              <a:t>방문 시간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역할</a:t>
            </a:r>
            <a:r>
              <a:rPr lang="en-US" altLang="ko-KR" baseline="0" dirty="0" smtClean="0"/>
              <a:t>=</a:t>
            </a:r>
          </a:p>
          <a:p>
            <a:r>
              <a:rPr lang="en-US" altLang="ko-KR" dirty="0" smtClean="0"/>
              <a:t>-20_01_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(U2/4:10~4:45/</a:t>
            </a:r>
            <a:r>
              <a:rPr lang="ko-KR" altLang="en-US" dirty="0" smtClean="0"/>
              <a:t>갈고리</a:t>
            </a:r>
            <a:r>
              <a:rPr lang="en-US" altLang="ko-KR" dirty="0" smtClean="0"/>
              <a:t>/</a:t>
            </a:r>
            <a:r>
              <a:rPr lang="ko-KR" altLang="en-US" dirty="0" smtClean="0"/>
              <a:t>감정표현</a:t>
            </a:r>
            <a:r>
              <a:rPr lang="en-US" altLang="ko-KR" dirty="0" smtClean="0"/>
              <a:t>,</a:t>
            </a:r>
            <a:r>
              <a:rPr lang="ko-KR" altLang="en-US" dirty="0" smtClean="0"/>
              <a:t>소통</a:t>
            </a:r>
            <a:r>
              <a:rPr lang="en-US" altLang="ko-KR" dirty="0" smtClean="0"/>
              <a:t>,</a:t>
            </a:r>
            <a:r>
              <a:rPr lang="ko-KR" altLang="en-US" dirty="0" smtClean="0"/>
              <a:t>해설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가상대화</a:t>
            </a:r>
            <a:r>
              <a:rPr lang="en-US" altLang="ko-KR" dirty="0" smtClean="0"/>
              <a:t>/</a:t>
            </a:r>
            <a:r>
              <a:rPr lang="ko-KR" altLang="en-US" dirty="0" smtClean="0"/>
              <a:t>감정표현</a:t>
            </a:r>
            <a:r>
              <a:rPr lang="en-US" altLang="ko-KR" dirty="0" smtClean="0"/>
              <a:t>,</a:t>
            </a:r>
            <a:r>
              <a:rPr lang="ko-KR" altLang="en-US" dirty="0" smtClean="0"/>
              <a:t>상황판단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상황몰입</a:t>
            </a:r>
            <a:r>
              <a:rPr lang="en-US" altLang="ko-KR" dirty="0" smtClean="0"/>
              <a:t>)</a:t>
            </a:r>
          </a:p>
          <a:p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-19_12_</a:t>
            </a:r>
            <a:r>
              <a:rPr lang="ko-KR" altLang="en-US" dirty="0" err="1" smtClean="0"/>
              <a:t>데모고르곤</a:t>
            </a:r>
            <a:r>
              <a:rPr lang="en-US" altLang="ko-KR" dirty="0" smtClean="0"/>
              <a:t>(U2/1:43~1:55/</a:t>
            </a:r>
            <a:r>
              <a:rPr lang="ko-KR" altLang="en-US" dirty="0" smtClean="0"/>
              <a:t>도망</a:t>
            </a:r>
            <a:r>
              <a:rPr lang="en-US" altLang="ko-KR" dirty="0" smtClean="0"/>
              <a:t>/</a:t>
            </a:r>
            <a:r>
              <a:rPr lang="ko-KR" altLang="en-US" dirty="0" smtClean="0"/>
              <a:t>해설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리액션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드립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게임외잡담</a:t>
            </a:r>
            <a:r>
              <a:rPr lang="en-US" altLang="ko-KR" dirty="0" smtClean="0"/>
              <a:t>/</a:t>
            </a:r>
            <a:r>
              <a:rPr lang="ko-KR" altLang="en-US" dirty="0" smtClean="0"/>
              <a:t>자유</a:t>
            </a:r>
            <a:r>
              <a:rPr lang="en-US" altLang="ko-KR" dirty="0" smtClean="0"/>
              <a:t>,</a:t>
            </a:r>
            <a:r>
              <a:rPr lang="ko-KR" altLang="en-US" dirty="0" smtClean="0"/>
              <a:t>주의환기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-19_12_</a:t>
            </a:r>
            <a:r>
              <a:rPr lang="ko-KR" altLang="en-US" dirty="0" err="1" smtClean="0"/>
              <a:t>데모고르곤</a:t>
            </a:r>
            <a:r>
              <a:rPr lang="en-US" altLang="ko-KR" dirty="0" smtClean="0"/>
              <a:t>(U2/4:30~4:50/</a:t>
            </a:r>
            <a:r>
              <a:rPr lang="ko-KR" altLang="en-US" dirty="0" smtClean="0"/>
              <a:t>도망</a:t>
            </a:r>
            <a:r>
              <a:rPr lang="en-US" altLang="ko-KR" dirty="0" smtClean="0"/>
              <a:t>/</a:t>
            </a:r>
            <a:r>
              <a:rPr lang="ko-KR" altLang="en-US" dirty="0" smtClean="0"/>
              <a:t>해설</a:t>
            </a:r>
            <a:r>
              <a:rPr lang="en-US" altLang="ko-KR" dirty="0" smtClean="0"/>
              <a:t>/-/</a:t>
            </a:r>
            <a:r>
              <a:rPr lang="ko-KR" altLang="en-US" dirty="0" err="1" smtClean="0"/>
              <a:t>상황몰입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-19_12_</a:t>
            </a:r>
            <a:r>
              <a:rPr lang="ko-KR" altLang="en-US" dirty="0" err="1" smtClean="0"/>
              <a:t>데모고르곤</a:t>
            </a:r>
            <a:r>
              <a:rPr lang="en-US" altLang="ko-KR" dirty="0" smtClean="0"/>
              <a:t>(U2/9:50~10:05/</a:t>
            </a:r>
            <a:r>
              <a:rPr lang="ko-KR" altLang="en-US" dirty="0" smtClean="0"/>
              <a:t>치료받기</a:t>
            </a:r>
            <a:r>
              <a:rPr lang="en-US" altLang="ko-KR" dirty="0" smtClean="0"/>
              <a:t>/</a:t>
            </a:r>
            <a:r>
              <a:rPr lang="ko-KR" altLang="en-US" dirty="0" smtClean="0"/>
              <a:t>해설</a:t>
            </a:r>
            <a:r>
              <a:rPr lang="en-US" altLang="ko-KR" dirty="0" smtClean="0"/>
              <a:t>/</a:t>
            </a:r>
            <a:r>
              <a:rPr lang="ko-KR" altLang="en-US" dirty="0" smtClean="0"/>
              <a:t>상황판단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상황몰입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-19_07_</a:t>
            </a:r>
            <a:r>
              <a:rPr lang="ko-KR" altLang="en-US" dirty="0" err="1" smtClean="0"/>
              <a:t>해그</a:t>
            </a:r>
            <a:r>
              <a:rPr lang="en-US" altLang="ko-KR" dirty="0" smtClean="0"/>
              <a:t>(U1/3:45~4:17/</a:t>
            </a:r>
            <a:r>
              <a:rPr lang="ko-KR" altLang="en-US" dirty="0" err="1" smtClean="0"/>
              <a:t>자가치료</a:t>
            </a:r>
            <a:r>
              <a:rPr lang="en-US" altLang="ko-KR" dirty="0" smtClean="0"/>
              <a:t>/</a:t>
            </a:r>
            <a:r>
              <a:rPr lang="ko-KR" altLang="en-US" dirty="0" smtClean="0"/>
              <a:t>해설</a:t>
            </a:r>
            <a:r>
              <a:rPr lang="en-US" altLang="ko-KR" dirty="0" smtClean="0"/>
              <a:t>,</a:t>
            </a:r>
            <a:r>
              <a:rPr lang="ko-KR" altLang="en-US" dirty="0" smtClean="0"/>
              <a:t>소통</a:t>
            </a:r>
            <a:r>
              <a:rPr lang="en-US" altLang="ko-KR" dirty="0" smtClean="0"/>
              <a:t>/</a:t>
            </a:r>
            <a:r>
              <a:rPr lang="ko-KR" altLang="en-US" dirty="0" smtClean="0"/>
              <a:t>소통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리액션</a:t>
            </a:r>
            <a:r>
              <a:rPr lang="en-US" altLang="ko-KR" dirty="0" smtClean="0"/>
              <a:t>/</a:t>
            </a:r>
            <a:r>
              <a:rPr lang="ko-KR" altLang="en-US" dirty="0" smtClean="0"/>
              <a:t>소통</a:t>
            </a:r>
            <a:r>
              <a:rPr lang="en-US" altLang="ko-KR" dirty="0" smtClean="0"/>
              <a:t>,</a:t>
            </a:r>
            <a:r>
              <a:rPr lang="ko-KR" altLang="en-US" dirty="0" smtClean="0"/>
              <a:t>자유</a:t>
            </a:r>
            <a:r>
              <a:rPr lang="en-US" altLang="ko-KR" dirty="0" smtClean="0"/>
              <a:t>)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1296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=</a:t>
            </a:r>
            <a:r>
              <a:rPr lang="ko-KR" altLang="en-US" baseline="0" dirty="0" smtClean="0"/>
              <a:t>방문 지역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방문 시간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역할</a:t>
            </a:r>
            <a:r>
              <a:rPr lang="en-US" altLang="ko-KR" baseline="0" dirty="0" smtClean="0"/>
              <a:t>=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-20_01_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(1:25~1:50/</a:t>
            </a:r>
            <a:r>
              <a:rPr lang="ko-KR" altLang="en-US" dirty="0" err="1" smtClean="0"/>
              <a:t>상자깡</a:t>
            </a:r>
            <a:r>
              <a:rPr lang="en-US" altLang="ko-KR" dirty="0" smtClean="0"/>
              <a:t>/</a:t>
            </a:r>
            <a:r>
              <a:rPr lang="ko-KR" altLang="en-US" dirty="0" smtClean="0"/>
              <a:t>게임정보 제공</a:t>
            </a:r>
            <a:r>
              <a:rPr lang="en-US" altLang="ko-KR" dirty="0" smtClean="0"/>
              <a:t>,</a:t>
            </a:r>
            <a:r>
              <a:rPr lang="ko-KR" altLang="en-US" dirty="0" smtClean="0"/>
              <a:t>해설</a:t>
            </a:r>
            <a:r>
              <a:rPr lang="en-US" altLang="ko-KR" dirty="0" smtClean="0"/>
              <a:t>/</a:t>
            </a:r>
            <a:r>
              <a:rPr lang="ko-KR" altLang="en-US" dirty="0" smtClean="0"/>
              <a:t>감탄</a:t>
            </a:r>
            <a:r>
              <a:rPr lang="en-US" altLang="ko-KR" dirty="0" smtClean="0"/>
              <a:t>,</a:t>
            </a:r>
            <a:r>
              <a:rPr lang="ko-KR" altLang="en-US" dirty="0" smtClean="0"/>
              <a:t>판단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운적</a:t>
            </a:r>
            <a:r>
              <a:rPr lang="ko-KR" altLang="en-US" dirty="0" smtClean="0"/>
              <a:t> 요소 부각</a:t>
            </a:r>
            <a:r>
              <a:rPr lang="en-US" altLang="ko-KR" dirty="0" smtClean="0"/>
              <a:t>,</a:t>
            </a:r>
            <a:r>
              <a:rPr lang="ko-KR" altLang="en-US" dirty="0" smtClean="0"/>
              <a:t>기대감 상승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-19_07_</a:t>
            </a:r>
            <a:r>
              <a:rPr lang="ko-KR" altLang="en-US" dirty="0" err="1" smtClean="0"/>
              <a:t>해그</a:t>
            </a:r>
            <a:r>
              <a:rPr lang="en-US" altLang="ko-KR" dirty="0" smtClean="0"/>
              <a:t>(9:45~10:45/</a:t>
            </a:r>
            <a:r>
              <a:rPr lang="ko-KR" altLang="en-US" dirty="0" smtClean="0"/>
              <a:t>사망</a:t>
            </a:r>
            <a:r>
              <a:rPr lang="en-US" altLang="ko-KR" dirty="0" smtClean="0"/>
              <a:t>/</a:t>
            </a:r>
            <a:r>
              <a:rPr lang="ko-KR" altLang="en-US" dirty="0" smtClean="0"/>
              <a:t>해설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가상대화</a:t>
            </a:r>
            <a:r>
              <a:rPr lang="en-US" altLang="ko-KR" dirty="0" smtClean="0"/>
              <a:t>,</a:t>
            </a:r>
            <a:r>
              <a:rPr lang="ko-KR" altLang="en-US" dirty="0" smtClean="0"/>
              <a:t>감정표현</a:t>
            </a:r>
            <a:r>
              <a:rPr lang="en-US" altLang="ko-KR" dirty="0" smtClean="0"/>
              <a:t>/</a:t>
            </a:r>
            <a:r>
              <a:rPr lang="ko-KR" altLang="en-US" dirty="0" smtClean="0"/>
              <a:t>상황판단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리액션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드립</a:t>
            </a:r>
            <a:r>
              <a:rPr lang="en-US" altLang="ko-KR" dirty="0" smtClean="0"/>
              <a:t>/</a:t>
            </a:r>
            <a:r>
              <a:rPr lang="ko-KR" altLang="en-US" dirty="0" smtClean="0"/>
              <a:t>자유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상황몰입</a:t>
            </a:r>
            <a:r>
              <a:rPr lang="en-US" altLang="ko-KR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42367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=</a:t>
            </a:r>
            <a:r>
              <a:rPr lang="ko-KR" altLang="en-US" dirty="0" smtClean="0"/>
              <a:t>방문 지역 </a:t>
            </a:r>
            <a:r>
              <a:rPr lang="en-US" altLang="ko-KR" dirty="0" smtClean="0"/>
              <a:t>/ </a:t>
            </a:r>
            <a:r>
              <a:rPr lang="ko-KR" altLang="en-US" baseline="0" dirty="0" smtClean="0"/>
              <a:t>방문 시간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역할</a:t>
            </a:r>
            <a:r>
              <a:rPr lang="en-US" altLang="ko-KR" baseline="0" dirty="0" smtClean="0"/>
              <a:t>=</a:t>
            </a:r>
          </a:p>
          <a:p>
            <a:r>
              <a:rPr lang="en-US" altLang="ko-KR" dirty="0" smtClean="0"/>
              <a:t>-12_6_</a:t>
            </a:r>
            <a:r>
              <a:rPr lang="ko-KR" altLang="en-US" dirty="0" err="1" smtClean="0"/>
              <a:t>데모고르곤</a:t>
            </a:r>
            <a:r>
              <a:rPr lang="en-US" altLang="ko-KR" dirty="0" smtClean="0"/>
              <a:t>(2</a:t>
            </a:r>
            <a:r>
              <a:rPr lang="ko-KR" altLang="en-US" dirty="0" smtClean="0"/>
              <a:t>회</a:t>
            </a:r>
            <a:r>
              <a:rPr lang="en-US" altLang="ko-KR" dirty="0" smtClean="0"/>
              <a:t>/10</a:t>
            </a:r>
            <a:r>
              <a:rPr lang="ko-KR" altLang="en-US" dirty="0" smtClean="0"/>
              <a:t>초</a:t>
            </a:r>
            <a:r>
              <a:rPr lang="en-US" altLang="ko-KR" dirty="0" smtClean="0"/>
              <a:t>,5</a:t>
            </a:r>
            <a:r>
              <a:rPr lang="ko-KR" altLang="en-US" dirty="0" smtClean="0"/>
              <a:t>초</a:t>
            </a:r>
            <a:r>
              <a:rPr lang="en-US" altLang="ko-KR" dirty="0" smtClean="0"/>
              <a:t>/</a:t>
            </a:r>
            <a:r>
              <a:rPr lang="ko-KR" altLang="en-US" dirty="0" smtClean="0"/>
              <a:t>탈출</a:t>
            </a:r>
            <a:r>
              <a:rPr lang="en-US" altLang="ko-KR" dirty="0" smtClean="0"/>
              <a:t>,</a:t>
            </a:r>
            <a:r>
              <a:rPr lang="ko-KR" altLang="en-US" dirty="0" smtClean="0"/>
              <a:t>치료</a:t>
            </a:r>
            <a:r>
              <a:rPr lang="en-US" altLang="ko-KR" dirty="0" smtClean="0"/>
              <a:t>/</a:t>
            </a:r>
            <a:r>
              <a:rPr lang="ko-KR" altLang="en-US" dirty="0" smtClean="0"/>
              <a:t>감탄</a:t>
            </a:r>
            <a:r>
              <a:rPr lang="en-US" altLang="ko-KR" dirty="0" smtClean="0"/>
              <a:t>,</a:t>
            </a:r>
            <a:r>
              <a:rPr lang="ko-KR" altLang="en-US" dirty="0" smtClean="0"/>
              <a:t>환희</a:t>
            </a:r>
            <a:r>
              <a:rPr lang="en-US" altLang="ko-KR" dirty="0" smtClean="0"/>
              <a:t>/</a:t>
            </a:r>
            <a:r>
              <a:rPr lang="ko-KR" altLang="en-US" dirty="0" smtClean="0"/>
              <a:t>몰입</a:t>
            </a:r>
            <a:r>
              <a:rPr lang="en-US" altLang="ko-KR" dirty="0" smtClean="0"/>
              <a:t>,</a:t>
            </a:r>
            <a:r>
              <a:rPr lang="ko-KR" altLang="en-US" dirty="0" smtClean="0"/>
              <a:t>감탄</a:t>
            </a:r>
            <a:r>
              <a:rPr lang="en-US" altLang="ko-KR" dirty="0" smtClean="0"/>
              <a:t>,</a:t>
            </a:r>
            <a:r>
              <a:rPr lang="ko-KR" altLang="en-US" dirty="0" smtClean="0"/>
              <a:t>웃음</a:t>
            </a:r>
            <a:r>
              <a:rPr lang="en-US" altLang="ko-KR" dirty="0" smtClean="0"/>
              <a:t>/</a:t>
            </a:r>
            <a:r>
              <a:rPr lang="ko-KR" altLang="en-US" dirty="0" smtClean="0"/>
              <a:t>피난처</a:t>
            </a:r>
            <a:r>
              <a:rPr lang="en-US" altLang="ko-KR" dirty="0" smtClean="0"/>
              <a:t>,</a:t>
            </a:r>
            <a:r>
              <a:rPr lang="ko-KR" altLang="en-US" dirty="0" smtClean="0"/>
              <a:t>극적 마무리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6612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=</a:t>
            </a:r>
            <a:r>
              <a:rPr lang="ko-KR" altLang="en-US" dirty="0" smtClean="0"/>
              <a:t>방문 지역 </a:t>
            </a:r>
            <a:r>
              <a:rPr lang="en-US" altLang="ko-KR" dirty="0" smtClean="0"/>
              <a:t>/ </a:t>
            </a:r>
            <a:r>
              <a:rPr lang="ko-KR" altLang="en-US" baseline="0" dirty="0" smtClean="0"/>
              <a:t>방문 시간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역할</a:t>
            </a:r>
            <a:r>
              <a:rPr lang="en-US" altLang="ko-KR" baseline="0" dirty="0" smtClean="0"/>
              <a:t>=</a:t>
            </a:r>
          </a:p>
          <a:p>
            <a:r>
              <a:rPr lang="en-US" altLang="ko-KR" dirty="0" smtClean="0"/>
              <a:t>-20_01_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(R2-U1-W1/6:10~6:35/</a:t>
            </a:r>
            <a:r>
              <a:rPr lang="ko-KR" altLang="en-US" dirty="0" smtClean="0"/>
              <a:t>이동</a:t>
            </a:r>
            <a:r>
              <a:rPr lang="en-US" altLang="ko-KR" dirty="0" smtClean="0"/>
              <a:t>/</a:t>
            </a:r>
            <a:r>
              <a:rPr lang="ko-KR" altLang="en-US" dirty="0" smtClean="0"/>
              <a:t>해설</a:t>
            </a:r>
            <a:r>
              <a:rPr lang="en-US" altLang="ko-KR" dirty="0" smtClean="0"/>
              <a:t>,</a:t>
            </a:r>
            <a:r>
              <a:rPr lang="ko-KR" altLang="en-US" dirty="0" smtClean="0"/>
              <a:t>도네</a:t>
            </a:r>
            <a:r>
              <a:rPr lang="en-US" altLang="ko-KR" dirty="0" smtClean="0"/>
              <a:t>/</a:t>
            </a:r>
            <a:r>
              <a:rPr lang="ko-KR" altLang="en-US" dirty="0" smtClean="0"/>
              <a:t>상황판단</a:t>
            </a:r>
            <a:r>
              <a:rPr lang="en-US" altLang="ko-KR" dirty="0" smtClean="0"/>
              <a:t>/</a:t>
            </a:r>
            <a:r>
              <a:rPr lang="ko-KR" altLang="en-US" dirty="0" smtClean="0"/>
              <a:t>상황몰입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-20_01_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(W4-U3-F12-W6/8:55~9:15/</a:t>
            </a:r>
            <a:r>
              <a:rPr lang="ko-KR" altLang="en-US" dirty="0" smtClean="0"/>
              <a:t>이동</a:t>
            </a:r>
            <a:r>
              <a:rPr lang="en-US" altLang="ko-KR" dirty="0" smtClean="0"/>
              <a:t>,</a:t>
            </a:r>
            <a:r>
              <a:rPr lang="ko-KR" altLang="en-US" dirty="0" smtClean="0"/>
              <a:t>수색</a:t>
            </a:r>
            <a:r>
              <a:rPr lang="en-US" altLang="ko-KR" dirty="0" smtClean="0"/>
              <a:t>/</a:t>
            </a:r>
            <a:r>
              <a:rPr lang="ko-KR" altLang="en-US" dirty="0" smtClean="0"/>
              <a:t>소통</a:t>
            </a:r>
            <a:r>
              <a:rPr lang="en-US" altLang="ko-KR" dirty="0" smtClean="0"/>
              <a:t>,</a:t>
            </a:r>
            <a:r>
              <a:rPr lang="ko-KR" altLang="en-US" dirty="0" smtClean="0"/>
              <a:t>해설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리액션</a:t>
            </a:r>
            <a:r>
              <a:rPr lang="en-US" altLang="ko-KR" dirty="0" smtClean="0"/>
              <a:t>,</a:t>
            </a:r>
            <a:r>
              <a:rPr lang="ko-KR" altLang="en-US" dirty="0" smtClean="0"/>
              <a:t>게임잡담</a:t>
            </a:r>
            <a:r>
              <a:rPr lang="en-US" altLang="ko-KR" dirty="0" smtClean="0"/>
              <a:t>/</a:t>
            </a:r>
            <a:r>
              <a:rPr lang="ko-KR" altLang="en-US" dirty="0" smtClean="0"/>
              <a:t>자유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-20_01_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(W6-R5-W4-W1-U1-F6-F14/9:15~10:00/</a:t>
            </a:r>
            <a:r>
              <a:rPr lang="ko-KR" altLang="en-US" dirty="0" smtClean="0"/>
              <a:t>이동</a:t>
            </a:r>
            <a:r>
              <a:rPr lang="en-US" altLang="ko-KR" dirty="0" smtClean="0"/>
              <a:t>,</a:t>
            </a:r>
            <a:r>
              <a:rPr lang="ko-KR" altLang="en-US" dirty="0" smtClean="0"/>
              <a:t>수색</a:t>
            </a:r>
            <a:r>
              <a:rPr lang="en-US" altLang="ko-KR" dirty="0" smtClean="0"/>
              <a:t>/</a:t>
            </a:r>
            <a:r>
              <a:rPr lang="ko-KR" altLang="en-US" dirty="0" smtClean="0"/>
              <a:t>해설</a:t>
            </a:r>
            <a:r>
              <a:rPr lang="en-US" altLang="ko-KR" dirty="0" smtClean="0"/>
              <a:t>/</a:t>
            </a:r>
            <a:r>
              <a:rPr lang="ko-KR" altLang="en-US" dirty="0" smtClean="0"/>
              <a:t>상황판단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드립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리액션</a:t>
            </a:r>
            <a:r>
              <a:rPr lang="en-US" altLang="ko-KR" dirty="0" smtClean="0"/>
              <a:t>/</a:t>
            </a:r>
            <a:r>
              <a:rPr lang="ko-KR" altLang="en-US" dirty="0" smtClean="0"/>
              <a:t>상황몰입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-20_01_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(F14-KS-W7-R6-W5-R4-W3-R2-W2-R1-W1-R3-W4-R5-U3-F9/10:10~12:30/</a:t>
            </a:r>
            <a:r>
              <a:rPr lang="ko-KR" altLang="en-US" dirty="0" smtClean="0"/>
              <a:t>이동</a:t>
            </a:r>
            <a:r>
              <a:rPr lang="en-US" altLang="ko-KR" dirty="0" smtClean="0"/>
              <a:t>,</a:t>
            </a:r>
            <a:r>
              <a:rPr lang="ko-KR" altLang="en-US" dirty="0" smtClean="0"/>
              <a:t>수색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스텔스</a:t>
            </a:r>
            <a:r>
              <a:rPr lang="en-US" altLang="ko-KR" dirty="0" smtClean="0"/>
              <a:t>/</a:t>
            </a:r>
            <a:r>
              <a:rPr lang="ko-KR" altLang="en-US" dirty="0" smtClean="0"/>
              <a:t>감정표현</a:t>
            </a:r>
            <a:r>
              <a:rPr lang="en-US" altLang="ko-KR" dirty="0" smtClean="0"/>
              <a:t>,</a:t>
            </a:r>
            <a:r>
              <a:rPr lang="ko-KR" altLang="en-US" dirty="0" smtClean="0"/>
              <a:t>해설</a:t>
            </a:r>
            <a:r>
              <a:rPr lang="en-US" altLang="ko-KR" dirty="0" smtClean="0"/>
              <a:t>,</a:t>
            </a:r>
            <a:r>
              <a:rPr lang="ko-KR" altLang="en-US" dirty="0" smtClean="0"/>
              <a:t>가상대화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드립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리액션</a:t>
            </a:r>
            <a:r>
              <a:rPr lang="en-US" altLang="ko-KR" dirty="0" smtClean="0"/>
              <a:t>,</a:t>
            </a:r>
            <a:r>
              <a:rPr lang="ko-KR" altLang="en-US" dirty="0" smtClean="0"/>
              <a:t>감정표현</a:t>
            </a:r>
            <a:r>
              <a:rPr lang="en-US" altLang="ko-KR" dirty="0" smtClean="0"/>
              <a:t>,</a:t>
            </a:r>
            <a:r>
              <a:rPr lang="ko-KR" altLang="en-US" dirty="0" smtClean="0"/>
              <a:t>상황판단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드립</a:t>
            </a:r>
            <a:r>
              <a:rPr lang="en-US" altLang="ko-KR" dirty="0" smtClean="0"/>
              <a:t>/</a:t>
            </a:r>
            <a:r>
              <a:rPr lang="ko-KR" altLang="en-US" dirty="0" smtClean="0"/>
              <a:t>상황몰입</a:t>
            </a:r>
            <a:r>
              <a:rPr lang="en-US" altLang="ko-KR" dirty="0" smtClean="0"/>
              <a:t>,</a:t>
            </a:r>
            <a:r>
              <a:rPr lang="ko-KR" altLang="en-US" dirty="0" smtClean="0"/>
              <a:t>주의환기</a:t>
            </a:r>
            <a:r>
              <a:rPr lang="en-US" altLang="ko-KR" dirty="0" smtClean="0"/>
              <a:t>,</a:t>
            </a:r>
            <a:r>
              <a:rPr lang="ko-KR" altLang="en-US" dirty="0" smtClean="0"/>
              <a:t>흥미유발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-20_01_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(F9-F6-U1-F4-R4-R6-W7-F14/12:30~14:20/</a:t>
            </a:r>
            <a:r>
              <a:rPr lang="ko-KR" altLang="en-US" dirty="0" smtClean="0"/>
              <a:t>이동</a:t>
            </a:r>
            <a:r>
              <a:rPr lang="en-US" altLang="ko-KR" dirty="0" smtClean="0"/>
              <a:t>,</a:t>
            </a:r>
            <a:r>
              <a:rPr lang="ko-KR" altLang="en-US" dirty="0" smtClean="0"/>
              <a:t>수색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스텔스</a:t>
            </a:r>
            <a:r>
              <a:rPr lang="en-US" altLang="ko-KR" dirty="0" smtClean="0"/>
              <a:t>/</a:t>
            </a:r>
            <a:r>
              <a:rPr lang="ko-KR" altLang="en-US" dirty="0" smtClean="0"/>
              <a:t>감정표현</a:t>
            </a:r>
            <a:r>
              <a:rPr lang="en-US" altLang="ko-KR" dirty="0" smtClean="0"/>
              <a:t>,</a:t>
            </a:r>
            <a:r>
              <a:rPr lang="ko-KR" altLang="en-US" dirty="0" smtClean="0"/>
              <a:t>가상대화</a:t>
            </a:r>
            <a:r>
              <a:rPr lang="en-US" altLang="ko-KR" dirty="0" smtClean="0"/>
              <a:t>/</a:t>
            </a:r>
            <a:r>
              <a:rPr lang="ko-KR" altLang="en-US" dirty="0" smtClean="0"/>
              <a:t>감정표현</a:t>
            </a:r>
            <a:r>
              <a:rPr lang="en-US" altLang="ko-KR" dirty="0" smtClean="0"/>
              <a:t>,</a:t>
            </a:r>
            <a:r>
              <a:rPr lang="ko-KR" altLang="en-US" dirty="0" smtClean="0"/>
              <a:t>감정이입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드립</a:t>
            </a:r>
            <a:r>
              <a:rPr lang="en-US" altLang="ko-KR" dirty="0" smtClean="0"/>
              <a:t>,</a:t>
            </a:r>
            <a:r>
              <a:rPr lang="ko-KR" altLang="en-US" dirty="0" smtClean="0"/>
              <a:t>상황판단</a:t>
            </a:r>
            <a:r>
              <a:rPr lang="en-US" altLang="ko-KR" dirty="0" smtClean="0"/>
              <a:t>/</a:t>
            </a:r>
            <a:r>
              <a:rPr lang="ko-KR" altLang="en-US" dirty="0" smtClean="0"/>
              <a:t>상황몰입</a:t>
            </a:r>
            <a:r>
              <a:rPr lang="en-US" altLang="ko-KR" dirty="0" smtClean="0"/>
              <a:t>,</a:t>
            </a:r>
            <a:r>
              <a:rPr lang="ko-KR" altLang="en-US" dirty="0" smtClean="0"/>
              <a:t>흥미유발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-20_01_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(F14-F10-F8/14:20~14:50/</a:t>
            </a:r>
            <a:r>
              <a:rPr lang="ko-KR" altLang="en-US" dirty="0" smtClean="0"/>
              <a:t>이동</a:t>
            </a:r>
            <a:r>
              <a:rPr lang="en-US" altLang="ko-KR" dirty="0" smtClean="0"/>
              <a:t>,</a:t>
            </a:r>
            <a:r>
              <a:rPr lang="ko-KR" altLang="en-US" dirty="0" smtClean="0"/>
              <a:t>수색</a:t>
            </a:r>
            <a:r>
              <a:rPr lang="en-US" altLang="ko-KR" dirty="0" smtClean="0"/>
              <a:t>/</a:t>
            </a:r>
            <a:r>
              <a:rPr lang="ko-KR" altLang="en-US" dirty="0" smtClean="0"/>
              <a:t>감정표현</a:t>
            </a:r>
            <a:r>
              <a:rPr lang="en-US" altLang="ko-KR" dirty="0" smtClean="0"/>
              <a:t>,</a:t>
            </a:r>
            <a:r>
              <a:rPr lang="ko-KR" altLang="en-US" dirty="0" smtClean="0"/>
              <a:t>가상대화</a:t>
            </a:r>
            <a:r>
              <a:rPr lang="en-US" altLang="ko-KR" dirty="0" smtClean="0"/>
              <a:t>/</a:t>
            </a:r>
            <a:r>
              <a:rPr lang="ko-KR" altLang="en-US" dirty="0" smtClean="0"/>
              <a:t>감정표현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리액션</a:t>
            </a:r>
            <a:r>
              <a:rPr lang="en-US" altLang="ko-KR" dirty="0" smtClean="0"/>
              <a:t>,</a:t>
            </a:r>
            <a:r>
              <a:rPr lang="ko-KR" altLang="en-US" dirty="0" smtClean="0"/>
              <a:t>상황판단</a:t>
            </a:r>
            <a:r>
              <a:rPr lang="en-US" altLang="ko-KR" dirty="0" smtClean="0"/>
              <a:t>/</a:t>
            </a:r>
            <a:r>
              <a:rPr lang="ko-KR" altLang="en-US" dirty="0" smtClean="0"/>
              <a:t>상황몰입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흥미유발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-20_01_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(F8-F10-F13-R5-W4/14:50~15:35/</a:t>
            </a:r>
            <a:r>
              <a:rPr lang="ko-KR" altLang="en-US" dirty="0" smtClean="0"/>
              <a:t>도망</a:t>
            </a:r>
            <a:r>
              <a:rPr lang="en-US" altLang="ko-KR" dirty="0" smtClean="0"/>
              <a:t>,</a:t>
            </a:r>
            <a:r>
              <a:rPr lang="ko-KR" altLang="en-US" dirty="0" smtClean="0"/>
              <a:t>수색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드립</a:t>
            </a:r>
            <a:r>
              <a:rPr lang="en-US" altLang="ko-KR" dirty="0" smtClean="0"/>
              <a:t>,</a:t>
            </a:r>
            <a:r>
              <a:rPr lang="ko-KR" altLang="en-US" dirty="0" smtClean="0"/>
              <a:t>감정표현</a:t>
            </a:r>
            <a:r>
              <a:rPr lang="en-US" altLang="ko-KR" dirty="0" smtClean="0"/>
              <a:t>,</a:t>
            </a:r>
            <a:r>
              <a:rPr lang="ko-KR" altLang="en-US" dirty="0" smtClean="0"/>
              <a:t>소통</a:t>
            </a:r>
            <a:r>
              <a:rPr lang="en-US" altLang="ko-KR" dirty="0" smtClean="0"/>
              <a:t>/</a:t>
            </a:r>
            <a:r>
              <a:rPr lang="ko-KR" altLang="en-US" dirty="0" smtClean="0"/>
              <a:t>감정표현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리액션</a:t>
            </a:r>
            <a:r>
              <a:rPr lang="en-US" altLang="ko-KR" dirty="0" smtClean="0"/>
              <a:t>,</a:t>
            </a:r>
            <a:r>
              <a:rPr lang="ko-KR" altLang="en-US" dirty="0" smtClean="0"/>
              <a:t>감정이입</a:t>
            </a:r>
            <a:r>
              <a:rPr lang="en-US" altLang="ko-KR" dirty="0" smtClean="0"/>
              <a:t>,</a:t>
            </a:r>
            <a:r>
              <a:rPr lang="ko-KR" altLang="en-US" dirty="0" smtClean="0"/>
              <a:t>상황판단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상황몰입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흥미유발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-20_01_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(W4-U1-W2-W3-W5-W7-F10-F12-F6/15:35~17:00/</a:t>
            </a:r>
            <a:r>
              <a:rPr lang="ko-KR" altLang="en-US" dirty="0" smtClean="0"/>
              <a:t>이동</a:t>
            </a:r>
            <a:r>
              <a:rPr lang="en-US" altLang="ko-KR" dirty="0" smtClean="0"/>
              <a:t>,</a:t>
            </a:r>
            <a:r>
              <a:rPr lang="ko-KR" altLang="en-US" dirty="0" smtClean="0"/>
              <a:t>수색</a:t>
            </a:r>
            <a:r>
              <a:rPr lang="en-US" altLang="ko-KR" dirty="0" smtClean="0"/>
              <a:t>/</a:t>
            </a:r>
            <a:r>
              <a:rPr lang="ko-KR" altLang="en-US" dirty="0" smtClean="0"/>
              <a:t>감정표현</a:t>
            </a:r>
            <a:r>
              <a:rPr lang="en-US" altLang="ko-KR" dirty="0" smtClean="0"/>
              <a:t>,</a:t>
            </a:r>
            <a:r>
              <a:rPr lang="ko-KR" altLang="en-US" dirty="0" smtClean="0"/>
              <a:t>소통</a:t>
            </a:r>
            <a:r>
              <a:rPr lang="en-US" altLang="ko-KR" dirty="0" smtClean="0"/>
              <a:t>/</a:t>
            </a:r>
            <a:r>
              <a:rPr lang="ko-KR" altLang="en-US" dirty="0" smtClean="0"/>
              <a:t>상황판단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리액션</a:t>
            </a:r>
            <a:r>
              <a:rPr lang="en-US" altLang="ko-KR" dirty="0" smtClean="0"/>
              <a:t>,</a:t>
            </a:r>
            <a:r>
              <a:rPr lang="ko-KR" altLang="en-US" dirty="0" smtClean="0"/>
              <a:t>소통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상황몰입</a:t>
            </a:r>
            <a:r>
              <a:rPr lang="en-US" altLang="ko-KR" dirty="0" smtClean="0"/>
              <a:t>,</a:t>
            </a:r>
            <a:r>
              <a:rPr lang="ko-KR" altLang="en-US" dirty="0" smtClean="0"/>
              <a:t>소통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-20_01_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(U1-W2-W3-W5-F14-F8/17:00~18:10/</a:t>
            </a:r>
            <a:r>
              <a:rPr lang="ko-KR" altLang="en-US" dirty="0" smtClean="0"/>
              <a:t>이동</a:t>
            </a:r>
            <a:r>
              <a:rPr lang="en-US" altLang="ko-KR" dirty="0" smtClean="0"/>
              <a:t>,</a:t>
            </a:r>
            <a:r>
              <a:rPr lang="ko-KR" altLang="en-US" dirty="0" smtClean="0"/>
              <a:t>수색</a:t>
            </a:r>
            <a:r>
              <a:rPr lang="en-US" altLang="ko-KR" dirty="0" smtClean="0"/>
              <a:t>,</a:t>
            </a:r>
            <a:r>
              <a:rPr lang="ko-KR" altLang="en-US" dirty="0" smtClean="0"/>
              <a:t>사망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가상대화</a:t>
            </a:r>
            <a:r>
              <a:rPr lang="en-US" altLang="ko-KR" dirty="0" smtClean="0"/>
              <a:t>,</a:t>
            </a:r>
            <a:r>
              <a:rPr lang="ko-KR" altLang="en-US" dirty="0" smtClean="0"/>
              <a:t>감정표현</a:t>
            </a:r>
            <a:r>
              <a:rPr lang="en-US" altLang="ko-KR" dirty="0" smtClean="0"/>
              <a:t>/</a:t>
            </a:r>
            <a:r>
              <a:rPr lang="ko-KR" altLang="en-US" dirty="0" smtClean="0"/>
              <a:t>상황판단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리액션</a:t>
            </a:r>
            <a:r>
              <a:rPr lang="en-US" altLang="ko-KR" dirty="0" smtClean="0"/>
              <a:t>,</a:t>
            </a:r>
            <a:r>
              <a:rPr lang="ko-KR" altLang="en-US" dirty="0" smtClean="0"/>
              <a:t>감정표현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상황몰입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흥미유발</a:t>
            </a:r>
            <a:r>
              <a:rPr lang="en-US" altLang="ko-KR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0563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=</a:t>
            </a:r>
            <a:r>
              <a:rPr lang="ko-KR" altLang="en-US" dirty="0" smtClean="0"/>
              <a:t>방문 지역 </a:t>
            </a:r>
            <a:r>
              <a:rPr lang="en-US" altLang="ko-KR" dirty="0" smtClean="0"/>
              <a:t>/ </a:t>
            </a:r>
            <a:r>
              <a:rPr lang="ko-KR" altLang="en-US" baseline="0" dirty="0" smtClean="0"/>
              <a:t>방문 시간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역할</a:t>
            </a:r>
            <a:r>
              <a:rPr lang="en-US" altLang="ko-KR" baseline="0" dirty="0" smtClean="0"/>
              <a:t>=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-19_12_</a:t>
            </a:r>
            <a:r>
              <a:rPr lang="ko-KR" altLang="en-US" dirty="0" err="1" smtClean="0"/>
              <a:t>데모고르곤</a:t>
            </a:r>
            <a:r>
              <a:rPr lang="en-US" altLang="ko-KR" dirty="0" smtClean="0"/>
              <a:t>(W3-F3-F7/1:05~1:30/</a:t>
            </a:r>
            <a:r>
              <a:rPr lang="ko-KR" altLang="en-US" dirty="0" smtClean="0"/>
              <a:t>이동</a:t>
            </a:r>
            <a:r>
              <a:rPr lang="en-US" altLang="ko-KR" dirty="0" smtClean="0"/>
              <a:t>,</a:t>
            </a:r>
            <a:r>
              <a:rPr lang="ko-KR" altLang="en-US" dirty="0" smtClean="0"/>
              <a:t>수색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게임외잡담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리액션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게임외잡담</a:t>
            </a:r>
            <a:r>
              <a:rPr lang="en-US" altLang="ko-KR" dirty="0" smtClean="0"/>
              <a:t>/</a:t>
            </a:r>
            <a:r>
              <a:rPr lang="ko-KR" altLang="en-US" dirty="0" smtClean="0"/>
              <a:t>시작지점</a:t>
            </a:r>
            <a:r>
              <a:rPr lang="en-US" altLang="ko-KR" dirty="0" smtClean="0"/>
              <a:t>,</a:t>
            </a:r>
            <a:r>
              <a:rPr lang="ko-KR" altLang="en-US" dirty="0" smtClean="0"/>
              <a:t>자유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-19_12_</a:t>
            </a:r>
            <a:r>
              <a:rPr lang="ko-KR" altLang="en-US" dirty="0" err="1" smtClean="0"/>
              <a:t>데모고르곤</a:t>
            </a:r>
            <a:r>
              <a:rPr lang="en-US" altLang="ko-KR" dirty="0" smtClean="0"/>
              <a:t>(U2-F3-W2-W1/1:55~2:30/</a:t>
            </a:r>
            <a:r>
              <a:rPr lang="ko-KR" altLang="en-US" dirty="0" smtClean="0"/>
              <a:t>도망</a:t>
            </a:r>
            <a:r>
              <a:rPr lang="en-US" altLang="ko-KR" dirty="0" smtClean="0"/>
              <a:t>/</a:t>
            </a:r>
            <a:r>
              <a:rPr lang="ko-KR" altLang="en-US" dirty="0" smtClean="0"/>
              <a:t>해설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게임외잡담</a:t>
            </a:r>
            <a:r>
              <a:rPr lang="en-US" altLang="ko-KR" dirty="0" smtClean="0"/>
              <a:t>,</a:t>
            </a:r>
            <a:r>
              <a:rPr lang="ko-KR" altLang="en-US" dirty="0" smtClean="0"/>
              <a:t>소통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리액션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게임외잡담</a:t>
            </a:r>
            <a:r>
              <a:rPr lang="en-US" altLang="ko-KR" dirty="0" smtClean="0"/>
              <a:t>/</a:t>
            </a:r>
            <a:r>
              <a:rPr lang="ko-KR" altLang="en-US" dirty="0" smtClean="0"/>
              <a:t>자유</a:t>
            </a:r>
            <a:r>
              <a:rPr lang="en-US" altLang="ko-KR" dirty="0" smtClean="0"/>
              <a:t>,</a:t>
            </a:r>
            <a:r>
              <a:rPr lang="ko-KR" altLang="en-US" dirty="0" smtClean="0"/>
              <a:t>주의환기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-19_12_</a:t>
            </a:r>
            <a:r>
              <a:rPr lang="ko-KR" altLang="en-US" dirty="0" err="1" smtClean="0"/>
              <a:t>데모고르곤</a:t>
            </a:r>
            <a:r>
              <a:rPr lang="en-US" altLang="ko-KR" dirty="0" smtClean="0"/>
              <a:t>(W1-W2-W1-U3-R5/2:30~3:35/</a:t>
            </a:r>
            <a:r>
              <a:rPr lang="ko-KR" altLang="en-US" dirty="0" smtClean="0"/>
              <a:t>도망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도네이션</a:t>
            </a:r>
            <a:r>
              <a:rPr lang="en-US" altLang="ko-KR" dirty="0" smtClean="0"/>
              <a:t>,</a:t>
            </a:r>
            <a:r>
              <a:rPr lang="ko-KR" altLang="en-US" dirty="0" smtClean="0"/>
              <a:t>해설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드립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게임외잡담</a:t>
            </a:r>
            <a:r>
              <a:rPr lang="en-US" altLang="ko-KR" dirty="0" smtClean="0"/>
              <a:t>,</a:t>
            </a:r>
            <a:r>
              <a:rPr lang="ko-KR" altLang="en-US" dirty="0" smtClean="0"/>
              <a:t>게임잡담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드립</a:t>
            </a:r>
            <a:r>
              <a:rPr lang="en-US" altLang="ko-KR" dirty="0" smtClean="0"/>
              <a:t>/</a:t>
            </a:r>
            <a:r>
              <a:rPr lang="ko-KR" altLang="en-US" dirty="0" smtClean="0"/>
              <a:t>자유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흥미유발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-19_12_</a:t>
            </a:r>
            <a:r>
              <a:rPr lang="ko-KR" altLang="en-US" dirty="0" err="1" smtClean="0"/>
              <a:t>데모고르곤</a:t>
            </a:r>
            <a:r>
              <a:rPr lang="en-US" altLang="ko-KR" dirty="0" smtClean="0"/>
              <a:t>(R5-W6-KS-U2/3:55~4:30/</a:t>
            </a:r>
            <a:r>
              <a:rPr lang="ko-KR" altLang="en-US" dirty="0" smtClean="0"/>
              <a:t>도망</a:t>
            </a:r>
            <a:r>
              <a:rPr lang="en-US" altLang="ko-KR" dirty="0" smtClean="0"/>
              <a:t>/</a:t>
            </a:r>
            <a:r>
              <a:rPr lang="ko-KR" altLang="en-US" dirty="0" smtClean="0"/>
              <a:t>해설</a:t>
            </a:r>
            <a:r>
              <a:rPr lang="en-US" altLang="ko-KR" dirty="0" smtClean="0"/>
              <a:t>/</a:t>
            </a:r>
            <a:r>
              <a:rPr lang="ko-KR" altLang="en-US" dirty="0" smtClean="0"/>
              <a:t>감정표현</a:t>
            </a:r>
            <a:r>
              <a:rPr lang="en-US" altLang="ko-KR" dirty="0" smtClean="0"/>
              <a:t>,</a:t>
            </a:r>
            <a:r>
              <a:rPr lang="ko-KR" altLang="en-US" dirty="0" smtClean="0"/>
              <a:t>상황판단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상황몰입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흥미유발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-19_12_</a:t>
            </a:r>
            <a:r>
              <a:rPr lang="ko-KR" altLang="en-US" dirty="0" err="1" smtClean="0"/>
              <a:t>데모고르곤</a:t>
            </a:r>
            <a:r>
              <a:rPr lang="en-US" altLang="ko-KR" dirty="0" smtClean="0"/>
              <a:t>(W5-U2-R4-W3-W2/5:10~5:45/</a:t>
            </a:r>
            <a:r>
              <a:rPr lang="ko-KR" altLang="en-US" dirty="0" smtClean="0"/>
              <a:t>도망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가상대화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드립</a:t>
            </a:r>
            <a:r>
              <a:rPr lang="en-US" altLang="ko-KR" dirty="0" smtClean="0"/>
              <a:t>,</a:t>
            </a:r>
            <a:r>
              <a:rPr lang="ko-KR" altLang="en-US" dirty="0" smtClean="0"/>
              <a:t>감정표현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리액션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흥미유발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-19_12_</a:t>
            </a:r>
            <a:r>
              <a:rPr lang="ko-KR" altLang="en-US" dirty="0" err="1" smtClean="0"/>
              <a:t>데모고르곤</a:t>
            </a:r>
            <a:r>
              <a:rPr lang="en-US" altLang="ko-KR" dirty="0" smtClean="0"/>
              <a:t>(W2-W3-W5/6:20~7:10/</a:t>
            </a:r>
            <a:r>
              <a:rPr lang="ko-KR" altLang="en-US" dirty="0" smtClean="0"/>
              <a:t>도망</a:t>
            </a:r>
            <a:r>
              <a:rPr lang="en-US" altLang="ko-KR" dirty="0" smtClean="0"/>
              <a:t>/</a:t>
            </a:r>
            <a:r>
              <a:rPr lang="ko-KR" altLang="en-US" dirty="0" smtClean="0"/>
              <a:t>감정표현</a:t>
            </a:r>
            <a:r>
              <a:rPr lang="en-US" altLang="ko-KR" dirty="0" smtClean="0"/>
              <a:t>,</a:t>
            </a:r>
            <a:r>
              <a:rPr lang="ko-KR" altLang="en-US" dirty="0" smtClean="0"/>
              <a:t>해설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가상대화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리액션</a:t>
            </a:r>
            <a:r>
              <a:rPr lang="en-US" altLang="ko-KR" dirty="0" smtClean="0"/>
              <a:t>,</a:t>
            </a:r>
            <a:r>
              <a:rPr lang="ko-KR" altLang="en-US" dirty="0" smtClean="0"/>
              <a:t>감정표현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드립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흥미유발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-19_12_</a:t>
            </a:r>
            <a:r>
              <a:rPr lang="ko-KR" altLang="en-US" dirty="0" err="1" smtClean="0"/>
              <a:t>데모고르곤</a:t>
            </a:r>
            <a:r>
              <a:rPr lang="en-US" altLang="ko-KR" dirty="0" smtClean="0"/>
              <a:t>(E-F4-W5-U2-W7-F13-E-F10/8:00~9:00/</a:t>
            </a:r>
            <a:r>
              <a:rPr lang="ko-KR" altLang="en-US" dirty="0" smtClean="0"/>
              <a:t>이동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드립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가상대화</a:t>
            </a:r>
            <a:r>
              <a:rPr lang="en-US" altLang="ko-KR" dirty="0" smtClean="0"/>
              <a:t>,</a:t>
            </a:r>
            <a:r>
              <a:rPr lang="ko-KR" altLang="en-US" dirty="0" smtClean="0"/>
              <a:t>해설</a:t>
            </a:r>
            <a:r>
              <a:rPr lang="en-US" altLang="ko-KR" dirty="0" smtClean="0"/>
              <a:t>/</a:t>
            </a:r>
            <a:r>
              <a:rPr lang="ko-KR" altLang="en-US" dirty="0" smtClean="0"/>
              <a:t>상황판단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드립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상황몰입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흥미유발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-19_12_</a:t>
            </a:r>
            <a:r>
              <a:rPr lang="ko-KR" altLang="en-US" dirty="0" err="1" smtClean="0"/>
              <a:t>데모고르곤</a:t>
            </a:r>
            <a:r>
              <a:rPr lang="en-US" altLang="ko-KR" dirty="0" smtClean="0"/>
              <a:t>(F10-W5-F3-W3-U2/9:00~9:50/</a:t>
            </a:r>
            <a:r>
              <a:rPr lang="ko-KR" altLang="en-US" dirty="0" smtClean="0"/>
              <a:t>이동</a:t>
            </a:r>
            <a:r>
              <a:rPr lang="en-US" altLang="ko-KR" dirty="0" smtClean="0"/>
              <a:t>/</a:t>
            </a:r>
            <a:r>
              <a:rPr lang="ko-KR" altLang="en-US" dirty="0" smtClean="0"/>
              <a:t>해설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드립</a:t>
            </a:r>
            <a:r>
              <a:rPr lang="en-US" altLang="ko-KR" dirty="0" smtClean="0"/>
              <a:t>/</a:t>
            </a:r>
            <a:r>
              <a:rPr lang="ko-KR" altLang="en-US" dirty="0" smtClean="0"/>
              <a:t>상황판단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상황몰입</a:t>
            </a:r>
            <a:r>
              <a:rPr lang="en-US" altLang="ko-KR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393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565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784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4922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049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175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708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2020-02-07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745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23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385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8035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054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301F8-5A19-4D53-B525-D052BC8201C6}" type="datetimeFigureOut">
              <a:rPr lang="ko-KR" altLang="en-US" smtClean="0"/>
              <a:t>2020-02-07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526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967522" y="2848785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91431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967522" y="2848785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690093" y="182704"/>
            <a:ext cx="314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19_09_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vs</a:t>
            </a:r>
            <a:r>
              <a:rPr lang="ko-KR" altLang="en-US" dirty="0" err="1" smtClean="0"/>
              <a:t>너</a:t>
            </a:r>
            <a:r>
              <a:rPr lang="ko-KR" altLang="en-US" dirty="0" err="1"/>
              <a:t>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946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967522" y="2848785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690093" y="182704"/>
            <a:ext cx="314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19_08_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(vs</a:t>
            </a:r>
            <a:r>
              <a:rPr lang="ko-KR" altLang="en-US" dirty="0" err="1" smtClean="0"/>
              <a:t>피그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1887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967522" y="2848785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690093" y="182704"/>
            <a:ext cx="314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19_07_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(vs</a:t>
            </a:r>
            <a:r>
              <a:rPr lang="ko-KR" altLang="en-US" dirty="0" err="1" smtClean="0"/>
              <a:t>해그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4532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967522" y="2848785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43034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967522" y="2848785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11492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967522" y="2848785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41848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967522" y="2848785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06026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967522" y="2848785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417159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967522" y="2848785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21373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967522" y="2848785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690093" y="182704"/>
            <a:ext cx="314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20_01_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(vs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2447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967522" y="2848785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690093" y="182704"/>
            <a:ext cx="314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19_12_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(vs</a:t>
            </a:r>
            <a:r>
              <a:rPr lang="ko-KR" altLang="en-US" dirty="0" err="1" smtClean="0"/>
              <a:t>데모고르곤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333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2612</TotalTime>
  <Words>2719</Words>
  <Application>Microsoft Office PowerPoint</Application>
  <PresentationFormat>와이드스크린</PresentationFormat>
  <Paragraphs>566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YoungBum</dc:creator>
  <cp:lastModifiedBy>Kim YoungBum</cp:lastModifiedBy>
  <cp:revision>211</cp:revision>
  <dcterms:created xsi:type="dcterms:W3CDTF">2020-01-22T04:39:04Z</dcterms:created>
  <dcterms:modified xsi:type="dcterms:W3CDTF">2020-02-06T16:25:43Z</dcterms:modified>
</cp:coreProperties>
</file>