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359" r:id="rId2"/>
    <p:sldId id="360" r:id="rId3"/>
    <p:sldId id="367" r:id="rId4"/>
    <p:sldId id="373" r:id="rId5"/>
    <p:sldId id="368" r:id="rId6"/>
    <p:sldId id="369" r:id="rId7"/>
    <p:sldId id="371" r:id="rId8"/>
    <p:sldId id="362" r:id="rId9"/>
    <p:sldId id="363" r:id="rId10"/>
    <p:sldId id="364" r:id="rId11"/>
    <p:sldId id="365" r:id="rId12"/>
    <p:sldId id="366" r:id="rId13"/>
    <p:sldId id="3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2CE"/>
    <a:srgbClr val="D331FF"/>
    <a:srgbClr val="EAE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33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443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Explanation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138</c:v>
                </c:pt>
                <c:pt idx="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161-90F4-B5B1C52DDD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Communication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46</c:v>
                </c:pt>
                <c:pt idx="1">
                  <c:v>61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161-90F4-B5B1C52DDD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 Lib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53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161-90F4-B5B1C52DDD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Expression of emotion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Intro</c:v>
                </c:pt>
                <c:pt idx="1">
                  <c:v>Main</c:v>
                </c:pt>
                <c:pt idx="2">
                  <c:v>Ending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74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7-4E57-B241-38F147A79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413504"/>
        <c:axId val="155423488"/>
      </c:barChart>
      <c:catAx>
        <c:axId val="155413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23488"/>
        <c:crosses val="autoZero"/>
        <c:auto val="1"/>
        <c:lblAlgn val="ctr"/>
        <c:lblOffset val="0"/>
        <c:noMultiLvlLbl val="0"/>
      </c:catAx>
      <c:valAx>
        <c:axId val="155423488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41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87378233584197"/>
          <c:y val="0.92653607916689051"/>
          <c:w val="0.82474850397147081"/>
          <c:h val="6.27322180897995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85-4D73-83E5-4F2FC8B9900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85-4D73-83E5-4F2FC8B9900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85-4D73-83E5-4F2FC8B9900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85-4D73-83E5-4F2FC8B9900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21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85-4D73-83E5-4F2FC8B99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92-4C58-A23F-84C9612BC9D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92-4C58-A23F-84C9612BC9D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92-4C58-A23F-84C9612BC9D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92-4C58-A23F-84C9612BC9D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36</c:v>
                </c:pt>
                <c:pt idx="2">
                  <c:v>42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92-4C58-A23F-84C9612BC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7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0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0FEE-2E7A-4EF2-996E-03288A0AA9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5D66-741C-42F2-8AF7-65C5EA487D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92B-6841-49DC-B319-7309819CD47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FFA9-F874-418F-BF9B-02092EAD039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9DE0-1421-46DA-8669-277C47F1C1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0E6F-51CD-41A0-A709-2DF1082CBA1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6501-DE55-468C-AAFB-30C2220339B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E584-2671-438A-88BD-31068D02598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A609-C378-4ED7-B35C-0D2197CD74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197F-59A7-4E9B-A6A2-9F4BA31CD2A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1AF7-E324-4038-8817-5115650C79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2113-D216-46A9-BC34-E791DAA06E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804290202"/>
              </p:ext>
            </p:extLst>
          </p:nvPr>
        </p:nvGraphicFramePr>
        <p:xfrm>
          <a:off x="859905" y="68964"/>
          <a:ext cx="10071332" cy="6714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81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56101" y="525715"/>
            <a:ext cx="2775064" cy="2101539"/>
          </a:xfrm>
          <a:prstGeom prst="roundRect">
            <a:avLst/>
          </a:prstGeom>
          <a:solidFill>
            <a:srgbClr val="B762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/>
              <a:t>Circus</a:t>
            </a:r>
            <a:endParaRPr lang="ko-KR" altLang="en-US" sz="60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53220" y="4690422"/>
            <a:ext cx="2464212" cy="1647245"/>
            <a:chOff x="2313460" y="4334600"/>
            <a:chExt cx="2464212" cy="1147151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2313460" y="4537589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2492601" y="4334600"/>
              <a:ext cx="2105931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Fortune</a:t>
              </a:r>
              <a:endParaRPr lang="en-US" altLang="ko-KR" sz="36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077109" y="4679910"/>
            <a:ext cx="3391622" cy="1647245"/>
            <a:chOff x="4786195" y="4327278"/>
            <a:chExt cx="2802994" cy="114715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955586" y="4537588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4786195" y="4327278"/>
              <a:ext cx="2802994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Setup Time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798822" y="4696347"/>
            <a:ext cx="4103862" cy="1647245"/>
            <a:chOff x="7288180" y="4346045"/>
            <a:chExt cx="3083293" cy="1147151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7597720" y="4537587"/>
              <a:ext cx="2464212" cy="7877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7288180" y="4346045"/>
              <a:ext cx="3083293" cy="114715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3600" b="1" dirty="0" smtClean="0">
                  <a:solidFill>
                    <a:sysClr val="windowText" lastClr="000000"/>
                  </a:solidFill>
                </a:rPr>
                <a:t>Control View</a:t>
              </a:r>
            </a:p>
          </p:txBody>
        </p:sp>
      </p:grpSp>
      <p:cxnSp>
        <p:nvCxnSpPr>
          <p:cNvPr id="46" name="꺾인 연결선 45"/>
          <p:cNvCxnSpPr/>
          <p:nvPr/>
        </p:nvCxnSpPr>
        <p:spPr>
          <a:xfrm rot="5400000">
            <a:off x="2555181" y="1708589"/>
            <a:ext cx="2269786" cy="41071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16200000" flipH="1">
            <a:off x="6662301" y="1708589"/>
            <a:ext cx="2269786" cy="410711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43634" y="2627254"/>
            <a:ext cx="0" cy="2269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1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4051" y="51923"/>
            <a:ext cx="11984997" cy="3082011"/>
            <a:chOff x="114051" y="1214530"/>
            <a:chExt cx="11984997" cy="3082011"/>
          </a:xfrm>
        </p:grpSpPr>
        <p:grpSp>
          <p:nvGrpSpPr>
            <p:cNvPr id="7" name="그룹 6"/>
            <p:cNvGrpSpPr/>
            <p:nvPr/>
          </p:nvGrpSpPr>
          <p:grpSpPr>
            <a:xfrm>
              <a:off x="114051" y="1226098"/>
              <a:ext cx="5221984" cy="3070443"/>
              <a:chOff x="-370446" y="1220266"/>
              <a:chExt cx="5221984" cy="3070443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-370446" y="1925706"/>
                <a:ext cx="5221984" cy="236500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11521" y="1220266"/>
                <a:ext cx="165805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Start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9316405" y="1216309"/>
              <a:ext cx="2782643" cy="3074394"/>
              <a:chOff x="9040643" y="1216309"/>
              <a:chExt cx="3060907" cy="3074394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040643" y="1925700"/>
                <a:ext cx="3060907" cy="236500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567976" y="1216309"/>
                <a:ext cx="200624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Result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682048" y="1214530"/>
              <a:ext cx="3270802" cy="3076173"/>
              <a:chOff x="4801140" y="1195289"/>
              <a:chExt cx="3597882" cy="3076173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4801140" y="1906459"/>
                <a:ext cx="3597882" cy="2365003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97675" y="1195289"/>
                <a:ext cx="200481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Chase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44450" y="2925940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Searching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8076" y="2929220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Stealth</a:t>
              </a:r>
              <a:endParaRPr lang="en-US" altLang="ko-KR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5687" y="292660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Detected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8273" y="2912074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Attack</a:t>
              </a:r>
              <a:endParaRPr lang="en-US" altLang="ko-KR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63903" y="2920622"/>
              <a:ext cx="1460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 smtClean="0"/>
                <a:t>Defence</a:t>
              </a:r>
              <a:endParaRPr lang="en-US" altLang="ko-KR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04648" y="2192592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Damaged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4648" y="352351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/>
                <a:t>Escape</a:t>
              </a:r>
              <a:endParaRPr lang="en-US" altLang="ko-KR" sz="2400" b="1" dirty="0"/>
            </a:p>
          </p:txBody>
        </p:sp>
        <p:sp>
          <p:nvSpPr>
            <p:cNvPr id="9" name="U자형 화살표 8"/>
            <p:cNvSpPr/>
            <p:nvPr/>
          </p:nvSpPr>
          <p:spPr>
            <a:xfrm>
              <a:off x="959852" y="2359968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U자형 화살표 40"/>
            <p:cNvSpPr/>
            <p:nvPr/>
          </p:nvSpPr>
          <p:spPr>
            <a:xfrm flipH="1" flipV="1">
              <a:off x="901099" y="3396604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U자형 화살표 41"/>
            <p:cNvSpPr/>
            <p:nvPr/>
          </p:nvSpPr>
          <p:spPr>
            <a:xfrm>
              <a:off x="6427828" y="2359968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U자형 화살표 42"/>
            <p:cNvSpPr/>
            <p:nvPr/>
          </p:nvSpPr>
          <p:spPr>
            <a:xfrm flipH="1" flipV="1">
              <a:off x="6369075" y="3396604"/>
              <a:ext cx="1899014" cy="588579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335462" y="2920101"/>
              <a:ext cx="470753" cy="4627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오른쪽 화살표 44"/>
            <p:cNvSpPr/>
            <p:nvPr/>
          </p:nvSpPr>
          <p:spPr>
            <a:xfrm>
              <a:off x="8954505" y="2897169"/>
              <a:ext cx="470753" cy="4627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4648" y="2877368"/>
              <a:ext cx="1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i="1" dirty="0" smtClean="0"/>
                <a:t>or</a:t>
              </a:r>
              <a:endParaRPr lang="en-US" altLang="ko-KR" sz="2400" b="1" i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3210" y="3151345"/>
            <a:ext cx="11641005" cy="4142069"/>
            <a:chOff x="93210" y="1309462"/>
            <a:chExt cx="11641005" cy="4142069"/>
          </a:xfrm>
        </p:grpSpPr>
        <p:sp>
          <p:nvSpPr>
            <p:cNvPr id="25" name="TextBox 24"/>
            <p:cNvSpPr txBox="1"/>
            <p:nvPr/>
          </p:nvSpPr>
          <p:spPr>
            <a:xfrm>
              <a:off x="93210" y="3154961"/>
              <a:ext cx="615553" cy="149802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Tension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826351" y="2026447"/>
              <a:ext cx="0" cy="27409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826351" y="4727280"/>
              <a:ext cx="10907864" cy="19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0686" y="4928311"/>
              <a:ext cx="2874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Chase Process</a:t>
              </a:r>
              <a:endParaRPr lang="ko-KR" altLang="en-US" sz="2800" b="1" dirty="0"/>
            </a:p>
          </p:txBody>
        </p:sp>
        <p:cxnSp>
          <p:nvCxnSpPr>
            <p:cNvPr id="29" name="직선 연결선 28"/>
            <p:cNvCxnSpPr/>
            <p:nvPr/>
          </p:nvCxnSpPr>
          <p:spPr>
            <a:xfrm rot="5400000">
              <a:off x="3362519" y="3427970"/>
              <a:ext cx="263452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>
              <a:off x="7703715" y="3429067"/>
              <a:ext cx="263452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 30"/>
            <p:cNvSpPr/>
            <p:nvPr/>
          </p:nvSpPr>
          <p:spPr>
            <a:xfrm>
              <a:off x="974989" y="2534376"/>
              <a:ext cx="10358846" cy="1985156"/>
            </a:xfrm>
            <a:custGeom>
              <a:avLst/>
              <a:gdLst>
                <a:gd name="connsiteX0" fmla="*/ 0 w 10358846"/>
                <a:gd name="connsiteY0" fmla="*/ 1985156 h 1985156"/>
                <a:gd name="connsiteX1" fmla="*/ 7876903 w 10358846"/>
                <a:gd name="connsiteY1" fmla="*/ 12664 h 1985156"/>
                <a:gd name="connsiteX2" fmla="*/ 10358846 w 10358846"/>
                <a:gd name="connsiteY2" fmla="*/ 1149133 h 198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58846" h="1985156">
                  <a:moveTo>
                    <a:pt x="0" y="1985156"/>
                  </a:moveTo>
                  <a:cubicBezTo>
                    <a:pt x="3075214" y="1068578"/>
                    <a:pt x="6150429" y="152001"/>
                    <a:pt x="7876903" y="12664"/>
                  </a:cubicBezTo>
                  <a:cubicBezTo>
                    <a:pt x="9603377" y="-126673"/>
                    <a:pt x="10006149" y="924887"/>
                    <a:pt x="10358846" y="1149133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2" name="자유형 31"/>
            <p:cNvSpPr/>
            <p:nvPr/>
          </p:nvSpPr>
          <p:spPr>
            <a:xfrm rot="21157454">
              <a:off x="1966546" y="3401328"/>
              <a:ext cx="1592446" cy="881030"/>
            </a:xfrm>
            <a:custGeom>
              <a:avLst/>
              <a:gdLst>
                <a:gd name="connsiteX0" fmla="*/ 0 w 731520"/>
                <a:gd name="connsiteY0" fmla="*/ 706715 h 881030"/>
                <a:gd name="connsiteX1" fmla="*/ 313508 w 731520"/>
                <a:gd name="connsiteY1" fmla="*/ 1321 h 881030"/>
                <a:gd name="connsiteX2" fmla="*/ 561703 w 731520"/>
                <a:gd name="connsiteY2" fmla="*/ 863469 h 881030"/>
                <a:gd name="connsiteX3" fmla="*/ 731520 w 731520"/>
                <a:gd name="connsiteY3" fmla="*/ 497709 h 88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20" h="881030">
                  <a:moveTo>
                    <a:pt x="0" y="706715"/>
                  </a:moveTo>
                  <a:cubicBezTo>
                    <a:pt x="109945" y="340955"/>
                    <a:pt x="219891" y="-24805"/>
                    <a:pt x="313508" y="1321"/>
                  </a:cubicBezTo>
                  <a:cubicBezTo>
                    <a:pt x="407125" y="27447"/>
                    <a:pt x="492034" y="780738"/>
                    <a:pt x="561703" y="863469"/>
                  </a:cubicBezTo>
                  <a:cubicBezTo>
                    <a:pt x="631372" y="946200"/>
                    <a:pt x="681446" y="721954"/>
                    <a:pt x="731520" y="497709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3" name="자유형 32"/>
            <p:cNvSpPr/>
            <p:nvPr/>
          </p:nvSpPr>
          <p:spPr>
            <a:xfrm rot="21152165">
              <a:off x="5019461" y="2407329"/>
              <a:ext cx="1683657" cy="1240699"/>
            </a:xfrm>
            <a:custGeom>
              <a:avLst/>
              <a:gdLst>
                <a:gd name="connsiteX0" fmla="*/ 0 w 744582"/>
                <a:gd name="connsiteY0" fmla="*/ 816805 h 1240699"/>
                <a:gd name="connsiteX1" fmla="*/ 274320 w 744582"/>
                <a:gd name="connsiteY1" fmla="*/ 6907 h 1240699"/>
                <a:gd name="connsiteX2" fmla="*/ 483325 w 744582"/>
                <a:gd name="connsiteY2" fmla="*/ 1221753 h 1240699"/>
                <a:gd name="connsiteX3" fmla="*/ 744582 w 744582"/>
                <a:gd name="connsiteY3" fmla="*/ 633925 h 124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582" h="1240699">
                  <a:moveTo>
                    <a:pt x="0" y="816805"/>
                  </a:moveTo>
                  <a:cubicBezTo>
                    <a:pt x="96883" y="378110"/>
                    <a:pt x="193766" y="-60584"/>
                    <a:pt x="274320" y="6907"/>
                  </a:cubicBezTo>
                  <a:cubicBezTo>
                    <a:pt x="354874" y="74398"/>
                    <a:pt x="404948" y="1117250"/>
                    <a:pt x="483325" y="1221753"/>
                  </a:cubicBezTo>
                  <a:cubicBezTo>
                    <a:pt x="561702" y="1326256"/>
                    <a:pt x="653142" y="980090"/>
                    <a:pt x="744582" y="633925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7182319" y="2315142"/>
              <a:ext cx="679269" cy="459049"/>
            </a:xfrm>
            <a:custGeom>
              <a:avLst/>
              <a:gdLst>
                <a:gd name="connsiteX0" fmla="*/ 0 w 679269"/>
                <a:gd name="connsiteY0" fmla="*/ 459049 h 459049"/>
                <a:gd name="connsiteX1" fmla="*/ 365760 w 679269"/>
                <a:gd name="connsiteY1" fmla="*/ 1849 h 459049"/>
                <a:gd name="connsiteX2" fmla="*/ 679269 w 679269"/>
                <a:gd name="connsiteY2" fmla="*/ 328420 h 45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269" h="459049">
                  <a:moveTo>
                    <a:pt x="0" y="459049"/>
                  </a:moveTo>
                  <a:cubicBezTo>
                    <a:pt x="126274" y="241334"/>
                    <a:pt x="252549" y="23620"/>
                    <a:pt x="365760" y="1849"/>
                  </a:cubicBezTo>
                  <a:cubicBezTo>
                    <a:pt x="478972" y="-19923"/>
                    <a:pt x="579120" y="154248"/>
                    <a:pt x="679269" y="328420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7861588" y="2605815"/>
              <a:ext cx="535577" cy="549146"/>
            </a:xfrm>
            <a:custGeom>
              <a:avLst/>
              <a:gdLst>
                <a:gd name="connsiteX0" fmla="*/ 0 w 535577"/>
                <a:gd name="connsiteY0" fmla="*/ 78377 h 549146"/>
                <a:gd name="connsiteX1" fmla="*/ 287383 w 535577"/>
                <a:gd name="connsiteY1" fmla="*/ 548640 h 549146"/>
                <a:gd name="connsiteX2" fmla="*/ 535577 w 535577"/>
                <a:gd name="connsiteY2" fmla="*/ 0 h 5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5577" h="549146">
                  <a:moveTo>
                    <a:pt x="0" y="78377"/>
                  </a:moveTo>
                  <a:cubicBezTo>
                    <a:pt x="99060" y="320040"/>
                    <a:pt x="198120" y="561703"/>
                    <a:pt x="287383" y="548640"/>
                  </a:cubicBezTo>
                  <a:cubicBezTo>
                    <a:pt x="376646" y="535577"/>
                    <a:pt x="456111" y="267788"/>
                    <a:pt x="535577" y="0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07880" y="1309462"/>
              <a:ext cx="130977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Start</a:t>
              </a:r>
              <a:endParaRPr lang="en-US" altLang="ko-KR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4794" y="1309462"/>
              <a:ext cx="14407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Chase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32308" y="1309462"/>
              <a:ext cx="144075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 smtClean="0"/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3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3210" y="3154961"/>
            <a:ext cx="615553" cy="14980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ko-KR" sz="2800" b="1" dirty="0" smtClean="0"/>
              <a:t>Tension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826351" y="2026447"/>
            <a:ext cx="0" cy="2740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826351" y="4727280"/>
            <a:ext cx="10907864" cy="19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686" y="4928311"/>
            <a:ext cx="2874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Chase Process</a:t>
            </a:r>
            <a:endParaRPr lang="ko-KR" altLang="en-US" sz="2800" b="1" dirty="0"/>
          </a:p>
        </p:txBody>
      </p:sp>
      <p:cxnSp>
        <p:nvCxnSpPr>
          <p:cNvPr id="30" name="직선 연결선 29"/>
          <p:cNvCxnSpPr/>
          <p:nvPr/>
        </p:nvCxnSpPr>
        <p:spPr>
          <a:xfrm rot="5400000">
            <a:off x="3362519" y="3427970"/>
            <a:ext cx="263452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7703715" y="3429067"/>
            <a:ext cx="263452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/>
          <p:cNvSpPr/>
          <p:nvPr/>
        </p:nvSpPr>
        <p:spPr>
          <a:xfrm>
            <a:off x="974989" y="2534376"/>
            <a:ext cx="10358846" cy="1985156"/>
          </a:xfrm>
          <a:custGeom>
            <a:avLst/>
            <a:gdLst>
              <a:gd name="connsiteX0" fmla="*/ 0 w 10358846"/>
              <a:gd name="connsiteY0" fmla="*/ 1985156 h 1985156"/>
              <a:gd name="connsiteX1" fmla="*/ 7876903 w 10358846"/>
              <a:gd name="connsiteY1" fmla="*/ 12664 h 1985156"/>
              <a:gd name="connsiteX2" fmla="*/ 10358846 w 10358846"/>
              <a:gd name="connsiteY2" fmla="*/ 1149133 h 198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8846" h="1985156">
                <a:moveTo>
                  <a:pt x="0" y="1985156"/>
                </a:moveTo>
                <a:cubicBezTo>
                  <a:pt x="3075214" y="1068578"/>
                  <a:pt x="6150429" y="152001"/>
                  <a:pt x="7876903" y="12664"/>
                </a:cubicBezTo>
                <a:cubicBezTo>
                  <a:pt x="9603377" y="-126673"/>
                  <a:pt x="10006149" y="924887"/>
                  <a:pt x="10358846" y="11491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3" name="자유형 32"/>
          <p:cNvSpPr/>
          <p:nvPr/>
        </p:nvSpPr>
        <p:spPr>
          <a:xfrm rot="21157454">
            <a:off x="1966546" y="3401328"/>
            <a:ext cx="1592446" cy="881030"/>
          </a:xfrm>
          <a:custGeom>
            <a:avLst/>
            <a:gdLst>
              <a:gd name="connsiteX0" fmla="*/ 0 w 731520"/>
              <a:gd name="connsiteY0" fmla="*/ 706715 h 881030"/>
              <a:gd name="connsiteX1" fmla="*/ 313508 w 731520"/>
              <a:gd name="connsiteY1" fmla="*/ 1321 h 881030"/>
              <a:gd name="connsiteX2" fmla="*/ 561703 w 731520"/>
              <a:gd name="connsiteY2" fmla="*/ 863469 h 881030"/>
              <a:gd name="connsiteX3" fmla="*/ 731520 w 731520"/>
              <a:gd name="connsiteY3" fmla="*/ 497709 h 88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" h="881030">
                <a:moveTo>
                  <a:pt x="0" y="706715"/>
                </a:moveTo>
                <a:cubicBezTo>
                  <a:pt x="109945" y="340955"/>
                  <a:pt x="219891" y="-24805"/>
                  <a:pt x="313508" y="1321"/>
                </a:cubicBezTo>
                <a:cubicBezTo>
                  <a:pt x="407125" y="27447"/>
                  <a:pt x="492034" y="780738"/>
                  <a:pt x="561703" y="863469"/>
                </a:cubicBezTo>
                <a:cubicBezTo>
                  <a:pt x="631372" y="946200"/>
                  <a:pt x="681446" y="721954"/>
                  <a:pt x="731520" y="497709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자유형 35"/>
          <p:cNvSpPr/>
          <p:nvPr/>
        </p:nvSpPr>
        <p:spPr>
          <a:xfrm rot="21152165">
            <a:off x="5019461" y="2407329"/>
            <a:ext cx="1683657" cy="1240699"/>
          </a:xfrm>
          <a:custGeom>
            <a:avLst/>
            <a:gdLst>
              <a:gd name="connsiteX0" fmla="*/ 0 w 744582"/>
              <a:gd name="connsiteY0" fmla="*/ 816805 h 1240699"/>
              <a:gd name="connsiteX1" fmla="*/ 274320 w 744582"/>
              <a:gd name="connsiteY1" fmla="*/ 6907 h 1240699"/>
              <a:gd name="connsiteX2" fmla="*/ 483325 w 744582"/>
              <a:gd name="connsiteY2" fmla="*/ 1221753 h 1240699"/>
              <a:gd name="connsiteX3" fmla="*/ 744582 w 744582"/>
              <a:gd name="connsiteY3" fmla="*/ 633925 h 124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582" h="1240699">
                <a:moveTo>
                  <a:pt x="0" y="816805"/>
                </a:moveTo>
                <a:cubicBezTo>
                  <a:pt x="96883" y="378110"/>
                  <a:pt x="193766" y="-60584"/>
                  <a:pt x="274320" y="6907"/>
                </a:cubicBezTo>
                <a:cubicBezTo>
                  <a:pt x="354874" y="74398"/>
                  <a:pt x="404948" y="1117250"/>
                  <a:pt x="483325" y="1221753"/>
                </a:cubicBezTo>
                <a:cubicBezTo>
                  <a:pt x="561702" y="1326256"/>
                  <a:pt x="653142" y="980090"/>
                  <a:pt x="744582" y="633925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자유형 36"/>
          <p:cNvSpPr/>
          <p:nvPr/>
        </p:nvSpPr>
        <p:spPr>
          <a:xfrm>
            <a:off x="7182319" y="2315142"/>
            <a:ext cx="679269" cy="459049"/>
          </a:xfrm>
          <a:custGeom>
            <a:avLst/>
            <a:gdLst>
              <a:gd name="connsiteX0" fmla="*/ 0 w 679269"/>
              <a:gd name="connsiteY0" fmla="*/ 459049 h 459049"/>
              <a:gd name="connsiteX1" fmla="*/ 365760 w 679269"/>
              <a:gd name="connsiteY1" fmla="*/ 1849 h 459049"/>
              <a:gd name="connsiteX2" fmla="*/ 679269 w 679269"/>
              <a:gd name="connsiteY2" fmla="*/ 328420 h 45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269" h="459049">
                <a:moveTo>
                  <a:pt x="0" y="459049"/>
                </a:moveTo>
                <a:cubicBezTo>
                  <a:pt x="126274" y="241334"/>
                  <a:pt x="252549" y="23620"/>
                  <a:pt x="365760" y="1849"/>
                </a:cubicBezTo>
                <a:cubicBezTo>
                  <a:pt x="478972" y="-19923"/>
                  <a:pt x="579120" y="154248"/>
                  <a:pt x="679269" y="328420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8" name="자유형 37"/>
          <p:cNvSpPr/>
          <p:nvPr/>
        </p:nvSpPr>
        <p:spPr>
          <a:xfrm>
            <a:off x="7861588" y="2605815"/>
            <a:ext cx="535577" cy="549146"/>
          </a:xfrm>
          <a:custGeom>
            <a:avLst/>
            <a:gdLst>
              <a:gd name="connsiteX0" fmla="*/ 0 w 535577"/>
              <a:gd name="connsiteY0" fmla="*/ 78377 h 549146"/>
              <a:gd name="connsiteX1" fmla="*/ 287383 w 535577"/>
              <a:gd name="connsiteY1" fmla="*/ 548640 h 549146"/>
              <a:gd name="connsiteX2" fmla="*/ 535577 w 535577"/>
              <a:gd name="connsiteY2" fmla="*/ 0 h 54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577" h="549146">
                <a:moveTo>
                  <a:pt x="0" y="78377"/>
                </a:moveTo>
                <a:cubicBezTo>
                  <a:pt x="99060" y="320040"/>
                  <a:pt x="198120" y="561703"/>
                  <a:pt x="287383" y="548640"/>
                </a:cubicBezTo>
                <a:cubicBezTo>
                  <a:pt x="376646" y="535577"/>
                  <a:pt x="456111" y="267788"/>
                  <a:pt x="535577" y="0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TextBox 39"/>
          <p:cNvSpPr txBox="1"/>
          <p:nvPr/>
        </p:nvSpPr>
        <p:spPr>
          <a:xfrm>
            <a:off x="2107880" y="1309462"/>
            <a:ext cx="13097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Start</a:t>
            </a:r>
            <a:endParaRPr lang="en-US" altLang="ko-KR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214794" y="1309462"/>
            <a:ext cx="14407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Chase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32308" y="1309462"/>
            <a:ext cx="144075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709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6" y="626546"/>
            <a:ext cx="10624981" cy="1755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882136" y="207591"/>
            <a:ext cx="1546867" cy="418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Intro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29004" y="207787"/>
            <a:ext cx="7022730" cy="4187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Chase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443310" y="205458"/>
            <a:ext cx="2063807" cy="42108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ysClr val="windowText" lastClr="000000"/>
                </a:solidFill>
              </a:rPr>
              <a:t>Ending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도넛 3"/>
          <p:cNvSpPr/>
          <p:nvPr/>
        </p:nvSpPr>
        <p:spPr>
          <a:xfrm>
            <a:off x="8705248" y="965458"/>
            <a:ext cx="821838" cy="821838"/>
          </a:xfrm>
          <a:prstGeom prst="donut">
            <a:avLst>
              <a:gd name="adj" fmla="val 13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120420" y="980728"/>
            <a:ext cx="7927912" cy="1145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4" idx="7"/>
          </p:cNvCxnSpPr>
          <p:nvPr/>
        </p:nvCxnSpPr>
        <p:spPr>
          <a:xfrm>
            <a:off x="9406731" y="1085813"/>
            <a:ext cx="1862101" cy="1040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20" y="2126207"/>
            <a:ext cx="10148412" cy="4043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2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 flipV="1">
            <a:off x="3554948" y="1094410"/>
            <a:ext cx="0" cy="4327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571574" y="5399892"/>
            <a:ext cx="4783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8174" y="5474709"/>
            <a:ext cx="259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Entertainment</a:t>
            </a:r>
            <a:endParaRPr lang="en-US" altLang="ko-KR" sz="24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054800" y="3027266"/>
            <a:ext cx="241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Performance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815647" y="3188742"/>
            <a:ext cx="2191536" cy="20081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Novice</a:t>
            </a:r>
            <a:endParaRPr lang="ko-KR" altLang="en-US" sz="32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15647" y="1180582"/>
            <a:ext cx="2191536" cy="2008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Expert</a:t>
            </a:r>
            <a:endParaRPr lang="ko-KR" altLang="en-US" sz="3200" b="1" dirty="0"/>
          </a:p>
        </p:txBody>
      </p:sp>
      <p:sp>
        <p:nvSpPr>
          <p:cNvPr id="16" name="직사각형 15"/>
          <p:cNvSpPr/>
          <p:nvPr/>
        </p:nvSpPr>
        <p:spPr>
          <a:xfrm>
            <a:off x="6007183" y="1180582"/>
            <a:ext cx="2191536" cy="20081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Circus</a:t>
            </a:r>
            <a:endParaRPr lang="ko-KR" altLang="en-US" sz="3200" b="1" dirty="0"/>
          </a:p>
        </p:txBody>
      </p:sp>
      <p:sp>
        <p:nvSpPr>
          <p:cNvPr id="17" name="직사각형 16"/>
          <p:cNvSpPr/>
          <p:nvPr/>
        </p:nvSpPr>
        <p:spPr>
          <a:xfrm>
            <a:off x="6007183" y="3194011"/>
            <a:ext cx="2191536" cy="20081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Slapstick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348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64" y="1120473"/>
            <a:ext cx="4356587" cy="4893781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3133725" y="4879975"/>
            <a:ext cx="2212975" cy="11112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152731" y="800605"/>
            <a:ext cx="2" cy="403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346700" y="5286231"/>
            <a:ext cx="2874888" cy="7049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85939" y="3989743"/>
            <a:ext cx="140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Novice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8915" y="2481835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Expert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03418" y="1980233"/>
            <a:ext cx="154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Slapstick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3367" y="800605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Circus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 rot="20733159">
            <a:off x="5625453" y="5666581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Entertainment</a:t>
            </a:r>
          </a:p>
        </p:txBody>
      </p:sp>
      <p:sp>
        <p:nvSpPr>
          <p:cNvPr id="33" name="TextBox 32"/>
          <p:cNvSpPr txBox="1"/>
          <p:nvPr/>
        </p:nvSpPr>
        <p:spPr>
          <a:xfrm rot="1632278">
            <a:off x="2888359" y="5515871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Performance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3725" y="631252"/>
            <a:ext cx="118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Total</a:t>
            </a:r>
          </a:p>
          <a:p>
            <a:pPr algn="ctr"/>
            <a:r>
              <a:rPr lang="en-US" altLang="ko-KR" sz="2400" b="1" dirty="0" smtClean="0"/>
              <a:t>View</a:t>
            </a:r>
            <a:endParaRPr lang="ko-KR" altLang="en-US" sz="2400" b="1" dirty="0"/>
          </a:p>
        </p:txBody>
      </p:sp>
      <p:sp>
        <p:nvSpPr>
          <p:cNvPr id="47" name="타원 46"/>
          <p:cNvSpPr/>
          <p:nvPr/>
        </p:nvSpPr>
        <p:spPr>
          <a:xfrm>
            <a:off x="5304463" y="5947550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23" y="800605"/>
            <a:ext cx="5433374" cy="5281898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3768725" y="3717926"/>
            <a:ext cx="1073150" cy="22521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904480" y="1092311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4834255" y="5326381"/>
            <a:ext cx="3070225" cy="64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43331" y="4061236"/>
            <a:ext cx="140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7723" y="2598379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28455" y="2635080"/>
            <a:ext cx="152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69815" y="1252039"/>
            <a:ext cx="116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893224">
            <a:off x="5372050" y="5660012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33" name="TextBox 32"/>
          <p:cNvSpPr txBox="1"/>
          <p:nvPr/>
        </p:nvSpPr>
        <p:spPr>
          <a:xfrm rot="3872032">
            <a:off x="2843469" y="4834205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7339346" y="2948166"/>
            <a:ext cx="171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View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9056" y="5938121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5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65" y="474897"/>
            <a:ext cx="5808644" cy="5545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9117" y="4664426"/>
            <a:ext cx="140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9711" y="1505541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32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EA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8061" y="3062409"/>
            <a:ext cx="154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4820" y="692107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910041" y="3648403"/>
            <a:ext cx="1073150" cy="22521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921106" y="964599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975571" y="5256858"/>
            <a:ext cx="3070225" cy="6423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93224">
            <a:off x="5513366" y="5590489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17" name="TextBox 16"/>
          <p:cNvSpPr txBox="1"/>
          <p:nvPr/>
        </p:nvSpPr>
        <p:spPr>
          <a:xfrm rot="3872032">
            <a:off x="2984785" y="4764682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6759002" y="3016656"/>
            <a:ext cx="303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moments</a:t>
            </a:r>
          </a:p>
        </p:txBody>
      </p:sp>
      <p:sp>
        <p:nvSpPr>
          <p:cNvPr id="19" name="타원 18"/>
          <p:cNvSpPr/>
          <p:nvPr/>
        </p:nvSpPr>
        <p:spPr>
          <a:xfrm>
            <a:off x="4950372" y="5868598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0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58" y="914537"/>
            <a:ext cx="4448481" cy="5295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62062" y="3498757"/>
            <a:ext cx="140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 K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2837" y="2386545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95 K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6808" y="2492479"/>
            <a:ext cx="154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131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1462" y="1248542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143 K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720221" y="3694731"/>
            <a:ext cx="1171534" cy="23720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8095677" y="1072664"/>
            <a:ext cx="0" cy="41733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884134" y="5338139"/>
            <a:ext cx="3267805" cy="7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0791403">
            <a:off x="5421929" y="5756744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30" name="TextBox 29"/>
          <p:cNvSpPr txBox="1"/>
          <p:nvPr/>
        </p:nvSpPr>
        <p:spPr>
          <a:xfrm rot="3816540">
            <a:off x="2893348" y="4930937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7071539" y="3124721"/>
            <a:ext cx="275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view</a:t>
            </a:r>
          </a:p>
        </p:txBody>
      </p:sp>
      <p:sp>
        <p:nvSpPr>
          <p:cNvPr id="32" name="타원 31"/>
          <p:cNvSpPr/>
          <p:nvPr/>
        </p:nvSpPr>
        <p:spPr>
          <a:xfrm>
            <a:off x="4858935" y="6034853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87" y="83133"/>
            <a:ext cx="5110964" cy="661993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3823855" y="4738255"/>
            <a:ext cx="1059592" cy="1760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671726" y="1563120"/>
            <a:ext cx="0" cy="43306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875825" y="5983836"/>
            <a:ext cx="2879031" cy="5139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001861">
            <a:off x="5195622" y="6278776"/>
            <a:ext cx="24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</a:p>
        </p:txBody>
      </p:sp>
      <p:sp>
        <p:nvSpPr>
          <p:cNvPr id="17" name="TextBox 16"/>
          <p:cNvSpPr txBox="1"/>
          <p:nvPr/>
        </p:nvSpPr>
        <p:spPr>
          <a:xfrm rot="3541275">
            <a:off x="2939447" y="5626132"/>
            <a:ext cx="251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6606023" y="3615177"/>
            <a:ext cx="275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view</a:t>
            </a:r>
          </a:p>
        </p:txBody>
      </p:sp>
      <p:sp>
        <p:nvSpPr>
          <p:cNvPr id="21" name="타원 20"/>
          <p:cNvSpPr/>
          <p:nvPr/>
        </p:nvSpPr>
        <p:spPr>
          <a:xfrm>
            <a:off x="4850626" y="6467119"/>
            <a:ext cx="84980" cy="84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36441" y="5441467"/>
            <a:ext cx="140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Novice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 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97680" y="2321861"/>
            <a:ext cx="1250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2.69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M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20822" y="3754566"/>
            <a:ext cx="154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1.85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50671" y="226187"/>
            <a:ext cx="116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Circus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4.95 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060616242"/>
              </p:ext>
            </p:extLst>
          </p:nvPr>
        </p:nvGraphicFramePr>
        <p:xfrm>
          <a:off x="432074" y="136710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6663" y="493296"/>
            <a:ext cx="723246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</a:t>
            </a:r>
            <a:endParaRPr lang="ko-KR" alt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95284" y="1611828"/>
            <a:ext cx="951475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21</a:t>
            </a:r>
            <a:endParaRPr lang="ko-KR" alt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62140" y="4953566"/>
            <a:ext cx="1133144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40</a:t>
            </a:r>
            <a:endParaRPr lang="ko-KR" alt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81010" y="2015216"/>
            <a:ext cx="1103763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33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897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916520101"/>
              </p:ext>
            </p:extLst>
          </p:nvPr>
        </p:nvGraphicFramePr>
        <p:xfrm>
          <a:off x="414176" y="94359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40622" y="1363207"/>
            <a:ext cx="125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29%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02719" y="1363207"/>
            <a:ext cx="1232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31%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2531" y="4047869"/>
            <a:ext cx="1339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36%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2210" y="4431610"/>
            <a:ext cx="137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42%</a:t>
            </a:r>
          </a:p>
        </p:txBody>
      </p:sp>
    </p:spTree>
    <p:extLst>
      <p:ext uri="{BB962C8B-B14F-4D97-AF65-F5344CB8AC3E}">
        <p14:creationId xmlns:p14="http://schemas.microsoft.com/office/powerpoint/2010/main" val="18468359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</TotalTime>
  <Words>127</Words>
  <Application>Microsoft Office PowerPoint</Application>
  <PresentationFormat>와이드스크린</PresentationFormat>
  <Paragraphs>102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398</cp:revision>
  <dcterms:created xsi:type="dcterms:W3CDTF">2019-12-05T04:16:40Z</dcterms:created>
  <dcterms:modified xsi:type="dcterms:W3CDTF">2020-08-25T11:29:05Z</dcterms:modified>
</cp:coreProperties>
</file>