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embeddings/Microsoft_Excel_____555.xlsx" ContentType="application/haansoftxlsx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embeddings/Microsoft_Excel_____111111.xlsx" ContentType="application/haansoftxlsx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embeddings/Microsoft_Excel_____121212.xlsx" ContentType="application/haansoftxls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9" r:id="rId2"/>
    <p:sldId id="30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14" r:id="rId15"/>
    <p:sldId id="317" r:id="rId16"/>
    <p:sldId id="318" r:id="rId17"/>
    <p:sldId id="319" r:id="rId18"/>
    <p:sldId id="320" r:id="rId19"/>
    <p:sldId id="321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636504</c:v>
                </c:pt>
                <c:pt idx="2">
                  <c:v>766470</c:v>
                </c:pt>
                <c:pt idx="3">
                  <c:v>1609614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394412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</a:t>
            </a:r>
            <a:r>
              <a:rPr lang="en-US" altLang="ko-KR" sz="1600" smtClean="0">
                <a:solidFill>
                  <a:srgbClr val="44546A">
                    <a:lumMod val="75000"/>
                  </a:srgbClr>
                </a:solidFill>
              </a:rPr>
              <a:t>– 20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3827377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44960375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51562428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29413902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068486189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07639876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856022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269089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6511453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73626641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8847392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630117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1427202"/>
            <a:ext cx="700403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분석 영상의 개수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분석 장르의 개수를 늘린다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2521820"/>
            <a:ext cx="894683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모멘트가 드러나지 않는</a:t>
            </a:r>
            <a:r>
              <a:rPr lang="en-US" altLang="ko-KR" sz="2000" b="1" dirty="0"/>
              <a:t>, broadcast</a:t>
            </a:r>
            <a:r>
              <a:rPr lang="ko-KR" altLang="en-US" sz="2000" b="1" dirty="0"/>
              <a:t>의 영역에 대해서 분석하고 언급한다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3625698"/>
            <a:ext cx="7211538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게임마다 모멘트 경향에 차이를 보이는 부분에 대해 분석</a:t>
            </a:r>
            <a:endParaRPr lang="en-US" altLang="ko-KR" sz="2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5382726"/>
            <a:ext cx="7917135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시간대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구간을 설정해 흥미 곡선과의 연관성을 분석한다</a:t>
            </a:r>
            <a:endParaRPr lang="en-US" altLang="ko-KR" sz="2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9542" y="4030707"/>
            <a:ext cx="884579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err="1" smtClean="0"/>
              <a:t>오버워치의</a:t>
            </a:r>
            <a:r>
              <a:rPr lang="ko-KR" altLang="en-US" sz="1200" dirty="0" smtClean="0"/>
              <a:t> 경우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시작부터 </a:t>
            </a:r>
            <a:r>
              <a:rPr lang="ko-KR" altLang="en-US" sz="1200" dirty="0"/>
              <a:t>끝까지 </a:t>
            </a:r>
            <a:r>
              <a:rPr lang="en-US" altLang="ko-KR" sz="1200" dirty="0"/>
              <a:t>6</a:t>
            </a:r>
            <a:r>
              <a:rPr lang="ko-KR" altLang="en-US" sz="1200" dirty="0"/>
              <a:t>인 협력 </a:t>
            </a:r>
            <a:r>
              <a:rPr lang="ko-KR" altLang="en-US" sz="1200" dirty="0" err="1"/>
              <a:t>팀파이트가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맞췄는가 못 맞췄는가로 </a:t>
            </a:r>
            <a:r>
              <a:rPr lang="ko-KR" altLang="en-US" sz="1200" dirty="0"/>
              <a:t>실력이나 상황을 명확하게 판가름할 수 있음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성장 요소가 없어서 언제든 상황이 역전될 수 </a:t>
            </a:r>
            <a:r>
              <a:rPr lang="ko-KR" altLang="en-US" sz="1200" dirty="0" smtClean="0"/>
              <a:t>있고 게임 </a:t>
            </a:r>
            <a:r>
              <a:rPr lang="ko-KR" altLang="en-US" sz="1200" dirty="0"/>
              <a:t>도중에 여유를 챙길 시간이 없음</a:t>
            </a:r>
            <a:endParaRPr lang="en-US" altLang="ko-KR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447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진기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평소 자주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등장하지 않는가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빈번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액자 32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154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</a:t>
                      </a:r>
                      <a:r>
                        <a:rPr lang="en-US" altLang="ko-KR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액자 19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171802"/>
            <a:ext cx="4939864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4053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액자 26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" y="3125005"/>
            <a:ext cx="3393278" cy="32894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1326853"/>
            <a:ext cx="5958852" cy="1783955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4852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46.66 </a:t>
                      </a:r>
                      <a:r>
                        <a:rPr lang="en-US" altLang="ko-KR" sz="1400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68,613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205,839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794</Words>
  <Application>Microsoft Office PowerPoint</Application>
  <PresentationFormat>와이드스크린</PresentationFormat>
  <Paragraphs>326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259</cp:revision>
  <dcterms:created xsi:type="dcterms:W3CDTF">2019-12-05T04:16:40Z</dcterms:created>
  <dcterms:modified xsi:type="dcterms:W3CDTF">2020-08-25T09:02:52Z</dcterms:modified>
</cp:coreProperties>
</file>