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65" d="100"/>
          <a:sy n="65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https://youtu.be/uRaK7_bHgXY?list=PLiFSqqhi2IVv4mLG3oFNqOsB3G-xZ0Pfw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6:05~6:35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F11-&gt;W7-&gt;F14-&gt;W7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데드하드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무빙으로</a:t>
            </a:r>
            <a:r>
              <a:rPr lang="ko-KR" altLang="en-US" baseline="0" dirty="0" smtClean="0"/>
              <a:t> 살인마의 공격을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피하네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무빙</a:t>
            </a:r>
            <a:r>
              <a:rPr lang="ko-KR" altLang="en-US" baseline="0" dirty="0" smtClean="0"/>
              <a:t> 실력에 감탄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W7-&gt;U2-&gt;U3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불타는 토템 정화됨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(1)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-(F11)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넘어갔으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여기 근처에서 누우면 안돼요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-(U2~U3) </a:t>
            </a:r>
            <a:r>
              <a:rPr lang="ko-KR" altLang="en-US" baseline="0" dirty="0" smtClean="0"/>
              <a:t>어 이번에 되게 잘해줬다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 다 켜진 곳으로 </a:t>
            </a:r>
            <a:r>
              <a:rPr lang="ko-KR" altLang="en-US" baseline="0" dirty="0" err="1" smtClean="0"/>
              <a:t>가야돼가지고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가면은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얘가 날 잡아도 손해거든요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어 여기도 발전기 있네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이득마니봤다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개잘했다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멀리멀리 갑시다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무빙오져따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칭찬 및 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7:00~8:15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자가 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완료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모두 수리 완료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err="1" smtClean="0"/>
              <a:t>이러면은</a:t>
            </a:r>
            <a:r>
              <a:rPr lang="ko-KR" altLang="en-US" baseline="0" dirty="0" smtClean="0"/>
              <a:t> 여기 저기 다 켜진다는 가정 하에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입장에서는 저기가 </a:t>
            </a:r>
            <a:r>
              <a:rPr lang="en-US" altLang="ko-KR" baseline="0" dirty="0" smtClean="0"/>
              <a:t>90%</a:t>
            </a:r>
            <a:r>
              <a:rPr lang="ko-KR" altLang="en-US" baseline="0" dirty="0" smtClean="0"/>
              <a:t>이상 많이 </a:t>
            </a:r>
            <a:r>
              <a:rPr lang="ko-KR" altLang="en-US" baseline="0" dirty="0" err="1" smtClean="0"/>
              <a:t>켜져있기</a:t>
            </a:r>
            <a:r>
              <a:rPr lang="ko-KR" altLang="en-US" baseline="0" dirty="0" smtClean="0"/>
              <a:t>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저기 근처를 못 떠난단 말이야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사이에 여기 돌아가고 저기 </a:t>
            </a:r>
            <a:r>
              <a:rPr lang="ko-KR" altLang="en-US" baseline="0" dirty="0" err="1" smtClean="0"/>
              <a:t>돌아가면은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무조건 이깁니다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err="1" smtClean="0"/>
              <a:t>너스가</a:t>
            </a:r>
            <a:r>
              <a:rPr lang="ko-KR" altLang="en-US" baseline="0" dirty="0" smtClean="0"/>
              <a:t> 유리한 상황이 될 수 있었는데 캠핑 </a:t>
            </a:r>
            <a:r>
              <a:rPr lang="ko-KR" altLang="en-US" baseline="0" dirty="0" err="1" smtClean="0"/>
              <a:t>터널링</a:t>
            </a:r>
            <a:r>
              <a:rPr lang="ko-KR" altLang="en-US" baseline="0" dirty="0" smtClean="0"/>
              <a:t> 안 해가지고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우린 여기 근처에 있자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치료하고 바로 살리자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살인마가 트랙터 위에 있는 것을 보고</a:t>
            </a:r>
            <a:r>
              <a:rPr lang="en-US" altLang="ko-KR" baseline="0" dirty="0" smtClean="0"/>
              <a:t>) 2</a:t>
            </a:r>
            <a:r>
              <a:rPr lang="ko-KR" altLang="en-US" baseline="0" dirty="0" smtClean="0"/>
              <a:t>층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지키는 선택을 하네요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발전기에 숨어 상황을 지켜보면서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어우 무섭네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어우</a:t>
            </a:r>
            <a:r>
              <a:rPr lang="en-US" altLang="ko-KR" baseline="0" dirty="0" smtClean="0"/>
              <a:t>~~</a:t>
            </a:r>
            <a:r>
              <a:rPr lang="ko-KR" altLang="en-US" baseline="0" dirty="0" err="1" smtClean="0"/>
              <a:t>워우워우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어이 </a:t>
            </a:r>
            <a:r>
              <a:rPr lang="ko-KR" altLang="en-US" baseline="0" dirty="0" err="1" smtClean="0"/>
              <a:t>어이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-(F9) (</a:t>
            </a:r>
            <a:r>
              <a:rPr lang="ko-KR" altLang="en-US" baseline="0" dirty="0" smtClean="0"/>
              <a:t>살인마가 고개를 돌리자 놀리듯 장난치며 발전기에서 모습을 보여주면서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까꿍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까꿍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까꿍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무적권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5252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따라하며 놀음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보는데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본거 </a:t>
            </a:r>
            <a:r>
              <a:rPr lang="ko-KR" altLang="en-US" baseline="0" dirty="0" err="1" smtClean="0"/>
              <a:t>가튼데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0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8:15~8:37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F9-&gt;W6-&gt;R5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구조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서서히 진입합니다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잠식 당하기 전에 근접해야 돼요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이정도면</a:t>
            </a:r>
            <a:r>
              <a:rPr lang="ko-KR" altLang="en-US" baseline="0" dirty="0" smtClean="0"/>
              <a:t> 친구들까지 </a:t>
            </a:r>
            <a:r>
              <a:rPr lang="ko-KR" altLang="en-US" baseline="0" dirty="0" err="1" smtClean="0"/>
              <a:t>왔을거고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왔네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뒤에서도 왔어 여기서 </a:t>
            </a:r>
            <a:r>
              <a:rPr lang="ko-KR" altLang="en-US" baseline="0" dirty="0" err="1" smtClean="0"/>
              <a:t>어그로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끌어주면은</a:t>
            </a:r>
            <a:r>
              <a:rPr lang="en-US" altLang="ko-KR" baseline="0" dirty="0" smtClean="0"/>
              <a:t>…3</a:t>
            </a:r>
            <a:r>
              <a:rPr lang="ko-KR" altLang="en-US" baseline="0" dirty="0" smtClean="0"/>
              <a:t>방향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너스여도</a:t>
            </a:r>
            <a:r>
              <a:rPr lang="ko-KR" altLang="en-US" baseline="0" dirty="0" smtClean="0"/>
              <a:t> 힘들지</a:t>
            </a:r>
            <a:r>
              <a:rPr lang="en-US" altLang="ko-KR" baseline="0" dirty="0" smtClean="0"/>
              <a:t>..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오늘은 살인마 다 </a:t>
            </a:r>
            <a:r>
              <a:rPr lang="ko-KR" altLang="en-US" baseline="0" dirty="0" err="1" smtClean="0"/>
              <a:t>하셨나용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살인마 안하셨음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시청자끼리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86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8:37~9:45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R5-&gt;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</a:t>
            </a:r>
            <a:r>
              <a:rPr lang="ko-KR" altLang="en-US" baseline="0" dirty="0" err="1" smtClean="0"/>
              <a:t>길막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커버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탈출문</a:t>
            </a:r>
            <a:r>
              <a:rPr lang="ko-KR" altLang="en-US" baseline="0" dirty="0" smtClean="0"/>
              <a:t> 개방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탈출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부상당한 </a:t>
            </a:r>
            <a:r>
              <a:rPr lang="en-US" altLang="ko-KR" baseline="0" dirty="0" smtClean="0"/>
              <a:t>4p) </a:t>
            </a:r>
            <a:r>
              <a:rPr lang="ko-KR" altLang="en-US" baseline="0" dirty="0" smtClean="0"/>
              <a:t>노린다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할배라서</a:t>
            </a:r>
            <a:r>
              <a:rPr lang="ko-KR" altLang="en-US" baseline="0" dirty="0" smtClean="0"/>
              <a:t> 당연히 시계라고 </a:t>
            </a:r>
            <a:r>
              <a:rPr lang="ko-KR" altLang="en-US" baseline="0" dirty="0" err="1" smtClean="0"/>
              <a:t>생각하는거야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 반대쪽 </a:t>
            </a:r>
            <a:r>
              <a:rPr lang="ko-KR" altLang="en-US" baseline="0" dirty="0" err="1" smtClean="0"/>
              <a:t>열어야되는데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허공을 공격하는 살인마를 보고 희화화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화났다 </a:t>
            </a:r>
            <a:r>
              <a:rPr lang="ko-KR" altLang="en-US" baseline="0" dirty="0" err="1" smtClean="0"/>
              <a:t>화났다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화났다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탈출문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하나도 안 열었는데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이쪽 이쪽으로 가요 이쪽으로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친구 </a:t>
            </a:r>
            <a:r>
              <a:rPr lang="ko-KR" altLang="en-US" baseline="0" dirty="0" err="1" smtClean="0"/>
              <a:t>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곳찌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곳찌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일본어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이쪽</a:t>
            </a:r>
            <a:r>
              <a:rPr lang="en-US" altLang="ko-KR" baseline="0" dirty="0" smtClean="0"/>
              <a:t>)!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놓쳤죠 지금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와리가리</a:t>
            </a:r>
            <a:r>
              <a:rPr lang="ko-KR" altLang="en-US" baseline="0" dirty="0" smtClean="0"/>
              <a:t> 털어서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끝났네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빨리 나가자 이제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생벤져스</a:t>
            </a:r>
            <a:r>
              <a:rPr lang="ko-KR" altLang="en-US" baseline="0" dirty="0" smtClean="0"/>
              <a:t> 도착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킹갓져스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부상당한 생존자를 커버하기 위해 모인 생존자들을 보며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시계공포증이 이걸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할배의</a:t>
            </a:r>
            <a:r>
              <a:rPr lang="ko-KR" altLang="en-US" baseline="0" dirty="0" smtClean="0"/>
              <a:t> 장점이군요 </a:t>
            </a:r>
            <a:r>
              <a:rPr lang="ko-KR" altLang="en-US" baseline="0" dirty="0" err="1" smtClean="0"/>
              <a:t>블러핑으로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시계낚시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특성에 기인한 채팅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길막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너스한테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비벼버리기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부비부비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생존마들ㅋㅋㅋㅋ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졸졸졸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생존자들이 살인마에게 일부러 붙어 </a:t>
            </a:r>
            <a:r>
              <a:rPr lang="ko-KR" altLang="en-US" baseline="0" dirty="0" err="1" smtClean="0"/>
              <a:t>길막하는</a:t>
            </a:r>
            <a:r>
              <a:rPr lang="ko-KR" altLang="en-US" baseline="0" dirty="0" smtClean="0"/>
              <a:t> 모습을 보고 웃음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나가라 </a:t>
            </a:r>
            <a:r>
              <a:rPr lang="ko-KR" altLang="en-US" baseline="0" dirty="0" err="1" smtClean="0"/>
              <a:t>이눔아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자꾸 </a:t>
            </a:r>
            <a:r>
              <a:rPr lang="ko-KR" altLang="en-US" baseline="0" dirty="0" err="1" smtClean="0"/>
              <a:t>길막하니까</a:t>
            </a:r>
            <a:r>
              <a:rPr lang="ko-KR" altLang="en-US" baseline="0" dirty="0" smtClean="0"/>
              <a:t> 화낸다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ㅋㅋㅋㅋ나빴다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</a:t>
            </a:r>
            <a:r>
              <a:rPr lang="ko-KR" altLang="en-US" baseline="0" dirty="0" smtClean="0"/>
              <a:t> 자아를 </a:t>
            </a:r>
            <a:r>
              <a:rPr lang="ko-KR" altLang="en-US" baseline="0" dirty="0" err="1" smtClean="0"/>
              <a:t>잃었는걸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감정이입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고찌고찌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흉내냄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0:25~1:15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W10-&gt;F1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도네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팬카페</a:t>
            </a:r>
            <a:r>
              <a:rPr lang="ko-KR" altLang="en-US" baseline="0" dirty="0" smtClean="0"/>
              <a:t> 얘기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권위상 관리자가 있어도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강요원님 만원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 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-(F1) (</a:t>
            </a:r>
            <a:r>
              <a:rPr lang="ko-KR" altLang="en-US" baseline="0" dirty="0" smtClean="0"/>
              <a:t>공격당하며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이게 맞네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카페 매니저 </a:t>
            </a:r>
            <a:r>
              <a:rPr lang="ko-KR" altLang="en-US" baseline="0" dirty="0" err="1" smtClean="0"/>
              <a:t>뽑장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살구 </a:t>
            </a:r>
            <a:r>
              <a:rPr lang="ko-KR" altLang="en-US" baseline="0" dirty="0" err="1" smtClean="0"/>
              <a:t>팬카페</a:t>
            </a:r>
            <a:r>
              <a:rPr lang="ko-KR" altLang="en-US" baseline="0" dirty="0" smtClean="0"/>
              <a:t> 매니저 살구 </a:t>
            </a:r>
            <a:r>
              <a:rPr lang="en-US" altLang="ko-KR" baseline="0" dirty="0" smtClean="0"/>
              <a:t>/ 2017</a:t>
            </a:r>
            <a:r>
              <a:rPr lang="ko-KR" altLang="en-US" baseline="0" dirty="0" smtClean="0"/>
              <a:t>년부터 본 </a:t>
            </a:r>
            <a:r>
              <a:rPr lang="ko-KR" altLang="en-US" baseline="0" dirty="0" err="1" smtClean="0"/>
              <a:t>사람중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선정ㄱㄱ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뭔가 이상한데</a:t>
            </a:r>
            <a:r>
              <a:rPr lang="en-US" altLang="ko-KR" baseline="0" dirty="0" smtClean="0"/>
              <a:t>..? / 3</a:t>
            </a:r>
            <a:r>
              <a:rPr lang="ko-KR" altLang="en-US" baseline="0" dirty="0" smtClean="0"/>
              <a:t>퍽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근데 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퍽 게임이에요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퍽 하나 </a:t>
            </a:r>
            <a:r>
              <a:rPr lang="ko-KR" altLang="en-US" baseline="0" dirty="0" err="1" smtClean="0"/>
              <a:t>어디감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퍽 </a:t>
            </a:r>
            <a:r>
              <a:rPr lang="ko-KR" altLang="en-US" baseline="0" dirty="0" err="1" smtClean="0"/>
              <a:t>미국감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실수를 놀림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너스네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또스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빨간너스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너스는</a:t>
            </a:r>
            <a:r>
              <a:rPr lang="ko-KR" altLang="en-US" baseline="0" dirty="0" smtClean="0"/>
              <a:t> 강하고 코스튬도 </a:t>
            </a:r>
            <a:r>
              <a:rPr lang="ko-KR" altLang="en-US" baseline="0" dirty="0" err="1" smtClean="0"/>
              <a:t>이쁘고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다가진듯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발견 후 관련 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헤에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흉내내기를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F1-&gt;U1-&gt;W1-&gt;F1(</a:t>
            </a:r>
            <a:r>
              <a:rPr lang="ko-KR" altLang="en-US" dirty="0" smtClean="0"/>
              <a:t>끌려감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데드하드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-(U1) (</a:t>
            </a:r>
            <a:r>
              <a:rPr lang="ko-KR" altLang="en-US" baseline="0" dirty="0" smtClean="0"/>
              <a:t>살인마의 </a:t>
            </a:r>
            <a:r>
              <a:rPr lang="ko-KR" altLang="en-US" baseline="0" dirty="0" err="1" smtClean="0"/>
              <a:t>에드온이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되게 멀리 멀리 가는 </a:t>
            </a:r>
            <a:r>
              <a:rPr lang="ko-KR" altLang="en-US" baseline="0" dirty="0" err="1" smtClean="0"/>
              <a:t>세팅이에요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빈사 당하며 캐릭터의 신음소리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얽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나 왜 퍽이 하나 </a:t>
            </a:r>
            <a:r>
              <a:rPr lang="ko-KR" altLang="en-US" baseline="0" dirty="0" err="1" smtClean="0"/>
              <a:t>없냐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패기 </a:t>
            </a:r>
            <a:r>
              <a:rPr lang="ko-KR" altLang="en-US" baseline="0" dirty="0" err="1" smtClean="0"/>
              <a:t>들었어야하는데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smtClean="0"/>
              <a:t>오래 </a:t>
            </a:r>
            <a:r>
              <a:rPr lang="ko-KR" altLang="en-US" baseline="0" dirty="0" err="1" smtClean="0"/>
              <a:t>뻐기긴했는데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빨리 </a:t>
            </a:r>
            <a:r>
              <a:rPr lang="ko-KR" altLang="en-US" baseline="0" dirty="0" err="1" smtClean="0"/>
              <a:t>터지지않는</a:t>
            </a:r>
            <a:r>
              <a:rPr lang="ko-KR" altLang="en-US" baseline="0" dirty="0" smtClean="0"/>
              <a:t> 한 이기기 </a:t>
            </a:r>
            <a:r>
              <a:rPr lang="ko-KR" altLang="en-US" baseline="0" dirty="0" err="1" smtClean="0"/>
              <a:t>힘들겁니다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err="1" smtClean="0"/>
              <a:t>블너스네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퍽겜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퍽이얔ㅋㅋㅋ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핸디캡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자체하드모드</a:t>
            </a:r>
            <a:r>
              <a:rPr lang="en-US" altLang="ko-KR" baseline="0" dirty="0" smtClean="0"/>
              <a:t>; (</a:t>
            </a:r>
            <a:r>
              <a:rPr lang="ko-KR" altLang="en-US" baseline="0" dirty="0" smtClean="0"/>
              <a:t>뒤늦게 실수를 알아챈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지금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낀거랑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맵이랑</a:t>
            </a:r>
            <a:r>
              <a:rPr lang="ko-KR" altLang="en-US" baseline="0" dirty="0" smtClean="0"/>
              <a:t> 되게 잘 떴어요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내가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걸린 위치도 되게 안 좋아가지고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초반에 피해도 </a:t>
            </a:r>
            <a:r>
              <a:rPr lang="ko-KR" altLang="en-US" baseline="0" dirty="0" err="1" smtClean="0"/>
              <a:t>입었구요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빨리 살려달라고 하는 게 제일 낫겠다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여기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묶인거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풀고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퍽 게임 해버렸다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잃어버린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자체 모래주머니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게임이 너무 쉬워서 자체 </a:t>
            </a:r>
            <a:r>
              <a:rPr lang="ko-KR" altLang="en-US" baseline="0" dirty="0" err="1" smtClean="0"/>
              <a:t>핸디캡하는거봐</a:t>
            </a:r>
            <a:r>
              <a:rPr lang="ko-KR" altLang="en-US" baseline="0" dirty="0" smtClean="0"/>
              <a:t> 멋져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뒤늦게 실수를 알아챈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보고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2:15~2:50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F1-&gt;R3-&gt;U1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치료받은 다음에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찾으러 가고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자신을 치료하려는 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아냐 아냐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돌려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돌려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-(R3) (</a:t>
            </a:r>
            <a:r>
              <a:rPr lang="ko-KR" altLang="en-US" baseline="0" dirty="0" smtClean="0"/>
              <a:t>구독 메시지를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뭔 소리야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이번판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말하는게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-(R3) (3p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(</a:t>
            </a:r>
            <a:r>
              <a:rPr lang="ko-KR" altLang="en-US" baseline="0" dirty="0" smtClean="0"/>
              <a:t>위치가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또 바로 옆이에요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-(R3-&gt;U1)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요건 어느 정도만 돌려놓고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이쪽으로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따라가서 </a:t>
            </a:r>
            <a:r>
              <a:rPr lang="ko-KR" altLang="en-US" baseline="0" dirty="0" err="1" smtClean="0"/>
              <a:t>바칠을</a:t>
            </a:r>
            <a:r>
              <a:rPr lang="ko-KR" altLang="en-US" baseline="0" dirty="0" smtClean="0"/>
              <a:t> 피해줘야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퍽 게임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대체 그는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독학자 </a:t>
            </a:r>
            <a:r>
              <a:rPr lang="ko-KR" altLang="en-US" baseline="0" dirty="0" err="1" smtClean="0"/>
              <a:t>낀거보다는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안낀게</a:t>
            </a:r>
            <a:r>
              <a:rPr lang="ko-KR" altLang="en-US" baseline="0" dirty="0" smtClean="0"/>
              <a:t> 낫잖아요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실수로 벌어진 상황을 웃음으로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2:50~3:05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생존자 구조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 완료</a:t>
            </a:r>
            <a:r>
              <a:rPr lang="en-US" altLang="ko-KR" baseline="0" dirty="0" smtClean="0"/>
              <a:t>(4),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(F9)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-(U1~F9) (</a:t>
            </a:r>
            <a:r>
              <a:rPr lang="ko-KR" altLang="en-US" baseline="0" dirty="0" smtClean="0"/>
              <a:t>갈고리에 걸린 생존자를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살려야될</a:t>
            </a:r>
            <a:r>
              <a:rPr lang="ko-KR" altLang="en-US" baseline="0" dirty="0" smtClean="0"/>
              <a:t> 확률이 높아요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눈 앞에 </a:t>
            </a:r>
            <a:r>
              <a:rPr lang="ko-KR" altLang="en-US" baseline="0" dirty="0" err="1" smtClean="0"/>
              <a:t>먹잇감이</a:t>
            </a:r>
            <a:r>
              <a:rPr lang="ko-KR" altLang="en-US" baseline="0" dirty="0" smtClean="0"/>
              <a:t> 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딴 데 가진 않을 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엥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안터졌었구나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살구퍽</a:t>
            </a:r>
            <a:r>
              <a:rPr lang="ko-KR" altLang="en-US" baseline="0" dirty="0" smtClean="0"/>
              <a:t> 하나가 </a:t>
            </a:r>
            <a:r>
              <a:rPr lang="ko-KR" altLang="en-US" baseline="0" dirty="0" err="1" smtClean="0"/>
              <a:t>루인이라는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뜻아닐까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시청자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메시지에 호응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3:05~4:25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(3),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), 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패기가 없는 게 좀 그렇네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도네를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하ㅋㅋ</a:t>
            </a:r>
            <a:r>
              <a:rPr lang="ko-KR" altLang="en-US" baseline="0" dirty="0" smtClean="0"/>
              <a:t> 독학자 욕하지 마라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독학자 일 열심히 한다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치료는 지금 하지 말고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일단 발전기에 집중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구독알림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사자비님</a:t>
            </a:r>
            <a:r>
              <a:rPr lang="en-US" altLang="ko-KR" baseline="0" dirty="0" smtClean="0"/>
              <a:t>~4</a:t>
            </a:r>
            <a:r>
              <a:rPr lang="ko-KR" altLang="en-US" baseline="0" dirty="0" smtClean="0"/>
              <a:t>개월 구독 고마워요 감사합니다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쭉 쭉 돌려봐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빈사당하는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를 보고</a:t>
            </a:r>
            <a:r>
              <a:rPr lang="en-US" altLang="ko-KR" baseline="0" dirty="0" smtClean="0"/>
              <a:t>) 3</a:t>
            </a:r>
            <a:r>
              <a:rPr lang="ko-KR" altLang="en-US" baseline="0" dirty="0" err="1" smtClean="0"/>
              <a:t>픽도</a:t>
            </a:r>
            <a:r>
              <a:rPr lang="ko-KR" altLang="en-US" baseline="0" dirty="0" smtClean="0"/>
              <a:t> 오래 뻐겨줬어 </a:t>
            </a:r>
            <a:r>
              <a:rPr lang="ko-KR" altLang="en-US" baseline="0" dirty="0" err="1" smtClean="0"/>
              <a:t>저정도면은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이거 </a:t>
            </a:r>
            <a:r>
              <a:rPr lang="ko-KR" altLang="en-US" baseline="0" dirty="0" err="1" smtClean="0"/>
              <a:t>걸릴텐데</a:t>
            </a:r>
            <a:r>
              <a:rPr lang="en-US" altLang="ko-KR" baseline="0" dirty="0" smtClean="0"/>
              <a:t>..(3p</a:t>
            </a:r>
            <a:r>
              <a:rPr lang="ko-KR" altLang="en-US" baseline="0" dirty="0" smtClean="0"/>
              <a:t>가 결정적인 일격 기술을 사용하는 것을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!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칼찌가</a:t>
            </a:r>
            <a:r>
              <a:rPr lang="ko-KR" altLang="en-US" baseline="0" dirty="0" smtClean="0"/>
              <a:t> 왜 있지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후레쉬</a:t>
            </a:r>
            <a:r>
              <a:rPr lang="ko-KR" altLang="en-US" baseline="0" dirty="0" smtClean="0"/>
              <a:t> 써줬나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 </a:t>
            </a:r>
            <a:r>
              <a:rPr lang="ko-KR" altLang="en-US" baseline="0" dirty="0" err="1" smtClean="0"/>
              <a:t>후레쉬</a:t>
            </a:r>
            <a:r>
              <a:rPr lang="ko-KR" altLang="en-US" baseline="0" dirty="0" smtClean="0"/>
              <a:t> 없었는데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en-US" altLang="ko-KR" baseline="0" dirty="0" smtClean="0"/>
              <a:t>…? </a:t>
            </a:r>
            <a:r>
              <a:rPr lang="ko-KR" altLang="en-US" baseline="0" dirty="0" smtClean="0"/>
              <a:t>아 방금 뭐 구했어요 사람을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 나 이해가 안되네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칼찌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쓴게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맞는거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여기 돌렸습니다</a:t>
            </a:r>
            <a:r>
              <a:rPr lang="en-US" altLang="ko-KR" baseline="0" dirty="0" smtClean="0"/>
              <a:t>~ (</a:t>
            </a:r>
            <a:r>
              <a:rPr lang="ko-KR" altLang="en-US" baseline="0" dirty="0" smtClean="0"/>
              <a:t>스킬 체크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틀리면 안돼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나를 구한거지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살구님이 구한 사람이 </a:t>
            </a:r>
            <a:r>
              <a:rPr lang="en-US" altLang="ko-KR" baseline="0" dirty="0" smtClean="0"/>
              <a:t>3p…</a:t>
            </a:r>
            <a:r>
              <a:rPr lang="ko-KR" altLang="en-US" baseline="0" dirty="0" smtClean="0"/>
              <a:t>아 맞네 내가 한번 구했지</a:t>
            </a:r>
            <a:r>
              <a:rPr lang="en-US" altLang="ko-KR" baseline="0" dirty="0" smtClean="0"/>
              <a:t>?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똥학자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플레이가 패기 그 자체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일만 열심히 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킹학자였을거임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메시지와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발언에 반응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-12</a:t>
            </a:r>
            <a:r>
              <a:rPr lang="ko-KR" altLang="en-US" baseline="0" dirty="0" err="1" smtClean="0"/>
              <a:t>시퍽</a:t>
            </a:r>
            <a:r>
              <a:rPr lang="ko-KR" altLang="en-US" baseline="0" dirty="0" smtClean="0"/>
              <a:t> 누가 터트렸어요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밸런시드</a:t>
            </a:r>
            <a:r>
              <a:rPr lang="ko-KR" altLang="en-US" baseline="0" dirty="0" smtClean="0"/>
              <a:t> 있다 칩시다</a:t>
            </a:r>
            <a:r>
              <a:rPr lang="en-US" altLang="ko-KR" baseline="0" dirty="0" smtClean="0"/>
              <a:t>..</a:t>
            </a:r>
            <a:r>
              <a:rPr lang="ko-KR" altLang="en-US" baseline="0" dirty="0" err="1" smtClean="0"/>
              <a:t>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12</a:t>
            </a:r>
            <a:r>
              <a:rPr lang="ko-KR" altLang="en-US" baseline="0" dirty="0" smtClean="0"/>
              <a:t>시 퍽 </a:t>
            </a:r>
            <a:r>
              <a:rPr lang="ko-KR" altLang="en-US" baseline="0" dirty="0" err="1" smtClean="0"/>
              <a:t>살구퍽이라서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안보이는겁니다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12</a:t>
            </a:r>
            <a:r>
              <a:rPr lang="ko-KR" altLang="en-US" baseline="0" dirty="0" smtClean="0"/>
              <a:t>시 </a:t>
            </a:r>
            <a:r>
              <a:rPr lang="ko-KR" altLang="en-US" baseline="0" dirty="0" err="1" smtClean="0"/>
              <a:t>투명퍽임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칼찌가</a:t>
            </a:r>
            <a:r>
              <a:rPr lang="ko-KR" altLang="en-US" baseline="0" dirty="0" smtClean="0"/>
              <a:t> 왜 </a:t>
            </a:r>
            <a:r>
              <a:rPr lang="ko-KR" altLang="en-US" baseline="0" dirty="0" err="1" smtClean="0"/>
              <a:t>있어ㅋㅋㅋ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방금 구한 사람이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픽이자나유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살린애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반응하고 답변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4:25~4:38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F9-&gt;F10-&gt;F11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요 뒤에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</a:t>
            </a:r>
            <a:r>
              <a:rPr lang="ko-KR" altLang="en-US" baseline="0" dirty="0" err="1" smtClean="0"/>
              <a:t>돌려주고여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능지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청년치매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아니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자신의 행동을 잊어버린 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놀리며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4:38~6:05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r>
              <a:rPr lang="en-US" altLang="ko-KR" baseline="0" dirty="0" smtClean="0"/>
              <a:t>(2), 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무난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하게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발전기에서 지는 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나오고 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일단 이기기 위해서 발전기에 올인 하고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좀 되게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힘들어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회복을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즉시힐</a:t>
            </a:r>
            <a:r>
              <a:rPr lang="ko-KR" altLang="en-US" baseline="0" dirty="0" smtClean="0"/>
              <a:t> 썼고</a:t>
            </a:r>
            <a:r>
              <a:rPr lang="en-US" altLang="ko-KR" baseline="0" dirty="0" smtClean="0"/>
              <a:t>. 2p </a:t>
            </a:r>
            <a:r>
              <a:rPr lang="ko-KR" altLang="en-US" baseline="0" dirty="0" smtClean="0"/>
              <a:t>한 대 더 맞았고 이건 얘가 구하러 가야 돼요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누울 각이야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픽이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아슬</a:t>
            </a:r>
            <a:r>
              <a:rPr lang="en-US" altLang="ko-KR" baseline="0" dirty="0" smtClean="0"/>
              <a:t>~</a:t>
            </a:r>
            <a:r>
              <a:rPr lang="ko-KR" altLang="en-US" baseline="0" dirty="0" err="1" smtClean="0"/>
              <a:t>아슬한데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아슬아슬하게 질 각이거든 우리가</a:t>
            </a:r>
            <a:r>
              <a:rPr lang="en-US" altLang="ko-KR" baseline="0" dirty="0" smtClean="0"/>
              <a:t>? (3p</a:t>
            </a:r>
            <a:r>
              <a:rPr lang="ko-KR" altLang="en-US" baseline="0" dirty="0" smtClean="0"/>
              <a:t>구조되는 걸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이길 수도 있겠다 이렇게 되면은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아예 캠핑을 </a:t>
            </a:r>
            <a:r>
              <a:rPr lang="ko-KR" altLang="en-US" baseline="0" dirty="0" err="1" smtClean="0"/>
              <a:t>안하네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나한테만 오지 않으면 되는데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-(2p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오래 뻐겨줬어요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돌리고 하나가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하나가 딴 데 </a:t>
            </a:r>
            <a:r>
              <a:rPr lang="ko-KR" altLang="en-US" baseline="0" dirty="0" err="1" smtClean="0"/>
              <a:t>있나본데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오늘 스킬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체크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감은 되게 좋다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끝에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여기서는 치료하는 거 같고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무난하게 지는 각이라니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칼찌랑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즉힐로</a:t>
            </a:r>
            <a:r>
              <a:rPr lang="ko-KR" altLang="en-US" baseline="0" dirty="0" smtClean="0"/>
              <a:t> 연명 </a:t>
            </a:r>
            <a:r>
              <a:rPr lang="en-US" altLang="ko-KR" baseline="0" dirty="0" smtClean="0"/>
              <a:t>/ 1</a:t>
            </a:r>
            <a:r>
              <a:rPr lang="ko-KR" altLang="en-US" baseline="0" dirty="0" smtClean="0"/>
              <a:t>명만 더 발전기 계속 돌려주면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말에 호응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790093" y="4409161"/>
            <a:ext cx="0" cy="652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890093" y="4919819"/>
            <a:ext cx="6781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위로 구부러진 화살표 4"/>
          <p:cNvSpPr/>
          <p:nvPr/>
        </p:nvSpPr>
        <p:spPr>
          <a:xfrm>
            <a:off x="6890093" y="5375188"/>
            <a:ext cx="1048562" cy="35650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971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7977129" y="3457448"/>
            <a:ext cx="0" cy="1623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368800" y="3172698"/>
            <a:ext cx="3175565" cy="815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299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419432" y="4197836"/>
            <a:ext cx="447107" cy="45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626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4347085" y="4290669"/>
            <a:ext cx="586016" cy="700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3380524" y="3942447"/>
            <a:ext cx="673553" cy="8731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674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408163" y="3238500"/>
            <a:ext cx="1532137" cy="771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273649" y="3301311"/>
            <a:ext cx="1461446" cy="3207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7001409" y="1790700"/>
            <a:ext cx="516991" cy="18310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659084" y="1788341"/>
            <a:ext cx="276392" cy="580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051095" y="2348102"/>
            <a:ext cx="638998" cy="1162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765449" y="3552926"/>
            <a:ext cx="749288" cy="5814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넛 15"/>
          <p:cNvSpPr/>
          <p:nvPr/>
        </p:nvSpPr>
        <p:spPr>
          <a:xfrm>
            <a:off x="9619214" y="3922811"/>
            <a:ext cx="286251" cy="271395"/>
          </a:xfrm>
          <a:prstGeom prst="donu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190093" y="1743997"/>
            <a:ext cx="0" cy="6178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78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4335566" y="2465786"/>
            <a:ext cx="609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4335566" y="1662098"/>
            <a:ext cx="612715" cy="503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4190093" y="1796644"/>
            <a:ext cx="1" cy="5520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729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740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442356" y="2320313"/>
            <a:ext cx="595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503660" y="2694386"/>
            <a:ext cx="15864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263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090093" y="2734979"/>
            <a:ext cx="0" cy="13590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23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951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47612" y="4277529"/>
            <a:ext cx="1409653" cy="2321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67040" y="4513071"/>
            <a:ext cx="9677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28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19_06_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0093" y="2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7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2765</Words>
  <Application>Microsoft Office PowerPoint</Application>
  <PresentationFormat>와이드스크린</PresentationFormat>
  <Paragraphs>730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295</cp:revision>
  <dcterms:created xsi:type="dcterms:W3CDTF">2020-01-22T04:39:04Z</dcterms:created>
  <dcterms:modified xsi:type="dcterms:W3CDTF">2020-02-07T03:21:29Z</dcterms:modified>
</cp:coreProperties>
</file>