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71532" autoAdjust="0"/>
  </p:normalViewPr>
  <p:slideViewPr>
    <p:cSldViewPr snapToGrid="0">
      <p:cViewPr varScale="1">
        <p:scale>
          <a:sx n="65" d="100"/>
          <a:sy n="65" d="100"/>
        </p:scale>
        <p:origin x="9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https://youtu.be/BcLYcD6FBcs?list=PLiFSqqhi2IVv4mLG3oFNqOsB3G-xZ0Pfw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6:40~7:08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R3-&gt;F1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잡담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치료받는게 중요하지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근데 이렇게 하면 </a:t>
            </a:r>
            <a:r>
              <a:rPr lang="en-US" altLang="ko-KR" baseline="0" dirty="0" smtClean="0"/>
              <a:t>0</a:t>
            </a:r>
            <a:r>
              <a:rPr lang="ko-KR" altLang="en-US" baseline="0" dirty="0" err="1" smtClean="0"/>
              <a:t>킬인데</a:t>
            </a:r>
            <a:r>
              <a:rPr lang="ko-KR" altLang="en-US" baseline="0" dirty="0" smtClean="0"/>
              <a:t> 거의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자신을 치료하던 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해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야 인명보다 </a:t>
            </a:r>
            <a:r>
              <a:rPr lang="ko-KR" altLang="en-US" baseline="0" dirty="0" err="1" smtClean="0"/>
              <a:t>중한게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어딨어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인명보다 </a:t>
            </a:r>
            <a:r>
              <a:rPr lang="ko-KR" altLang="en-US" baseline="0" dirty="0" err="1" smtClean="0"/>
              <a:t>중한게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어디있겠나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카운터 </a:t>
            </a:r>
            <a:r>
              <a:rPr lang="ko-KR" altLang="en-US" baseline="0" dirty="0" err="1" smtClean="0"/>
              <a:t>어반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어ㅡ반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카운터치네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인명ㅋㅋㅋㅋ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9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7:08~7:26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F1-&gt;W4-&gt;R3-&gt;F1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덫 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구독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덫을 발동시킨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못왔죠</a:t>
            </a:r>
            <a:r>
              <a:rPr lang="ko-KR" altLang="en-US" baseline="0" dirty="0" smtClean="0"/>
              <a:t> 멀어서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도화또치님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개월 구독 감사합니다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인명보다 중한 것이 </a:t>
            </a:r>
            <a:r>
              <a:rPr lang="ko-KR" altLang="en-US" baseline="0" dirty="0" err="1" smtClean="0"/>
              <a:t>어디있겠나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인명보다 중한 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인명보다 </a:t>
            </a:r>
            <a:r>
              <a:rPr lang="ko-KR" altLang="en-US" baseline="0" dirty="0" err="1" smtClean="0"/>
              <a:t>중요한거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탈출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목숨보다 돈이 중요해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맞장구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2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7:26~8:15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F1-&gt;F11-&gt;W7-&gt;R6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구조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-(F1~F11) (</a:t>
            </a:r>
            <a:r>
              <a:rPr lang="ko-KR" altLang="en-US" baseline="0" dirty="0" smtClean="0"/>
              <a:t>목숨보다 </a:t>
            </a:r>
            <a:r>
              <a:rPr lang="ko-KR" altLang="en-US" baseline="0" dirty="0" err="1" smtClean="0"/>
              <a:t>중한게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어디있겠나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드립관련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블레이드</a:t>
            </a:r>
            <a:r>
              <a:rPr lang="en-US" altLang="ko-KR" baseline="0" dirty="0" smtClean="0"/>
              <a:t>&amp;</a:t>
            </a:r>
            <a:r>
              <a:rPr lang="ko-KR" altLang="en-US" baseline="0" dirty="0" smtClean="0"/>
              <a:t>소울에 그 있어요 그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튜토리얼할</a:t>
            </a:r>
            <a:r>
              <a:rPr lang="ko-KR" altLang="en-US" baseline="0" dirty="0" smtClean="0"/>
              <a:t> 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의원 있어요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네 덫 일부러 밟아서 </a:t>
            </a:r>
            <a:r>
              <a:rPr lang="ko-KR" altLang="en-US" baseline="0" dirty="0" err="1" smtClean="0"/>
              <a:t>제거한거죠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-(W7) (</a:t>
            </a:r>
            <a:r>
              <a:rPr lang="ko-KR" altLang="en-US" baseline="0" dirty="0" smtClean="0"/>
              <a:t>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뭐하냐 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캠핑하냐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흑화했나봐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흑화했나봐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-(R6) (</a:t>
            </a:r>
            <a:r>
              <a:rPr lang="ko-KR" altLang="en-US" baseline="0" dirty="0" smtClean="0"/>
              <a:t>살인마 캐릭터의 잔영이 남는 버그 발생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뭐야 이 버그는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뭐야 이거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선채로 굳음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원인</a:t>
            </a:r>
            <a:r>
              <a:rPr lang="en-US" altLang="ko-KR" baseline="0" dirty="0" smtClean="0"/>
              <a:t>&lt;&lt;&lt;&lt;&lt;&lt;&lt; / </a:t>
            </a:r>
            <a:r>
              <a:rPr lang="ko-KR" altLang="en-US" baseline="0" dirty="0" err="1" smtClean="0"/>
              <a:t>키캠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원인제공자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한명만이라도 </a:t>
            </a:r>
            <a:r>
              <a:rPr lang="ko-KR" altLang="en-US" baseline="0" dirty="0" err="1" smtClean="0"/>
              <a:t>죽이겠다ㅋㅋㅋㅋ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흑화ㅋㅋㅋㅋ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화가 난 살인마의 특이행동으로 생각하고 웃는 한편 장난으로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탓함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smtClean="0"/>
              <a:t>선채로 죽었는데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못봐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버그네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갓갓버그</a:t>
            </a:r>
            <a:r>
              <a:rPr lang="en-US" altLang="ko-KR" baseline="0" dirty="0" smtClean="0"/>
              <a:t>; / ??? (</a:t>
            </a:r>
            <a:r>
              <a:rPr lang="ko-KR" altLang="en-US" baseline="0" dirty="0" smtClean="0"/>
              <a:t>버그임을 깨닫고 당황하는 한편 어이없어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0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생존자 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완료</a:t>
            </a:r>
            <a:r>
              <a:rPr lang="en-US" altLang="ko-KR" baseline="0" dirty="0" smtClean="0"/>
              <a:t>) 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</a:t>
            </a:r>
            <a:r>
              <a:rPr lang="en-US" altLang="ko-KR" baseline="0" dirty="0" smtClean="0"/>
              <a:t>?... </a:t>
            </a:r>
            <a:r>
              <a:rPr lang="ko-KR" altLang="en-US" baseline="0" dirty="0" smtClean="0"/>
              <a:t>뭐야 이거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뭐야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갓갓버그잖아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ㅋㅋㅋㅋ이야</a:t>
            </a:r>
            <a:r>
              <a:rPr lang="ko-KR" altLang="en-US" baseline="0" dirty="0" smtClean="0"/>
              <a:t> 역시 매튜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개발자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분신</a:t>
            </a:r>
            <a:r>
              <a:rPr lang="en-US" altLang="ko-KR" baseline="0" dirty="0" smtClean="0"/>
              <a:t>) / ?? / </a:t>
            </a:r>
            <a:r>
              <a:rPr lang="ko-KR" altLang="en-US" baseline="0" dirty="0" smtClean="0"/>
              <a:t>덫 있다고 알려주는 </a:t>
            </a:r>
            <a:r>
              <a:rPr lang="ko-KR" altLang="en-US" baseline="0" dirty="0" err="1" smtClean="0"/>
              <a:t>버그ㅋㅋㅋㅋ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선채로 죽는 버그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그림자 </a:t>
            </a:r>
            <a:r>
              <a:rPr lang="ko-KR" altLang="en-US" baseline="0" dirty="0" err="1" smtClean="0"/>
              <a:t>분신술</a:t>
            </a:r>
            <a:r>
              <a:rPr lang="en-US" altLang="ko-KR" baseline="0" dirty="0" smtClean="0"/>
              <a:t>!! / </a:t>
            </a:r>
            <a:r>
              <a:rPr lang="ko-KR" altLang="en-US" baseline="0" dirty="0" err="1" smtClean="0"/>
              <a:t>갓겜ㅋㅋ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대부분 버그입니다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매튜야 이게 게임이냐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버그 상황을 </a:t>
            </a:r>
            <a:r>
              <a:rPr lang="ko-KR" altLang="en-US" baseline="0" dirty="0" err="1" smtClean="0"/>
              <a:t>밈과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승화시킴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5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8:30~9:45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F11-&gt;U1-&gt;U3-&gt;W6-&gt;KS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 발동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모든 수리 완료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이끌어낼게요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친구를 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트랙터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위로 오게끔 만들고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덫을 발동시킨 후 살인마가 나타나 공격당하고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아아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지금이야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지금이야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디스 </a:t>
            </a:r>
            <a:r>
              <a:rPr lang="ko-KR" altLang="en-US" baseline="0" dirty="0" err="1" smtClean="0"/>
              <a:t>타임이야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-(W6~KS)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아주 좋아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하오하오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-(KS) (</a:t>
            </a:r>
            <a:r>
              <a:rPr lang="ko-KR" altLang="en-US" baseline="0" dirty="0" err="1" smtClean="0"/>
              <a:t>빈사당하며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으아하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한방이다 얘들아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얘들아 </a:t>
            </a:r>
            <a:r>
              <a:rPr lang="ko-KR" altLang="en-US" baseline="0" dirty="0" err="1" smtClean="0"/>
              <a:t>한방이야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-(KS) </a:t>
            </a:r>
            <a:r>
              <a:rPr lang="ko-KR" altLang="en-US" baseline="0" dirty="0" smtClean="0"/>
              <a:t>호프 한방이네 어차피 </a:t>
            </a:r>
            <a:r>
              <a:rPr lang="ko-KR" altLang="en-US" baseline="0" dirty="0" err="1" smtClean="0"/>
              <a:t>한방퍽이랑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호프랑</a:t>
            </a:r>
            <a:r>
              <a:rPr lang="ko-KR" altLang="en-US" baseline="0" dirty="0" smtClean="0"/>
              <a:t> 똑같으니까 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불타는 토템을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부숴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호프를 </a:t>
            </a:r>
            <a:r>
              <a:rPr lang="ko-KR" altLang="en-US" baseline="0" dirty="0" err="1" smtClean="0"/>
              <a:t>썻구나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스피릿이였으면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디스 </a:t>
            </a:r>
            <a:r>
              <a:rPr lang="ko-KR" altLang="en-US" baseline="0" dirty="0" err="1" smtClean="0"/>
              <a:t>이즈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쇼타임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하오하오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하오하오ㅋㅋ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바로 </a:t>
            </a:r>
            <a:r>
              <a:rPr lang="ko-KR" altLang="en-US" baseline="0" dirty="0" err="1" smtClean="0"/>
              <a:t>지금이얏</a:t>
            </a:r>
            <a:r>
              <a:rPr lang="en-US" altLang="ko-KR" baseline="0" dirty="0" smtClean="0"/>
              <a:t>! 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여긴 </a:t>
            </a:r>
            <a:r>
              <a:rPr lang="ko-KR" altLang="en-US" baseline="0" dirty="0" err="1" smtClean="0"/>
              <a:t>아오지인데</a:t>
            </a:r>
            <a:r>
              <a:rPr lang="en-US" altLang="ko-KR" baseline="0" dirty="0" smtClean="0"/>
              <a:t>? / AOG /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빈사당한</a:t>
            </a:r>
            <a:r>
              <a:rPr lang="ko-KR" altLang="en-US" baseline="0" dirty="0" smtClean="0"/>
              <a:t> 곳의 특성을 알고 놀림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호프에 </a:t>
            </a:r>
            <a:r>
              <a:rPr lang="ko-KR" altLang="en-US" baseline="0" dirty="0" err="1" smtClean="0"/>
              <a:t>한방ㅋㅋ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호프까짘ㅋㅋㅋ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호프인데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호프 한방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 호프에 한방이</a:t>
            </a:r>
            <a:r>
              <a:rPr lang="en-US" altLang="ko-KR" baseline="0" dirty="0" smtClean="0"/>
              <a:t>..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4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9:45~10:45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개방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사망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살리긴 힘들겠네요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 자살하면 </a:t>
            </a:r>
            <a:r>
              <a:rPr lang="ko-KR" altLang="en-US" baseline="0" dirty="0" err="1" smtClean="0"/>
              <a:t>될거같은데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 따버렸네요 </a:t>
            </a:r>
            <a:r>
              <a:rPr lang="ko-KR" altLang="en-US" baseline="0" dirty="0" err="1" smtClean="0"/>
              <a:t>나갈려나</a:t>
            </a:r>
            <a:r>
              <a:rPr lang="ko-KR" altLang="en-US" baseline="0" dirty="0" smtClean="0"/>
              <a:t> 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나가 그냥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살리기 힘들어 </a:t>
            </a:r>
            <a:r>
              <a:rPr lang="ko-KR" altLang="en-US" baseline="0" dirty="0" err="1" smtClean="0"/>
              <a:t>아오지라서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 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야이 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죽겠는데 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빈사 당하는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이타심이 너무 </a:t>
            </a:r>
            <a:r>
              <a:rPr lang="ko-KR" altLang="en-US" baseline="0" dirty="0" err="1" smtClean="0"/>
              <a:t>강했구만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 가면 되는데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너무 </a:t>
            </a:r>
            <a:r>
              <a:rPr lang="ko-KR" altLang="en-US" baseline="0" dirty="0" err="1" smtClean="0"/>
              <a:t>늦게왔다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다른 생존자가 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것을 보고 갈고리 저항을 포기하며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아쉽구만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죽어버릴걸</a:t>
            </a:r>
            <a:r>
              <a:rPr lang="ko-KR" altLang="en-US" baseline="0" dirty="0" smtClean="0"/>
              <a:t> 바로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아오지는</a:t>
            </a:r>
            <a:r>
              <a:rPr lang="ko-KR" altLang="en-US" baseline="0" dirty="0" smtClean="0"/>
              <a:t> 뭐다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아오지다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아오지에</a:t>
            </a:r>
            <a:r>
              <a:rPr lang="ko-KR" altLang="en-US" baseline="0" dirty="0" smtClean="0"/>
              <a:t> 걸리네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이거슨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조졌구여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즐거운 </a:t>
            </a:r>
            <a:r>
              <a:rPr lang="ko-KR" altLang="en-US" baseline="0" dirty="0" err="1" smtClean="0"/>
              <a:t>손절게임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손절이지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부정적 미래를 예측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살리려면 살리는 사람이 시계에 </a:t>
            </a:r>
            <a:r>
              <a:rPr lang="ko-KR" altLang="en-US" baseline="0" dirty="0" err="1" smtClean="0"/>
              <a:t>데하여야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할거같은데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없어도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아오지는</a:t>
            </a:r>
            <a:r>
              <a:rPr lang="ko-KR" altLang="en-US" baseline="0" dirty="0" smtClean="0"/>
              <a:t> 진짜 힘든데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아오지</a:t>
            </a:r>
            <a:r>
              <a:rPr lang="ko-KR" altLang="en-US" baseline="0" dirty="0" smtClean="0"/>
              <a:t> 동료 </a:t>
            </a:r>
            <a:r>
              <a:rPr lang="en-US" altLang="ko-KR" baseline="0" dirty="0" smtClean="0"/>
              <a:t>+1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이타심이 이걸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가짐어서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올킬각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 죽겠는데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4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R3-&gt;F1-&gt;F3-&gt;U2-&gt;R4-&gt;W3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정체 파악</a:t>
            </a:r>
            <a:r>
              <a:rPr lang="en-US" altLang="ko-KR" baseline="0" dirty="0" smtClean="0"/>
              <a:t>(F1),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(F1),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(R4),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(W3),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(W3)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살인마의 정체는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해그다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해그는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덫을 다 터트려줘야 됩니다 한명이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한명이 전담마크하면서 다 터트려줘야 </a:t>
            </a:r>
            <a:r>
              <a:rPr lang="ko-KR" altLang="en-US" baseline="0" dirty="0" err="1" smtClean="0"/>
              <a:t>되는거야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-(U2) (</a:t>
            </a:r>
            <a:r>
              <a:rPr lang="ko-KR" altLang="en-US" baseline="0" dirty="0" smtClean="0"/>
              <a:t>덫이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이쯤에 있을걸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부상당하며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한대 맞은 거 큰데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터널링은</a:t>
            </a:r>
            <a:r>
              <a:rPr lang="ko-KR" altLang="en-US" baseline="0" dirty="0" smtClean="0"/>
              <a:t> 완전히 전략인데 그게 </a:t>
            </a:r>
            <a:r>
              <a:rPr lang="ko-KR" altLang="en-US" baseline="0" dirty="0" err="1" smtClean="0"/>
              <a:t>비매가</a:t>
            </a:r>
            <a:r>
              <a:rPr lang="ko-KR" altLang="en-US" baseline="0" dirty="0" smtClean="0"/>
              <a:t> 될 수 있구나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세기말의 살구인가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매튜 스트리밍할 때 퍽 수준만 봐도 답 나옴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괴롭히기 간다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담당일진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ON / </a:t>
            </a:r>
            <a:r>
              <a:rPr lang="ko-KR" altLang="en-US" baseline="0" dirty="0" smtClean="0"/>
              <a:t>신나는 </a:t>
            </a:r>
            <a:r>
              <a:rPr lang="ko-KR" altLang="en-US" baseline="0" dirty="0" err="1" smtClean="0"/>
              <a:t>벨튀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옵세션이</a:t>
            </a:r>
            <a:r>
              <a:rPr lang="ko-KR" altLang="en-US" baseline="0" dirty="0" smtClean="0"/>
              <a:t> 터트리면 </a:t>
            </a:r>
            <a:r>
              <a:rPr lang="ko-KR" altLang="en-US" baseline="0" dirty="0" err="1" smtClean="0"/>
              <a:t>분노게이지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배인데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상대법</a:t>
            </a:r>
            <a:r>
              <a:rPr lang="ko-KR" altLang="en-US" baseline="0" dirty="0" smtClean="0"/>
              <a:t> 얘기에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-(W3~U1) </a:t>
            </a:r>
            <a:r>
              <a:rPr lang="ko-KR" altLang="en-US" baseline="0" dirty="0" smtClean="0"/>
              <a:t>근데 덫이 안 깔린 곳으로 쭉 달리면 돼요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밸런시드를</a:t>
            </a:r>
            <a:r>
              <a:rPr lang="ko-KR" altLang="en-US" baseline="0" dirty="0" smtClean="0"/>
              <a:t> 쓸까 </a:t>
            </a:r>
            <a:r>
              <a:rPr lang="ko-KR" altLang="en-US" baseline="0" dirty="0" err="1" smtClean="0"/>
              <a:t>데드하드를</a:t>
            </a:r>
            <a:r>
              <a:rPr lang="ko-KR" altLang="en-US" baseline="0" dirty="0" smtClean="0"/>
              <a:t> 쓸까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이 쪽에 덫 하나도 못 깔았거든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둘다쓰죠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난 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밸런이지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밸런</a:t>
            </a:r>
            <a:r>
              <a:rPr lang="ko-KR" altLang="en-US" baseline="0" dirty="0" smtClean="0"/>
              <a:t> 각이다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다써다써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둘 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밸런시드</a:t>
            </a:r>
            <a:r>
              <a:rPr lang="en-US" altLang="ko-KR" baseline="0" dirty="0" smtClean="0"/>
              <a:t>!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고민에 </a:t>
            </a:r>
            <a:r>
              <a:rPr lang="ko-KR" altLang="en-US" baseline="0" dirty="0" err="1" smtClean="0"/>
              <a:t>답변해줌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2:20~3:00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자가 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덫 발동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치료받음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 발동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쫒다가</a:t>
            </a:r>
            <a:r>
              <a:rPr lang="ko-KR" altLang="en-US" baseline="0" dirty="0" smtClean="0"/>
              <a:t> 다른 곳으로 가는 살인마를 향해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나를 안 </a:t>
            </a:r>
            <a:r>
              <a:rPr lang="ko-KR" altLang="en-US" baseline="0" dirty="0" err="1" smtClean="0"/>
              <a:t>쫒은걸</a:t>
            </a:r>
            <a:r>
              <a:rPr lang="ko-KR" altLang="en-US" baseline="0" dirty="0" smtClean="0"/>
              <a:t> 후회하게 </a:t>
            </a:r>
            <a:r>
              <a:rPr lang="ko-KR" altLang="en-US" baseline="0" dirty="0" err="1" smtClean="0"/>
              <a:t>될겁니다</a:t>
            </a:r>
            <a:r>
              <a:rPr lang="ko-KR" altLang="en-US" baseline="0" dirty="0" smtClean="0"/>
              <a:t> 이제</a:t>
            </a:r>
            <a:r>
              <a:rPr lang="en-US" altLang="ko-KR" baseline="0" dirty="0" smtClean="0"/>
              <a:t>..(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생존자한테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판자를 한 대 맞았고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왜냐면 나는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쫒기고있는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얘를 </a:t>
            </a:r>
            <a:r>
              <a:rPr lang="ko-KR" altLang="en-US" baseline="0" dirty="0" err="1" smtClean="0"/>
              <a:t>커버쳐줄거거든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다시 공격 당하고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얘가 아무것도 못하게 </a:t>
            </a:r>
            <a:r>
              <a:rPr lang="ko-KR" altLang="en-US" baseline="0" dirty="0" err="1" smtClean="0"/>
              <a:t>해줄거야</a:t>
            </a:r>
            <a:r>
              <a:rPr lang="ko-KR" altLang="en-US" baseline="0" dirty="0" smtClean="0"/>
              <a:t> 내가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그니까 </a:t>
            </a:r>
            <a:r>
              <a:rPr lang="ko-KR" altLang="en-US" baseline="0" dirty="0" err="1" smtClean="0"/>
              <a:t>해그를</a:t>
            </a:r>
            <a:r>
              <a:rPr lang="ko-KR" altLang="en-US" baseline="0" dirty="0" smtClean="0"/>
              <a:t> 상대하는 방법은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쟤가 </a:t>
            </a:r>
            <a:r>
              <a:rPr lang="ko-KR" altLang="en-US" baseline="0" dirty="0" err="1" smtClean="0"/>
              <a:t>쫒고있잖아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쫒다가</a:t>
            </a:r>
            <a:r>
              <a:rPr lang="ko-KR" altLang="en-US" baseline="0" dirty="0" smtClean="0"/>
              <a:t> 덫을 </a:t>
            </a:r>
            <a:r>
              <a:rPr lang="ko-KR" altLang="en-US" baseline="0" dirty="0" err="1" smtClean="0"/>
              <a:t>깔텐데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그걸 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자가 와가지고 </a:t>
            </a:r>
            <a:r>
              <a:rPr lang="ko-KR" altLang="en-US" baseline="0" dirty="0" err="1" smtClean="0"/>
              <a:t>부숴주면은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얘는 아무 능력도 없는 이동속도가 느린 </a:t>
            </a:r>
            <a:r>
              <a:rPr lang="ko-KR" altLang="en-US" baseline="0" dirty="0" err="1" smtClean="0"/>
              <a:t>해그가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되는거야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옵세션으로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관찰ㅋㅋㅋㅋ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덫 다 </a:t>
            </a:r>
            <a:r>
              <a:rPr lang="ko-KR" altLang="en-US" baseline="0" dirty="0" err="1" smtClean="0"/>
              <a:t>터트리기ㅋㅋㅋ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이래서 이 악물고 </a:t>
            </a:r>
            <a:r>
              <a:rPr lang="ko-KR" altLang="en-US" baseline="0" dirty="0" err="1" smtClean="0"/>
              <a:t>옵세션</a:t>
            </a:r>
            <a:r>
              <a:rPr lang="ko-KR" altLang="en-US" baseline="0" dirty="0" smtClean="0"/>
              <a:t> 먼저 잡는데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기술 퍽에 대한 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ㅎㄱㄹㅇ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해그래요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살인마를 놀리는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5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3:00~3:45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KS-&gt;F7-&gt;F10-&gt;W2-&gt;W1-&gt;U1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기절</a:t>
            </a:r>
            <a:r>
              <a:rPr lang="en-US" altLang="ko-KR" dirty="0" smtClean="0"/>
              <a:t>),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불타는 토템 </a:t>
            </a:r>
            <a:r>
              <a:rPr lang="ko-KR" altLang="en-US" baseline="0" dirty="0" err="1" smtClean="0"/>
              <a:t>정화됨</a:t>
            </a:r>
            <a:r>
              <a:rPr lang="en-US" altLang="ko-KR" baseline="0" dirty="0" smtClean="0"/>
              <a:t>(KS), </a:t>
            </a:r>
            <a:r>
              <a:rPr lang="ko-KR" altLang="en-US" baseline="0" dirty="0" smtClean="0"/>
              <a:t>살인마에게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(F10),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-(KS) (</a:t>
            </a:r>
            <a:r>
              <a:rPr lang="ko-KR" altLang="en-US" baseline="0" dirty="0" smtClean="0"/>
              <a:t>덫을 발동시킨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어딘지 찾고있죠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만약에 이동속도 </a:t>
            </a:r>
            <a:r>
              <a:rPr lang="en-US" altLang="ko-KR" baseline="0" dirty="0" smtClean="0"/>
              <a:t>4.4 </a:t>
            </a:r>
            <a:r>
              <a:rPr lang="ko-KR" altLang="en-US" baseline="0" dirty="0" err="1" smtClean="0"/>
              <a:t>해그한테</a:t>
            </a:r>
            <a:r>
              <a:rPr lang="ko-KR" altLang="en-US" baseline="0" dirty="0" smtClean="0"/>
              <a:t> 잡히면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그러면 할 말이 </a:t>
            </a:r>
            <a:r>
              <a:rPr lang="ko-KR" altLang="en-US" baseline="0" dirty="0" err="1" smtClean="0"/>
              <a:t>없는거고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야 이걸 봤네 이거를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우리에겐 </a:t>
            </a:r>
            <a:r>
              <a:rPr lang="ko-KR" altLang="en-US" baseline="0" dirty="0" err="1" smtClean="0"/>
              <a:t>데하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데드하드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가 있으니까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미리 </a:t>
            </a:r>
            <a:r>
              <a:rPr lang="ko-KR" altLang="en-US" baseline="0" dirty="0" err="1" smtClean="0"/>
              <a:t>쓰구요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err="1" smtClean="0"/>
              <a:t>카아아아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판자를 맞춰 살인마가 기절하는 소리를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치료를 합니다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너무 귀엽게 </a:t>
            </a:r>
            <a:r>
              <a:rPr lang="ko-KR" altLang="en-US" baseline="0" dirty="0" err="1" smtClean="0"/>
              <a:t>뛰자너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분노 게이지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흐즈믈르그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팔랑팔랑 </a:t>
            </a:r>
            <a:r>
              <a:rPr lang="ko-KR" altLang="en-US" baseline="0" dirty="0" err="1" smtClean="0"/>
              <a:t>걸어댕기네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분노 </a:t>
            </a:r>
            <a:r>
              <a:rPr lang="ko-KR" altLang="en-US" baseline="0" dirty="0" err="1" smtClean="0"/>
              <a:t>피버타임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해그흘린다</a:t>
            </a:r>
            <a:r>
              <a:rPr lang="ko-KR" altLang="en-US" baseline="0" dirty="0" smtClean="0"/>
              <a:t> 눈물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빡쳤다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해그ㅋㅋㅋ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고통받는 살인마에게 감정이입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크으으으으으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판자맛</a:t>
            </a:r>
            <a:r>
              <a:rPr lang="ko-KR" altLang="en-US" baseline="0" dirty="0" smtClean="0"/>
              <a:t> 좋다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크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판자 기절 소리를 </a:t>
            </a:r>
            <a:r>
              <a:rPr lang="ko-KR" altLang="en-US" baseline="0" dirty="0" err="1" smtClean="0"/>
              <a:t>흉내내며</a:t>
            </a:r>
            <a:r>
              <a:rPr lang="ko-KR" altLang="en-US" baseline="0" dirty="0" smtClean="0"/>
              <a:t> 좋아함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0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3:45~4:17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자가 치료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가면 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대 </a:t>
            </a:r>
            <a:r>
              <a:rPr lang="ko-KR" altLang="en-US" baseline="0" dirty="0" err="1" smtClean="0"/>
              <a:t>때렸구요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. 3</a:t>
            </a:r>
            <a:r>
              <a:rPr lang="ko-KR" altLang="en-US" baseline="0" dirty="0" err="1" smtClean="0"/>
              <a:t>픽도</a:t>
            </a:r>
            <a:r>
              <a:rPr lang="ko-KR" altLang="en-US" baseline="0" dirty="0" smtClean="0"/>
              <a:t> 근데 잘하는 일본 고인물이어서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믿고 맡기면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옷이 그렇게 튀니까 보인다고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 나는 </a:t>
            </a:r>
            <a:r>
              <a:rPr lang="ko-KR" altLang="en-US" baseline="0" dirty="0" err="1" smtClean="0"/>
              <a:t>어그로를</a:t>
            </a:r>
            <a:r>
              <a:rPr lang="ko-KR" altLang="en-US" baseline="0" dirty="0" smtClean="0"/>
              <a:t> 끌고 싶어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그래야지 손이 풀리니까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공격 빗나갔고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덫 깔았죠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ㄱㄴ존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도는거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돼지퍽도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안들었네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치료를 하고</a:t>
            </a:r>
            <a:r>
              <a:rPr lang="en-US" altLang="ko-KR" baseline="0" dirty="0" smtClean="0"/>
              <a:t>~…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옷이 그렇게 튀니까 보이죠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귀여웡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왜 벌써 </a:t>
            </a:r>
            <a:r>
              <a:rPr lang="ko-KR" altLang="en-US" baseline="0" dirty="0" err="1" smtClean="0"/>
              <a:t>망한거</a:t>
            </a:r>
            <a:r>
              <a:rPr lang="ko-KR" altLang="en-US" baseline="0" dirty="0" smtClean="0"/>
              <a:t> 같지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저렇게 </a:t>
            </a:r>
            <a:r>
              <a:rPr lang="ko-KR" altLang="en-US" baseline="0" dirty="0" err="1" smtClean="0"/>
              <a:t>상대하는거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맞는거</a:t>
            </a:r>
            <a:r>
              <a:rPr lang="ko-KR" altLang="en-US" baseline="0" dirty="0" smtClean="0"/>
              <a:t> 알면서도 살구가 하면 너무 얄밉다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믿고 맡기는 </a:t>
            </a:r>
            <a:r>
              <a:rPr lang="ko-KR" altLang="en-US" baseline="0" dirty="0" err="1" smtClean="0"/>
              <a:t>고인물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4:17~5:15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U1-&gt;U3-&gt;W6-&gt;W2-&gt;W3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탐색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제스처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덫 발동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이 친구의 덫을 제로로 만들어 </a:t>
            </a:r>
            <a:r>
              <a:rPr lang="ko-KR" altLang="en-US" baseline="0" dirty="0" err="1" smtClean="0"/>
              <a:t>주는거야</a:t>
            </a:r>
            <a:r>
              <a:rPr lang="en-US" altLang="ko-KR" baseline="0" dirty="0" smtClean="0"/>
              <a:t>…(KS</a:t>
            </a:r>
            <a:r>
              <a:rPr lang="ko-KR" altLang="en-US" baseline="0" dirty="0" smtClean="0"/>
              <a:t>에 있는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판자 내렸어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err="1" smtClean="0"/>
              <a:t>이쪽이었나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(</a:t>
            </a:r>
            <a:r>
              <a:rPr lang="ko-KR" altLang="en-US" baseline="0" dirty="0" smtClean="0"/>
              <a:t>덫을 발동시킨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이건 못 오죠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거리가 아예 멀어서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여기도 덫 하나 </a:t>
            </a:r>
            <a:r>
              <a:rPr lang="ko-KR" altLang="en-US" baseline="0" dirty="0" err="1" smtClean="0"/>
              <a:t>깔거야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덫 하나 빠졌어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살인마 뒤에서 제스처를 하며 도발하다가 살인마에게 발각된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왜 봤어 왜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살인마에게 공격당해 부상당한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그래요 왜 그래요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잘못했어요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돼지도 없으면 한방은 있겠네요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귀엽네ㅋㅋ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피부 너무 새하얌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옵세션은</a:t>
            </a:r>
            <a:r>
              <a:rPr lang="ko-KR" altLang="en-US" baseline="0" dirty="0" smtClean="0"/>
              <a:t> 어떤 생존자가 가지고 있나요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잡담 및 질문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분노게이지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얼마나 </a:t>
            </a:r>
            <a:r>
              <a:rPr lang="ko-KR" altLang="en-US" baseline="0" dirty="0" err="1" smtClean="0"/>
              <a:t>빡칠까ㅋㅋㅋㅋㅋ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진짜 </a:t>
            </a:r>
            <a:r>
              <a:rPr lang="ko-KR" altLang="en-US" baseline="0" dirty="0" err="1" smtClean="0"/>
              <a:t>답답하겠다ㅋㅋㅋㅋ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덫 다 </a:t>
            </a:r>
            <a:r>
              <a:rPr lang="ko-KR" altLang="en-US" baseline="0" dirty="0" err="1" smtClean="0"/>
              <a:t>터져ㅠㅠ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상황에 감정이입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봤어ㅋㅋㅋㅋㅋㅋ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살인마를 놀리는 도발 행동에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5:15~5:57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W3-U1-&gt;W4-&gt;R3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-(W3~U1)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밸런시드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써야된다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클났다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err="1" smtClean="0"/>
              <a:t>ㄱㄴ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 지금 그게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밸런시드가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쿨타임이</a:t>
            </a:r>
            <a:r>
              <a:rPr lang="ko-KR" altLang="en-US" baseline="0" dirty="0" smtClean="0"/>
              <a:t> 남아있어서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이거를 그냥 공격을 하네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한 바퀴 더 </a:t>
            </a:r>
            <a:r>
              <a:rPr lang="ko-KR" altLang="en-US" baseline="0" dirty="0" err="1" smtClean="0"/>
              <a:t>돌걸</a:t>
            </a:r>
            <a:r>
              <a:rPr lang="ko-KR" altLang="en-US" baseline="0" dirty="0" smtClean="0"/>
              <a:t> 그랬다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smtClean="0"/>
              <a:t>요 앞에 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돌렸네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안 좋은데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해그</a:t>
            </a:r>
            <a:r>
              <a:rPr lang="en-US" altLang="ko-KR" baseline="0" dirty="0" smtClean="0"/>
              <a:t>:</a:t>
            </a:r>
            <a:r>
              <a:rPr lang="ko-KR" altLang="en-US" baseline="0" dirty="0" err="1" smtClean="0"/>
              <a:t>너어어어는</a:t>
            </a:r>
            <a:r>
              <a:rPr lang="ko-KR" altLang="en-US" baseline="0" dirty="0" smtClean="0"/>
              <a:t> 죽인다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분노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업보 청산 </a:t>
            </a:r>
            <a:r>
              <a:rPr lang="en-US" altLang="ko-KR" baseline="0" dirty="0" smtClean="0"/>
              <a:t>ON /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주긴다</a:t>
            </a:r>
            <a:r>
              <a:rPr lang="ko-KR" altLang="en-US" baseline="0" dirty="0" smtClean="0"/>
              <a:t> 이놈아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뭘 </a:t>
            </a:r>
            <a:r>
              <a:rPr lang="ko-KR" altLang="en-US" baseline="0" dirty="0" err="1" smtClean="0"/>
              <a:t>왜그래요야</a:t>
            </a:r>
            <a:r>
              <a:rPr lang="ko-KR" altLang="en-US" baseline="0" dirty="0" smtClean="0"/>
              <a:t> 당신이 </a:t>
            </a:r>
            <a:r>
              <a:rPr lang="ko-KR" altLang="en-US" baseline="0" dirty="0" err="1" smtClean="0"/>
              <a:t>어그로했자나여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살인마에게 감정이입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입장 대변 및 흉내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탈진이신데ㅋㅋㅋㅋㅋ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탈진이죠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탈진ㅋㅋㅋ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파악이 덜 된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반박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8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5:57~6:40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화날만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했다구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덫을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완전 엄청 </a:t>
            </a:r>
            <a:r>
              <a:rPr lang="ko-KR" altLang="en-US" baseline="0" dirty="0" err="1" smtClean="0"/>
              <a:t>깔건데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이건 시계로 구해야 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구하기 좀 힘들어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자신을 구하러 다가오는 생존자를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이거 보나요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보나요 </a:t>
            </a:r>
            <a:r>
              <a:rPr lang="ko-KR" altLang="en-US" baseline="0" dirty="0" err="1" smtClean="0"/>
              <a:t>보나요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봤다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-(4p</a:t>
            </a:r>
            <a:r>
              <a:rPr lang="ko-KR" altLang="en-US" baseline="0" dirty="0" smtClean="0"/>
              <a:t>부상당한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이러면 완전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해그</a:t>
            </a:r>
            <a:r>
              <a:rPr lang="ko-KR" altLang="en-US" baseline="0" dirty="0" smtClean="0"/>
              <a:t> 시나리오대로 </a:t>
            </a:r>
            <a:r>
              <a:rPr lang="ko-KR" altLang="en-US" baseline="0" dirty="0" err="1" smtClean="0"/>
              <a:t>되는거야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 근데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완전 너무 멀리 가는데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 덫이 터져도 </a:t>
            </a:r>
            <a:r>
              <a:rPr lang="ko-KR" altLang="en-US" baseline="0" dirty="0" err="1" smtClean="0"/>
              <a:t>못올텐데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이정도면은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할모니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괴롭히지마라</a:t>
            </a:r>
            <a:r>
              <a:rPr lang="en-US" altLang="ko-KR" baseline="0" dirty="0" smtClean="0"/>
              <a:t>!! / </a:t>
            </a:r>
            <a:r>
              <a:rPr lang="ko-KR" altLang="en-US" baseline="0" dirty="0" err="1" smtClean="0"/>
              <a:t>캐애애애애앰핑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할머니 </a:t>
            </a:r>
            <a:r>
              <a:rPr lang="ko-KR" altLang="en-US" baseline="0" dirty="0" err="1" smtClean="0"/>
              <a:t>화나따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동정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시귀봉진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시귀봉진ㅋㅋ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봉인당할</a:t>
            </a:r>
            <a:r>
              <a:rPr lang="ko-KR" altLang="en-US" baseline="0" dirty="0" smtClean="0"/>
              <a:t> 일만 </a:t>
            </a:r>
            <a:r>
              <a:rPr lang="ko-KR" altLang="en-US" baseline="0" dirty="0" err="1" smtClean="0"/>
              <a:t>남은건가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거미줄 </a:t>
            </a:r>
            <a:r>
              <a:rPr lang="en-US" altLang="ko-KR" baseline="0" dirty="0" smtClean="0"/>
              <a:t>ON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능력을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승화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3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451726" y="2222839"/>
            <a:ext cx="828798" cy="488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493477" y="2535445"/>
            <a:ext cx="554691" cy="6689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56618" y="2612699"/>
            <a:ext cx="74275" cy="591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438535" y="2358740"/>
            <a:ext cx="649939" cy="1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15123" y="2452875"/>
            <a:ext cx="3253111" cy="15306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568234" y="4420621"/>
            <a:ext cx="0" cy="632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037157" y="4264598"/>
            <a:ext cx="473797" cy="5505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030309" y="4232031"/>
            <a:ext cx="504091" cy="11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5275385" y="2403744"/>
            <a:ext cx="2365665" cy="15328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182972" y="2408043"/>
            <a:ext cx="624292" cy="1636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138502" y="4499120"/>
            <a:ext cx="0" cy="530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449204" y="4279044"/>
            <a:ext cx="1313204" cy="8019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곱셈 기호 1"/>
          <p:cNvSpPr/>
          <p:nvPr/>
        </p:nvSpPr>
        <p:spPr>
          <a:xfrm>
            <a:off x="5566786" y="3845290"/>
            <a:ext cx="398585" cy="43375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462855" y="2461930"/>
            <a:ext cx="547454" cy="6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369877" y="2446407"/>
            <a:ext cx="2382615" cy="15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960398" y="2612699"/>
            <a:ext cx="628819" cy="60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746864" y="2468398"/>
            <a:ext cx="764090" cy="5296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7890466" y="1650625"/>
            <a:ext cx="581996" cy="5642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190466" y="1599894"/>
            <a:ext cx="2361223" cy="1315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4256856" y="1859827"/>
            <a:ext cx="623310" cy="848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431323" y="1817077"/>
            <a:ext cx="1289539" cy="2321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389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990093" y="3365786"/>
            <a:ext cx="255231" cy="6603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379631" y="3470978"/>
            <a:ext cx="495777" cy="6224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6170177" y="1670285"/>
            <a:ext cx="854223" cy="236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280524" y="1554573"/>
            <a:ext cx="1447012" cy="115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305753" y="1836744"/>
            <a:ext cx="668680" cy="642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658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09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332756" y="2556417"/>
            <a:ext cx="612121" cy="1564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212063" y="4514042"/>
            <a:ext cx="1" cy="550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422309" y="1819816"/>
            <a:ext cx="1567784" cy="3221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106201" y="1666290"/>
            <a:ext cx="1516946" cy="186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653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5256487" y="1804568"/>
            <a:ext cx="2311748" cy="419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508475" y="2500074"/>
            <a:ext cx="1356620" cy="705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318552" y="2604255"/>
            <a:ext cx="32387" cy="6230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40093" y="215439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853" y="381459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8234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3092</Words>
  <Application>Microsoft Office PowerPoint</Application>
  <PresentationFormat>와이드스크린</PresentationFormat>
  <Paragraphs>785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263</cp:revision>
  <dcterms:created xsi:type="dcterms:W3CDTF">2020-01-22T04:39:04Z</dcterms:created>
  <dcterms:modified xsi:type="dcterms:W3CDTF">2020-02-05T17:25:53Z</dcterms:modified>
</cp:coreProperties>
</file>