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4" r:id="rId2"/>
    <p:sldId id="285" r:id="rId3"/>
    <p:sldId id="28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0" autoAdjust="0"/>
    <p:restoredTop sz="92317" autoAdjust="0"/>
  </p:normalViewPr>
  <p:slideViewPr>
    <p:cSldViewPr snapToGrid="0">
      <p:cViewPr varScale="1">
        <p:scale>
          <a:sx n="63" d="100"/>
          <a:sy n="63" d="100"/>
        </p:scale>
        <p:origin x="102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3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2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2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연결선 59"/>
          <p:cNvCxnSpPr/>
          <p:nvPr/>
        </p:nvCxnSpPr>
        <p:spPr>
          <a:xfrm flipH="1">
            <a:off x="661594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11655910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3646844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8659903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50835" y="583303"/>
            <a:ext cx="11005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95757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진입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4218294" y="777394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작업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149201" y="78019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희생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2568850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적응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906022" y="790142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도주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436792" y="771751"/>
            <a:ext cx="887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갈고리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10402319" y="787147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탈출</a:t>
            </a:r>
            <a:endParaRPr lang="ko-KR" altLang="en-US" sz="1400" dirty="0"/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2129781" y="509936"/>
            <a:ext cx="1" cy="146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975163" y="875534"/>
            <a:ext cx="41568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or</a:t>
            </a:r>
            <a:endParaRPr lang="ko-KR" altLang="en-US" sz="1400" dirty="0"/>
          </a:p>
        </p:txBody>
      </p:sp>
      <p:cxnSp>
        <p:nvCxnSpPr>
          <p:cNvPr id="82" name="직선 연결선 81"/>
          <p:cNvCxnSpPr/>
          <p:nvPr/>
        </p:nvCxnSpPr>
        <p:spPr>
          <a:xfrm flipH="1">
            <a:off x="544313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697390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19164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72241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12823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0:05~0:43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71097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0:44~0:53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36451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r>
              <a:rPr lang="en-US" altLang="ko-KR" dirty="0" smtClean="0"/>
              <a:t>:54~15:35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39147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15:36~18:07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49356"/>
              </p:ext>
            </p:extLst>
          </p:nvPr>
        </p:nvGraphicFramePr>
        <p:xfrm>
          <a:off x="1370044" y="2577421"/>
          <a:ext cx="954732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904">
                  <a:extLst>
                    <a:ext uri="{9D8B030D-6E8A-4147-A177-3AD203B41FA5}">
                      <a16:colId xmlns:a16="http://schemas.microsoft.com/office/drawing/2014/main" val="3962917602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380507155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97504754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4013779939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72737258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09297794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49138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갈고리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희생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탈출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6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해설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4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1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잡담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8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감정표현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5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애드리브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25778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820841" y="5548374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1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연결선 59"/>
          <p:cNvCxnSpPr/>
          <p:nvPr/>
        </p:nvCxnSpPr>
        <p:spPr>
          <a:xfrm flipH="1">
            <a:off x="661594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11655910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3646844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8659903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50835" y="583303"/>
            <a:ext cx="11005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95757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진입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4218294" y="777394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작업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149201" y="78019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희생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2568850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적응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906022" y="790142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도주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436792" y="771751"/>
            <a:ext cx="887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갈고리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10402319" y="787147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탈출</a:t>
            </a:r>
            <a:endParaRPr lang="ko-KR" altLang="en-US" sz="1400" dirty="0"/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2129781" y="509936"/>
            <a:ext cx="1" cy="146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975163" y="875534"/>
            <a:ext cx="41568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or</a:t>
            </a:r>
            <a:endParaRPr lang="ko-KR" altLang="en-US" sz="1400" dirty="0"/>
          </a:p>
        </p:txBody>
      </p:sp>
      <p:cxnSp>
        <p:nvCxnSpPr>
          <p:cNvPr id="82" name="직선 연결선 81"/>
          <p:cNvCxnSpPr/>
          <p:nvPr/>
        </p:nvCxnSpPr>
        <p:spPr>
          <a:xfrm flipH="1">
            <a:off x="544313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697390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19164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72241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12823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0:05~0:55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71097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0:56~1:26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36451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r>
              <a:rPr lang="en-US" altLang="ko-KR" dirty="0" smtClean="0"/>
              <a:t>:27~4:55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39147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4:56~10:32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68240"/>
              </p:ext>
            </p:extLst>
          </p:nvPr>
        </p:nvGraphicFramePr>
        <p:xfrm>
          <a:off x="1370044" y="2577421"/>
          <a:ext cx="954732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904">
                  <a:extLst>
                    <a:ext uri="{9D8B030D-6E8A-4147-A177-3AD203B41FA5}">
                      <a16:colId xmlns:a16="http://schemas.microsoft.com/office/drawing/2014/main" val="3962917602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380507155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97504754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4013779939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72737258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09297794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49138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갈고리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희생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탈출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6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해설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4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1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잡담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8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감정표현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5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애드리브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25778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820840" y="5548374"/>
            <a:ext cx="350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연결선 59"/>
          <p:cNvCxnSpPr/>
          <p:nvPr/>
        </p:nvCxnSpPr>
        <p:spPr>
          <a:xfrm flipH="1">
            <a:off x="661594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11655910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3646844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8659903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50835" y="583303"/>
            <a:ext cx="11005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95757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진입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4218294" y="777394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작업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149201" y="78019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희생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2568850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적응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906022" y="790142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도주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436792" y="771751"/>
            <a:ext cx="887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갈고리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10402319" y="787147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탈출</a:t>
            </a:r>
            <a:endParaRPr lang="ko-KR" altLang="en-US" sz="1400" dirty="0"/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2129781" y="509936"/>
            <a:ext cx="1" cy="146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975163" y="875534"/>
            <a:ext cx="41568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or</a:t>
            </a:r>
            <a:endParaRPr lang="ko-KR" altLang="en-US" sz="1400" dirty="0"/>
          </a:p>
        </p:txBody>
      </p:sp>
      <p:cxnSp>
        <p:nvCxnSpPr>
          <p:cNvPr id="82" name="직선 연결선 81"/>
          <p:cNvCxnSpPr/>
          <p:nvPr/>
        </p:nvCxnSpPr>
        <p:spPr>
          <a:xfrm flipH="1">
            <a:off x="544313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697390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19164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72241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12823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0:05~0:25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71097" y="1094924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0:26~0:40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36451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0:41~4:55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39147" y="1094924"/>
            <a:ext cx="148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4:56~10:56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640969"/>
              </p:ext>
            </p:extLst>
          </p:nvPr>
        </p:nvGraphicFramePr>
        <p:xfrm>
          <a:off x="1370044" y="2577421"/>
          <a:ext cx="954732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904">
                  <a:extLst>
                    <a:ext uri="{9D8B030D-6E8A-4147-A177-3AD203B41FA5}">
                      <a16:colId xmlns:a16="http://schemas.microsoft.com/office/drawing/2014/main" val="3962917602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380507155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975047543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4013779939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72737258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2092977944"/>
                    </a:ext>
                  </a:extLst>
                </a:gridCol>
                <a:gridCol w="1363904">
                  <a:extLst>
                    <a:ext uri="{9D8B030D-6E8A-4147-A177-3AD203B41FA5}">
                      <a16:colId xmlns:a16="http://schemas.microsoft.com/office/drawing/2014/main" val="149138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갈고리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희생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탈출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6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해설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4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1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잡담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8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감정표현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5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애드리브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25778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820840" y="5548374"/>
            <a:ext cx="350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19_08_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smtClean="0"/>
              <a:t>vs</a:t>
            </a:r>
            <a:r>
              <a:rPr lang="ko-KR" altLang="en-US" dirty="0" err="1" smtClean="0"/>
              <a:t>피그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37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157</Words>
  <Application>Microsoft Office PowerPoint</Application>
  <PresentationFormat>와이드스크린</PresentationFormat>
  <Paragraphs>133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136</cp:revision>
  <dcterms:created xsi:type="dcterms:W3CDTF">2020-01-22T04:39:04Z</dcterms:created>
  <dcterms:modified xsi:type="dcterms:W3CDTF">2020-02-12T15:43:33Z</dcterms:modified>
</cp:coreProperties>
</file>