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3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4" r:id="rId2"/>
    <p:sldId id="285" r:id="rId3"/>
    <p:sldId id="291" r:id="rId4"/>
    <p:sldId id="286" r:id="rId5"/>
    <p:sldId id="287" r:id="rId6"/>
    <p:sldId id="288" r:id="rId7"/>
    <p:sldId id="289" r:id="rId8"/>
    <p:sldId id="290" r:id="rId9"/>
    <p:sldId id="292" r:id="rId10"/>
    <p:sldId id="294" r:id="rId11"/>
    <p:sldId id="293" r:id="rId12"/>
    <p:sldId id="295" r:id="rId13"/>
    <p:sldId id="29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0" autoAdjust="0"/>
    <p:restoredTop sz="92317" autoAdjust="0"/>
  </p:normalViewPr>
  <p:slideViewPr>
    <p:cSldViewPr snapToGrid="0">
      <p:cViewPr varScale="1">
        <p:scale>
          <a:sx n="115" d="100"/>
          <a:sy n="115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도입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전체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C3-4E6B-A785-0053CFF805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행동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전체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C3-4E6B-A785-0053CFF805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결말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전체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C3-4E6B-A785-0053CFF805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5464288"/>
        <c:axId val="525453472"/>
      </c:barChart>
      <c:catAx>
        <c:axId val="525464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auto val="1"/>
        <c:lblAlgn val="ctr"/>
        <c:lblOffset val="100"/>
        <c:noMultiLvlLbl val="0"/>
      </c:catAx>
      <c:valAx>
        <c:axId val="525453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도입부 </a:t>
            </a:r>
            <a:r>
              <a:rPr lang="ko-KR" altLang="en-US" dirty="0" err="1" smtClean="0"/>
              <a:t>멘트</a:t>
            </a:r>
            <a:r>
              <a:rPr lang="ko-KR" altLang="en-US" dirty="0" smtClean="0"/>
              <a:t> 분포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해설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9"/>
                <c:pt idx="0">
                  <c:v>20_01(스피릿)</c:v>
                </c:pt>
                <c:pt idx="1">
                  <c:v>19_12(데모고르곤)</c:v>
                </c:pt>
                <c:pt idx="2">
                  <c:v>19_09(너스)</c:v>
                </c:pt>
                <c:pt idx="3">
                  <c:v>19_08(피그)</c:v>
                </c:pt>
                <c:pt idx="4">
                  <c:v>19_07(해그)</c:v>
                </c:pt>
                <c:pt idx="5">
                  <c:v>19_06(너스)</c:v>
                </c:pt>
                <c:pt idx="6">
                  <c:v>19_04(헌트리스)</c:v>
                </c:pt>
                <c:pt idx="7">
                  <c:v>19_04(쉐이프)</c:v>
                </c:pt>
                <c:pt idx="8">
                  <c:v>19_03(레이스)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D1-4161-90F4-B5B1C52DDD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소통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9"/>
                <c:pt idx="0">
                  <c:v>20_01(스피릿)</c:v>
                </c:pt>
                <c:pt idx="1">
                  <c:v>19_12(데모고르곤)</c:v>
                </c:pt>
                <c:pt idx="2">
                  <c:v>19_09(너스)</c:v>
                </c:pt>
                <c:pt idx="3">
                  <c:v>19_08(피그)</c:v>
                </c:pt>
                <c:pt idx="4">
                  <c:v>19_07(해그)</c:v>
                </c:pt>
                <c:pt idx="5">
                  <c:v>19_06(너스)</c:v>
                </c:pt>
                <c:pt idx="6">
                  <c:v>19_04(헌트리스)</c:v>
                </c:pt>
                <c:pt idx="7">
                  <c:v>19_04(쉐이프)</c:v>
                </c:pt>
                <c:pt idx="8">
                  <c:v>19_03(레이스)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D1-4161-90F4-B5B1C52DDD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잡담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9"/>
                <c:pt idx="0">
                  <c:v>20_01(스피릿)</c:v>
                </c:pt>
                <c:pt idx="1">
                  <c:v>19_12(데모고르곤)</c:v>
                </c:pt>
                <c:pt idx="2">
                  <c:v>19_09(너스)</c:v>
                </c:pt>
                <c:pt idx="3">
                  <c:v>19_08(피그)</c:v>
                </c:pt>
                <c:pt idx="4">
                  <c:v>19_07(해그)</c:v>
                </c:pt>
                <c:pt idx="5">
                  <c:v>19_06(너스)</c:v>
                </c:pt>
                <c:pt idx="6">
                  <c:v>19_04(헌트리스)</c:v>
                </c:pt>
                <c:pt idx="7">
                  <c:v>19_04(쉐이프)</c:v>
                </c:pt>
                <c:pt idx="8">
                  <c:v>19_03(레이스)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</c:v>
                </c:pt>
                <c:pt idx="1">
                  <c:v>8</c:v>
                </c:pt>
                <c:pt idx="2">
                  <c:v>2</c:v>
                </c:pt>
                <c:pt idx="3">
                  <c:v>2</c:v>
                </c:pt>
                <c:pt idx="4">
                  <c:v>6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D1-4161-90F4-B5B1C52DDD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감정표현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9"/>
                <c:pt idx="0">
                  <c:v>20_01(스피릿)</c:v>
                </c:pt>
                <c:pt idx="1">
                  <c:v>19_12(데모고르곤)</c:v>
                </c:pt>
                <c:pt idx="2">
                  <c:v>19_09(너스)</c:v>
                </c:pt>
                <c:pt idx="3">
                  <c:v>19_08(피그)</c:v>
                </c:pt>
                <c:pt idx="4">
                  <c:v>19_07(해그)</c:v>
                </c:pt>
                <c:pt idx="5">
                  <c:v>19_06(너스)</c:v>
                </c:pt>
                <c:pt idx="6">
                  <c:v>19_04(헌트리스)</c:v>
                </c:pt>
                <c:pt idx="7">
                  <c:v>19_04(쉐이프)</c:v>
                </c:pt>
                <c:pt idx="8">
                  <c:v>19_03(레이스)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E7-4E57-B241-38F147A7986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애드리브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9"/>
                <c:pt idx="0">
                  <c:v>20_01(스피릿)</c:v>
                </c:pt>
                <c:pt idx="1">
                  <c:v>19_12(데모고르곤)</c:v>
                </c:pt>
                <c:pt idx="2">
                  <c:v>19_09(너스)</c:v>
                </c:pt>
                <c:pt idx="3">
                  <c:v>19_08(피그)</c:v>
                </c:pt>
                <c:pt idx="4">
                  <c:v>19_07(해그)</c:v>
                </c:pt>
                <c:pt idx="5">
                  <c:v>19_06(너스)</c:v>
                </c:pt>
                <c:pt idx="6">
                  <c:v>19_04(헌트리스)</c:v>
                </c:pt>
                <c:pt idx="7">
                  <c:v>19_04(쉐이프)</c:v>
                </c:pt>
                <c:pt idx="8">
                  <c:v>19_03(레이스)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E7-4E57-B241-38F147A798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9626111"/>
        <c:axId val="439627775"/>
      </c:barChart>
      <c:catAx>
        <c:axId val="43962611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9627775"/>
        <c:crosses val="autoZero"/>
        <c:auto val="1"/>
        <c:lblAlgn val="ctr"/>
        <c:lblOffset val="100"/>
        <c:noMultiLvlLbl val="0"/>
      </c:catAx>
      <c:valAx>
        <c:axId val="43962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9626111"/>
        <c:crossesAt val="1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 smtClean="0"/>
              <a:t>행동부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멘트</a:t>
            </a:r>
            <a:r>
              <a:rPr lang="ko-KR" altLang="en-US" dirty="0" smtClean="0"/>
              <a:t> 분포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해설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9"/>
                <c:pt idx="0">
                  <c:v>20_01(스피릿)</c:v>
                </c:pt>
                <c:pt idx="1">
                  <c:v>19_12(데모고르곤)</c:v>
                </c:pt>
                <c:pt idx="2">
                  <c:v>19_09(너스)</c:v>
                </c:pt>
                <c:pt idx="3">
                  <c:v>19_08(피그)</c:v>
                </c:pt>
                <c:pt idx="4">
                  <c:v>19_07(해그)</c:v>
                </c:pt>
                <c:pt idx="5">
                  <c:v>19_06(너스)</c:v>
                </c:pt>
                <c:pt idx="6">
                  <c:v>19_04(헌트리스)</c:v>
                </c:pt>
                <c:pt idx="7">
                  <c:v>19_04(쉐이프)</c:v>
                </c:pt>
                <c:pt idx="8">
                  <c:v>19_03(레이스)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30</c:v>
                </c:pt>
                <c:pt idx="1">
                  <c:v>7</c:v>
                </c:pt>
                <c:pt idx="2">
                  <c:v>14</c:v>
                </c:pt>
                <c:pt idx="3">
                  <c:v>15</c:v>
                </c:pt>
                <c:pt idx="4">
                  <c:v>19</c:v>
                </c:pt>
                <c:pt idx="5">
                  <c:v>21</c:v>
                </c:pt>
                <c:pt idx="6">
                  <c:v>13</c:v>
                </c:pt>
                <c:pt idx="7">
                  <c:v>12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D1-4161-90F4-B5B1C52DDD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소통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9"/>
                <c:pt idx="0">
                  <c:v>20_01(스피릿)</c:v>
                </c:pt>
                <c:pt idx="1">
                  <c:v>19_12(데모고르곤)</c:v>
                </c:pt>
                <c:pt idx="2">
                  <c:v>19_09(너스)</c:v>
                </c:pt>
                <c:pt idx="3">
                  <c:v>19_08(피그)</c:v>
                </c:pt>
                <c:pt idx="4">
                  <c:v>19_07(해그)</c:v>
                </c:pt>
                <c:pt idx="5">
                  <c:v>19_06(너스)</c:v>
                </c:pt>
                <c:pt idx="6">
                  <c:v>19_04(헌트리스)</c:v>
                </c:pt>
                <c:pt idx="7">
                  <c:v>19_04(쉐이프)</c:v>
                </c:pt>
                <c:pt idx="8">
                  <c:v>19_03(레이스)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2</c:v>
                </c:pt>
                <c:pt idx="2">
                  <c:v>8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3</c:v>
                </c:pt>
                <c:pt idx="7">
                  <c:v>3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D1-4161-90F4-B5B1C52DDD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잡담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9"/>
                <c:pt idx="0">
                  <c:v>20_01(스피릿)</c:v>
                </c:pt>
                <c:pt idx="1">
                  <c:v>19_12(데모고르곤)</c:v>
                </c:pt>
                <c:pt idx="2">
                  <c:v>19_09(너스)</c:v>
                </c:pt>
                <c:pt idx="3">
                  <c:v>19_08(피그)</c:v>
                </c:pt>
                <c:pt idx="4">
                  <c:v>19_07(해그)</c:v>
                </c:pt>
                <c:pt idx="5">
                  <c:v>19_06(너스)</c:v>
                </c:pt>
                <c:pt idx="6">
                  <c:v>19_04(헌트리스)</c:v>
                </c:pt>
                <c:pt idx="7">
                  <c:v>19_04(쉐이프)</c:v>
                </c:pt>
                <c:pt idx="8">
                  <c:v>19_03(레이스)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D1-4161-90F4-B5B1C52DDD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감정표현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9"/>
                <c:pt idx="0">
                  <c:v>20_01(스피릿)</c:v>
                </c:pt>
                <c:pt idx="1">
                  <c:v>19_12(데모고르곤)</c:v>
                </c:pt>
                <c:pt idx="2">
                  <c:v>19_09(너스)</c:v>
                </c:pt>
                <c:pt idx="3">
                  <c:v>19_08(피그)</c:v>
                </c:pt>
                <c:pt idx="4">
                  <c:v>19_07(해그)</c:v>
                </c:pt>
                <c:pt idx="5">
                  <c:v>19_06(너스)</c:v>
                </c:pt>
                <c:pt idx="6">
                  <c:v>19_04(헌트리스)</c:v>
                </c:pt>
                <c:pt idx="7">
                  <c:v>19_04(쉐이프)</c:v>
                </c:pt>
                <c:pt idx="8">
                  <c:v>19_03(레이스)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10</c:v>
                </c:pt>
                <c:pt idx="1">
                  <c:v>5</c:v>
                </c:pt>
                <c:pt idx="2">
                  <c:v>6</c:v>
                </c:pt>
                <c:pt idx="3">
                  <c:v>3</c:v>
                </c:pt>
                <c:pt idx="4">
                  <c:v>12</c:v>
                </c:pt>
                <c:pt idx="5">
                  <c:v>7</c:v>
                </c:pt>
                <c:pt idx="6">
                  <c:v>6</c:v>
                </c:pt>
                <c:pt idx="7">
                  <c:v>6</c:v>
                </c:pt>
                <c:pt idx="8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E7-4E57-B241-38F147A7986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애드리브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9"/>
                <c:pt idx="0">
                  <c:v>20_01(스피릿)</c:v>
                </c:pt>
                <c:pt idx="1">
                  <c:v>19_12(데모고르곤)</c:v>
                </c:pt>
                <c:pt idx="2">
                  <c:v>19_09(너스)</c:v>
                </c:pt>
                <c:pt idx="3">
                  <c:v>19_08(피그)</c:v>
                </c:pt>
                <c:pt idx="4">
                  <c:v>19_07(해그)</c:v>
                </c:pt>
                <c:pt idx="5">
                  <c:v>19_06(너스)</c:v>
                </c:pt>
                <c:pt idx="6">
                  <c:v>19_04(헌트리스)</c:v>
                </c:pt>
                <c:pt idx="7">
                  <c:v>19_04(쉐이프)</c:v>
                </c:pt>
                <c:pt idx="8">
                  <c:v>19_03(레이스)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10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7</c:v>
                </c:pt>
                <c:pt idx="5">
                  <c:v>3</c:v>
                </c:pt>
                <c:pt idx="6">
                  <c:v>9</c:v>
                </c:pt>
                <c:pt idx="7">
                  <c:v>4</c:v>
                </c:pt>
                <c:pt idx="8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E7-4E57-B241-38F147A798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9626111"/>
        <c:axId val="439627775"/>
      </c:barChart>
      <c:catAx>
        <c:axId val="43962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9627775"/>
        <c:crosses val="autoZero"/>
        <c:auto val="1"/>
        <c:lblAlgn val="ctr"/>
        <c:lblOffset val="100"/>
        <c:noMultiLvlLbl val="0"/>
      </c:catAx>
      <c:valAx>
        <c:axId val="43962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9626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결말부 </a:t>
            </a:r>
            <a:r>
              <a:rPr lang="ko-KR" altLang="en-US" dirty="0" err="1" smtClean="0"/>
              <a:t>멘트</a:t>
            </a:r>
            <a:r>
              <a:rPr lang="ko-KR" altLang="en-US" dirty="0" smtClean="0"/>
              <a:t> 분포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해설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9"/>
                <c:pt idx="0">
                  <c:v>20_01(스피릿)</c:v>
                </c:pt>
                <c:pt idx="1">
                  <c:v>19_12(데모고르곤)</c:v>
                </c:pt>
                <c:pt idx="2">
                  <c:v>19_09(너스)</c:v>
                </c:pt>
                <c:pt idx="3">
                  <c:v>19_08(피그)</c:v>
                </c:pt>
                <c:pt idx="4">
                  <c:v>19_07(해그)</c:v>
                </c:pt>
                <c:pt idx="5">
                  <c:v>19_06(너스)</c:v>
                </c:pt>
                <c:pt idx="6">
                  <c:v>19_04(헌트리스)</c:v>
                </c:pt>
                <c:pt idx="7">
                  <c:v>19_04(쉐이프)</c:v>
                </c:pt>
                <c:pt idx="8">
                  <c:v>19_03(레이스)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7</c:v>
                </c:pt>
                <c:pt idx="2">
                  <c:v>6</c:v>
                </c:pt>
                <c:pt idx="3">
                  <c:v>7</c:v>
                </c:pt>
                <c:pt idx="4">
                  <c:v>5</c:v>
                </c:pt>
                <c:pt idx="5">
                  <c:v>6</c:v>
                </c:pt>
                <c:pt idx="6">
                  <c:v>2</c:v>
                </c:pt>
                <c:pt idx="7">
                  <c:v>12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D1-4161-90F4-B5B1C52DDD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소통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9"/>
                <c:pt idx="0">
                  <c:v>20_01(스피릿)</c:v>
                </c:pt>
                <c:pt idx="1">
                  <c:v>19_12(데모고르곤)</c:v>
                </c:pt>
                <c:pt idx="2">
                  <c:v>19_09(너스)</c:v>
                </c:pt>
                <c:pt idx="3">
                  <c:v>19_08(피그)</c:v>
                </c:pt>
                <c:pt idx="4">
                  <c:v>19_07(해그)</c:v>
                </c:pt>
                <c:pt idx="5">
                  <c:v>19_06(너스)</c:v>
                </c:pt>
                <c:pt idx="6">
                  <c:v>19_04(헌트리스)</c:v>
                </c:pt>
                <c:pt idx="7">
                  <c:v>19_04(쉐이프)</c:v>
                </c:pt>
                <c:pt idx="8">
                  <c:v>19_03(레이스)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D1-4161-90F4-B5B1C52DDD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잡담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9"/>
                <c:pt idx="0">
                  <c:v>20_01(스피릿)</c:v>
                </c:pt>
                <c:pt idx="1">
                  <c:v>19_12(데모고르곤)</c:v>
                </c:pt>
                <c:pt idx="2">
                  <c:v>19_09(너스)</c:v>
                </c:pt>
                <c:pt idx="3">
                  <c:v>19_08(피그)</c:v>
                </c:pt>
                <c:pt idx="4">
                  <c:v>19_07(해그)</c:v>
                </c:pt>
                <c:pt idx="5">
                  <c:v>19_06(너스)</c:v>
                </c:pt>
                <c:pt idx="6">
                  <c:v>19_04(헌트리스)</c:v>
                </c:pt>
                <c:pt idx="7">
                  <c:v>19_04(쉐이프)</c:v>
                </c:pt>
                <c:pt idx="8">
                  <c:v>19_03(레이스)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D1-4161-90F4-B5B1C52DDD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감정표현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9"/>
                <c:pt idx="0">
                  <c:v>20_01(스피릿)</c:v>
                </c:pt>
                <c:pt idx="1">
                  <c:v>19_12(데모고르곤)</c:v>
                </c:pt>
                <c:pt idx="2">
                  <c:v>19_09(너스)</c:v>
                </c:pt>
                <c:pt idx="3">
                  <c:v>19_08(피그)</c:v>
                </c:pt>
                <c:pt idx="4">
                  <c:v>19_07(해그)</c:v>
                </c:pt>
                <c:pt idx="5">
                  <c:v>19_06(너스)</c:v>
                </c:pt>
                <c:pt idx="6">
                  <c:v>19_04(헌트리스)</c:v>
                </c:pt>
                <c:pt idx="7">
                  <c:v>19_04(쉐이프)</c:v>
                </c:pt>
                <c:pt idx="8">
                  <c:v>19_03(레이스)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10</c:v>
                </c:pt>
                <c:pt idx="1">
                  <c:v>11</c:v>
                </c:pt>
                <c:pt idx="2">
                  <c:v>3</c:v>
                </c:pt>
                <c:pt idx="3">
                  <c:v>10</c:v>
                </c:pt>
                <c:pt idx="4">
                  <c:v>4</c:v>
                </c:pt>
                <c:pt idx="5">
                  <c:v>4</c:v>
                </c:pt>
                <c:pt idx="6">
                  <c:v>1</c:v>
                </c:pt>
                <c:pt idx="7">
                  <c:v>16</c:v>
                </c:pt>
                <c:pt idx="8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E7-4E57-B241-38F147A7986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애드리브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9"/>
                <c:pt idx="0">
                  <c:v>20_01(스피릿)</c:v>
                </c:pt>
                <c:pt idx="1">
                  <c:v>19_12(데모고르곤)</c:v>
                </c:pt>
                <c:pt idx="2">
                  <c:v>19_09(너스)</c:v>
                </c:pt>
                <c:pt idx="3">
                  <c:v>19_08(피그)</c:v>
                </c:pt>
                <c:pt idx="4">
                  <c:v>19_07(해그)</c:v>
                </c:pt>
                <c:pt idx="5">
                  <c:v>19_06(너스)</c:v>
                </c:pt>
                <c:pt idx="6">
                  <c:v>19_04(헌트리스)</c:v>
                </c:pt>
                <c:pt idx="7">
                  <c:v>19_04(쉐이프)</c:v>
                </c:pt>
                <c:pt idx="8">
                  <c:v>19_03(레이스)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6</c:v>
                </c:pt>
                <c:pt idx="1">
                  <c:v>6</c:v>
                </c:pt>
                <c:pt idx="2">
                  <c:v>1</c:v>
                </c:pt>
                <c:pt idx="3">
                  <c:v>4</c:v>
                </c:pt>
                <c:pt idx="4">
                  <c:v>1</c:v>
                </c:pt>
                <c:pt idx="5">
                  <c:v>4</c:v>
                </c:pt>
                <c:pt idx="6">
                  <c:v>3</c:v>
                </c:pt>
                <c:pt idx="7">
                  <c:v>10</c:v>
                </c:pt>
                <c:pt idx="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E7-4E57-B241-38F147A798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9626111"/>
        <c:axId val="439627775"/>
      </c:barChart>
      <c:catAx>
        <c:axId val="43962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9627775"/>
        <c:crosses val="autoZero"/>
        <c:auto val="1"/>
        <c:lblAlgn val="ctr"/>
        <c:lblOffset val="100"/>
        <c:noMultiLvlLbl val="0"/>
      </c:catAx>
      <c:valAx>
        <c:axId val="43962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9626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도입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전체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02-4D5E-BB35-348C5AF4AC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행동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전체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02-4D5E-BB35-348C5AF4AC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결말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전체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02-4D5E-BB35-348C5AF4AC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5464288"/>
        <c:axId val="525453472"/>
      </c:barChart>
      <c:catAx>
        <c:axId val="525464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auto val="1"/>
        <c:lblAlgn val="ctr"/>
        <c:lblOffset val="100"/>
        <c:noMultiLvlLbl val="0"/>
      </c:catAx>
      <c:valAx>
        <c:axId val="525453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도입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전체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행동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전체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결말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전체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5464288"/>
        <c:axId val="525453472"/>
      </c:barChart>
      <c:catAx>
        <c:axId val="525464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auto val="1"/>
        <c:lblAlgn val="ctr"/>
        <c:lblOffset val="100"/>
        <c:noMultiLvlLbl val="0"/>
      </c:catAx>
      <c:valAx>
        <c:axId val="525453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도입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전체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A-462E-8212-312C3F9527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행동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전체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AA-462E-8212-312C3F9527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결말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전체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AA-462E-8212-312C3F9527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5464288"/>
        <c:axId val="525453472"/>
      </c:barChart>
      <c:catAx>
        <c:axId val="525464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auto val="1"/>
        <c:lblAlgn val="ctr"/>
        <c:lblOffset val="100"/>
        <c:noMultiLvlLbl val="0"/>
      </c:catAx>
      <c:valAx>
        <c:axId val="525453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도입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전체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51-4A7F-A19F-77C60B4A44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행동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전체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51-4A7F-A19F-77C60B4A44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결말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전체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51-4A7F-A19F-77C60B4A44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5464288"/>
        <c:axId val="525453472"/>
      </c:barChart>
      <c:catAx>
        <c:axId val="525464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auto val="1"/>
        <c:lblAlgn val="ctr"/>
        <c:lblOffset val="100"/>
        <c:noMultiLvlLbl val="0"/>
      </c:catAx>
      <c:valAx>
        <c:axId val="525453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도입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전체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56-44C2-A12B-BA1791455B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행동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전체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56-44C2-A12B-BA1791455B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결말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전체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56-44C2-A12B-BA1791455B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5464288"/>
        <c:axId val="525453472"/>
      </c:barChart>
      <c:catAx>
        <c:axId val="525464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auto val="1"/>
        <c:lblAlgn val="ctr"/>
        <c:lblOffset val="100"/>
        <c:noMultiLvlLbl val="0"/>
      </c:catAx>
      <c:valAx>
        <c:axId val="525453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도입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전체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34-4C0C-A879-86066CFCB5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행동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전체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34-4C0C-A879-86066CFCB5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결말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전체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34-4C0C-A879-86066CFCB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5464288"/>
        <c:axId val="525453472"/>
      </c:barChart>
      <c:catAx>
        <c:axId val="525464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auto val="1"/>
        <c:lblAlgn val="ctr"/>
        <c:lblOffset val="100"/>
        <c:noMultiLvlLbl val="0"/>
      </c:catAx>
      <c:valAx>
        <c:axId val="525453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도입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전체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18-4543-BACC-A8C6B02B10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행동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전체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18-4543-BACC-A8C6B02B10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결말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전체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18-4543-BACC-A8C6B02B10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5464288"/>
        <c:axId val="525453472"/>
      </c:barChart>
      <c:catAx>
        <c:axId val="525464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auto val="1"/>
        <c:lblAlgn val="ctr"/>
        <c:lblOffset val="100"/>
        <c:noMultiLvlLbl val="0"/>
      </c:catAx>
      <c:valAx>
        <c:axId val="525453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도입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전체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5D-432D-B2E2-A80402C3AC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행동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전체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5D-432D-B2E2-A80402C3AC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결말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전체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5D-432D-B2E2-A80402C3AC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5464288"/>
        <c:axId val="525453472"/>
      </c:barChart>
      <c:catAx>
        <c:axId val="525464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auto val="1"/>
        <c:lblAlgn val="ctr"/>
        <c:lblOffset val="100"/>
        <c:noMultiLvlLbl val="0"/>
      </c:catAx>
      <c:valAx>
        <c:axId val="525453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39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537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245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280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57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27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514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724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724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724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37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93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8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직선 연결선 59"/>
          <p:cNvCxnSpPr/>
          <p:nvPr/>
        </p:nvCxnSpPr>
        <p:spPr>
          <a:xfrm flipH="1">
            <a:off x="661594" y="373977"/>
            <a:ext cx="1" cy="418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11655910" y="373977"/>
            <a:ext cx="1" cy="418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3646844" y="426033"/>
            <a:ext cx="1" cy="31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8659903" y="426033"/>
            <a:ext cx="1" cy="31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50835" y="583303"/>
            <a:ext cx="11005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95757" y="77132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진입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4218294" y="777394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작업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9149201" y="78019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희생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68850" y="77132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적응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5906022" y="790142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도주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7436792" y="771751"/>
            <a:ext cx="8878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갈고리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10402319" y="787147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탈출</a:t>
            </a:r>
            <a:endParaRPr lang="ko-KR" altLang="en-US" sz="1400" dirty="0"/>
          </a:p>
        </p:txBody>
      </p:sp>
      <p:cxnSp>
        <p:nvCxnSpPr>
          <p:cNvPr id="80" name="직선 연결선 79"/>
          <p:cNvCxnSpPr/>
          <p:nvPr/>
        </p:nvCxnSpPr>
        <p:spPr>
          <a:xfrm flipH="1">
            <a:off x="2129781" y="509936"/>
            <a:ext cx="1" cy="146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975163" y="875534"/>
            <a:ext cx="41568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or</a:t>
            </a:r>
            <a:endParaRPr lang="ko-KR" altLang="en-US" sz="1400" dirty="0"/>
          </a:p>
        </p:txBody>
      </p:sp>
      <p:cxnSp>
        <p:nvCxnSpPr>
          <p:cNvPr id="82" name="직선 연결선 81"/>
          <p:cNvCxnSpPr/>
          <p:nvPr/>
        </p:nvCxnSpPr>
        <p:spPr>
          <a:xfrm flipH="1">
            <a:off x="5443136" y="509936"/>
            <a:ext cx="1" cy="1467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6973906" y="509936"/>
            <a:ext cx="1" cy="1467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191645" y="768750"/>
            <a:ext cx="5029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6722415" y="768750"/>
            <a:ext cx="5029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12823" y="1094924"/>
            <a:ext cx="131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0:05~0:43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71097" y="1094924"/>
            <a:ext cx="131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0:44~0:53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36451" y="1094924"/>
            <a:ext cx="148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0:54~15:35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439147" y="1094924"/>
            <a:ext cx="148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15:36~18:07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8217"/>
              </p:ext>
            </p:extLst>
          </p:nvPr>
        </p:nvGraphicFramePr>
        <p:xfrm>
          <a:off x="1370044" y="2882221"/>
          <a:ext cx="954732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3904">
                  <a:extLst>
                    <a:ext uri="{9D8B030D-6E8A-4147-A177-3AD203B41FA5}">
                      <a16:colId xmlns:a16="http://schemas.microsoft.com/office/drawing/2014/main" val="3962917602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3805071553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2975047543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4013779939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1727372584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2092977944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1491384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갈고리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희생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탈출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6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해설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4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1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잡담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8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감정표현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5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애드리브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88431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820841" y="5548374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3295185943"/>
              </p:ext>
            </p:extLst>
          </p:nvPr>
        </p:nvGraphicFramePr>
        <p:xfrm>
          <a:off x="661594" y="1523181"/>
          <a:ext cx="10994314" cy="1062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91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359965"/>
              </p:ext>
            </p:extLst>
          </p:nvPr>
        </p:nvGraphicFramePr>
        <p:xfrm>
          <a:off x="1340196" y="415636"/>
          <a:ext cx="9511608" cy="5993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2421">
                  <a:extLst>
                    <a:ext uri="{9D8B030D-6E8A-4147-A177-3AD203B41FA5}">
                      <a16:colId xmlns:a16="http://schemas.microsoft.com/office/drawing/2014/main" val="2469084262"/>
                    </a:ext>
                  </a:extLst>
                </a:gridCol>
                <a:gridCol w="1105593">
                  <a:extLst>
                    <a:ext uri="{9D8B030D-6E8A-4147-A177-3AD203B41FA5}">
                      <a16:colId xmlns:a16="http://schemas.microsoft.com/office/drawing/2014/main" val="768276609"/>
                    </a:ext>
                  </a:extLst>
                </a:gridCol>
                <a:gridCol w="1115599">
                  <a:extLst>
                    <a:ext uri="{9D8B030D-6E8A-4147-A177-3AD203B41FA5}">
                      <a16:colId xmlns:a16="http://schemas.microsoft.com/office/drawing/2014/main" val="1163891378"/>
                    </a:ext>
                  </a:extLst>
                </a:gridCol>
                <a:gridCol w="1115599">
                  <a:extLst>
                    <a:ext uri="{9D8B030D-6E8A-4147-A177-3AD203B41FA5}">
                      <a16:colId xmlns:a16="http://schemas.microsoft.com/office/drawing/2014/main" val="1636889961"/>
                    </a:ext>
                  </a:extLst>
                </a:gridCol>
                <a:gridCol w="1115599">
                  <a:extLst>
                    <a:ext uri="{9D8B030D-6E8A-4147-A177-3AD203B41FA5}">
                      <a16:colId xmlns:a16="http://schemas.microsoft.com/office/drawing/2014/main" val="2248091050"/>
                    </a:ext>
                  </a:extLst>
                </a:gridCol>
                <a:gridCol w="1115599">
                  <a:extLst>
                    <a:ext uri="{9D8B030D-6E8A-4147-A177-3AD203B41FA5}">
                      <a16:colId xmlns:a16="http://schemas.microsoft.com/office/drawing/2014/main" val="1584928281"/>
                    </a:ext>
                  </a:extLst>
                </a:gridCol>
                <a:gridCol w="1115599">
                  <a:extLst>
                    <a:ext uri="{9D8B030D-6E8A-4147-A177-3AD203B41FA5}">
                      <a16:colId xmlns:a16="http://schemas.microsoft.com/office/drawing/2014/main" val="2067701254"/>
                    </a:ext>
                  </a:extLst>
                </a:gridCol>
                <a:gridCol w="1115599">
                  <a:extLst>
                    <a:ext uri="{9D8B030D-6E8A-4147-A177-3AD203B41FA5}">
                      <a16:colId xmlns:a16="http://schemas.microsoft.com/office/drawing/2014/main" val="3178376238"/>
                    </a:ext>
                  </a:extLst>
                </a:gridCol>
              </a:tblGrid>
              <a:tr h="3154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게임 영상</a:t>
                      </a:r>
                      <a:endParaRPr lang="ko-KR" alt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도입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시간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÷</a:t>
                      </a:r>
                      <a:r>
                        <a:rPr lang="ko-KR" altLang="en-US" sz="1000" dirty="0" err="1" smtClean="0"/>
                        <a:t>멘트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행동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시간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÷</a:t>
                      </a:r>
                      <a:r>
                        <a:rPr lang="ko-KR" altLang="en-US" sz="1000" dirty="0" err="1" smtClean="0"/>
                        <a:t>멘트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결말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시간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÷</a:t>
                      </a:r>
                      <a:r>
                        <a:rPr lang="ko-KR" altLang="en-US" sz="1000" dirty="0" err="1" smtClean="0"/>
                        <a:t>멘트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19743"/>
                  </a:ext>
                </a:extLst>
              </a:tr>
              <a:tr h="3154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20_01(</a:t>
                      </a:r>
                      <a:r>
                        <a:rPr lang="ko-KR" altLang="en-US" sz="1400" dirty="0" err="1" smtClean="0"/>
                        <a:t>스피릿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시간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초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48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6.8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881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151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058991"/>
                  </a:ext>
                </a:extLst>
              </a:tr>
              <a:tr h="3154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멘트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62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149427"/>
                  </a:ext>
                </a:extLst>
              </a:tr>
              <a:tr h="3154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19_12(</a:t>
                      </a:r>
                      <a:r>
                        <a:rPr lang="ko-KR" altLang="en-US" sz="1400" dirty="0" err="1" smtClean="0"/>
                        <a:t>데모고르곤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시간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초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81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8.1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208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10.4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336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12.9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043779"/>
                  </a:ext>
                </a:extLst>
              </a:tr>
              <a:tr h="3154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멘트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26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579651"/>
                  </a:ext>
                </a:extLst>
              </a:tr>
              <a:tr h="3154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19_09(</a:t>
                      </a:r>
                      <a:r>
                        <a:rPr lang="ko-KR" altLang="en-US" sz="1400" dirty="0" err="1" smtClean="0"/>
                        <a:t>너스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시간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초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48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426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12.1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124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12.4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140235"/>
                  </a:ext>
                </a:extLst>
              </a:tr>
              <a:tr h="3154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멘트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35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945258"/>
                  </a:ext>
                </a:extLst>
              </a:tr>
              <a:tr h="3154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19_08(</a:t>
                      </a:r>
                      <a:r>
                        <a:rPr lang="ko-KR" altLang="en-US" sz="1400" dirty="0" err="1" smtClean="0"/>
                        <a:t>피그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시간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초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35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366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12.2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248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11.2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246717"/>
                  </a:ext>
                </a:extLst>
              </a:tr>
              <a:tr h="3154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멘트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9935763"/>
                  </a:ext>
                </a:extLst>
              </a:tr>
              <a:tr h="3154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19_07(</a:t>
                      </a:r>
                      <a:r>
                        <a:rPr lang="ko-KR" altLang="en-US" sz="1400" dirty="0" err="1" smtClean="0"/>
                        <a:t>해그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시간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초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7.5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467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10.6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9.1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670544"/>
                  </a:ext>
                </a:extLst>
              </a:tr>
              <a:tr h="3154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멘트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44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2424"/>
                  </a:ext>
                </a:extLst>
              </a:tr>
              <a:tr h="3154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19_06(</a:t>
                      </a:r>
                      <a:r>
                        <a:rPr lang="ko-KR" altLang="en-US" sz="1400" dirty="0" err="1" smtClean="0"/>
                        <a:t>너스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시간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초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6.2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358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9.9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145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10.3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160286"/>
                  </a:ext>
                </a:extLst>
              </a:tr>
              <a:tr h="3154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멘트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36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84254"/>
                  </a:ext>
                </a:extLst>
              </a:tr>
              <a:tr h="3154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19_04(</a:t>
                      </a:r>
                      <a:r>
                        <a:rPr lang="ko-KR" altLang="en-US" sz="1400" dirty="0" err="1" smtClean="0"/>
                        <a:t>헌트리스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시간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초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80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13.3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442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13.8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44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7.3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365009"/>
                  </a:ext>
                </a:extLst>
              </a:tr>
              <a:tr h="3154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멘트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32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329989"/>
                  </a:ext>
                </a:extLst>
              </a:tr>
              <a:tr h="3154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19_04(</a:t>
                      </a:r>
                      <a:r>
                        <a:rPr lang="ko-KR" altLang="en-US" sz="1400" dirty="0" err="1" smtClean="0"/>
                        <a:t>쉐이프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시간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초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68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11.3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233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8.6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449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11.2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604069"/>
                  </a:ext>
                </a:extLst>
              </a:tr>
              <a:tr h="3154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멘트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27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943280"/>
                  </a:ext>
                </a:extLst>
              </a:tr>
              <a:tr h="3154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19_03(</a:t>
                      </a:r>
                      <a:r>
                        <a:rPr lang="ko-KR" altLang="en-US" sz="1400" dirty="0" smtClean="0"/>
                        <a:t>레이스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시간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초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73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9.1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467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11.6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156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8.6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6013610"/>
                  </a:ext>
                </a:extLst>
              </a:tr>
              <a:tr h="3154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멘트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31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62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22983326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32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23198046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756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338538532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248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직선 연결선 59"/>
          <p:cNvCxnSpPr/>
          <p:nvPr/>
        </p:nvCxnSpPr>
        <p:spPr>
          <a:xfrm flipH="1">
            <a:off x="661594" y="373977"/>
            <a:ext cx="1" cy="418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11655910" y="373977"/>
            <a:ext cx="1" cy="418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3646844" y="426033"/>
            <a:ext cx="1" cy="31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8659903" y="426033"/>
            <a:ext cx="1" cy="31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50835" y="583303"/>
            <a:ext cx="11005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95757" y="77132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진입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4218294" y="777394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작업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9149201" y="78019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희생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2568850" y="77132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적응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5906022" y="790142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도주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7436792" y="771751"/>
            <a:ext cx="8878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갈고리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10402319" y="787147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탈출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>
          <a:xfrm flipH="1">
            <a:off x="2129781" y="509936"/>
            <a:ext cx="1" cy="146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975163" y="875534"/>
            <a:ext cx="41568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or</a:t>
            </a:r>
            <a:endParaRPr lang="ko-KR" altLang="en-US" sz="1400" dirty="0"/>
          </a:p>
        </p:txBody>
      </p:sp>
      <p:cxnSp>
        <p:nvCxnSpPr>
          <p:cNvPr id="82" name="직선 연결선 81"/>
          <p:cNvCxnSpPr/>
          <p:nvPr/>
        </p:nvCxnSpPr>
        <p:spPr>
          <a:xfrm flipH="1">
            <a:off x="5443136" y="509936"/>
            <a:ext cx="1" cy="1467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6973906" y="509936"/>
            <a:ext cx="1" cy="1467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191645" y="768750"/>
            <a:ext cx="5029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6722415" y="768750"/>
            <a:ext cx="5029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12823" y="1094924"/>
            <a:ext cx="131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0:05~0:55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71097" y="1094924"/>
            <a:ext cx="131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0:56~1:26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36451" y="1094924"/>
            <a:ext cx="148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1:27~4:55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439147" y="1094924"/>
            <a:ext cx="148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4:56~10:32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703151"/>
              </p:ext>
            </p:extLst>
          </p:nvPr>
        </p:nvGraphicFramePr>
        <p:xfrm>
          <a:off x="1370044" y="2882221"/>
          <a:ext cx="954732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3904">
                  <a:extLst>
                    <a:ext uri="{9D8B030D-6E8A-4147-A177-3AD203B41FA5}">
                      <a16:colId xmlns:a16="http://schemas.microsoft.com/office/drawing/2014/main" val="3962917602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3805071553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2975047543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4013779939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1727372584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2092977944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1491384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갈고리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희생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탈출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6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해설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4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1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잡담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8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감정표현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5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애드리브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25778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820840" y="5548374"/>
            <a:ext cx="350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26" name="차트 25"/>
          <p:cNvGraphicFramePr/>
          <p:nvPr>
            <p:extLst>
              <p:ext uri="{D42A27DB-BD31-4B8C-83A1-F6EECF244321}">
                <p14:modId xmlns:p14="http://schemas.microsoft.com/office/powerpoint/2010/main" val="3375832906"/>
              </p:ext>
            </p:extLst>
          </p:nvPr>
        </p:nvGraphicFramePr>
        <p:xfrm>
          <a:off x="661594" y="1523181"/>
          <a:ext cx="10994314" cy="1062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85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직선 연결선 59"/>
          <p:cNvCxnSpPr/>
          <p:nvPr/>
        </p:nvCxnSpPr>
        <p:spPr>
          <a:xfrm flipH="1">
            <a:off x="661594" y="373977"/>
            <a:ext cx="1" cy="418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11655910" y="373977"/>
            <a:ext cx="1" cy="418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3646844" y="426033"/>
            <a:ext cx="1" cy="31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8659903" y="426033"/>
            <a:ext cx="1" cy="31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50835" y="583303"/>
            <a:ext cx="11005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95757" y="77132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진입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4218294" y="777394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작업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9149201" y="78019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희생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2568850" y="77132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적응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5906022" y="790142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도주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7436792" y="771751"/>
            <a:ext cx="8878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갈고리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10402319" y="787147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탈출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>
          <a:xfrm flipH="1">
            <a:off x="2129781" y="509936"/>
            <a:ext cx="1" cy="146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975163" y="875534"/>
            <a:ext cx="41568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or</a:t>
            </a:r>
            <a:endParaRPr lang="ko-KR" altLang="en-US" sz="1400" dirty="0"/>
          </a:p>
        </p:txBody>
      </p:sp>
      <p:cxnSp>
        <p:nvCxnSpPr>
          <p:cNvPr id="82" name="직선 연결선 81"/>
          <p:cNvCxnSpPr/>
          <p:nvPr/>
        </p:nvCxnSpPr>
        <p:spPr>
          <a:xfrm flipH="1">
            <a:off x="5443136" y="509936"/>
            <a:ext cx="1" cy="1467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6973906" y="509936"/>
            <a:ext cx="1" cy="1467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191645" y="768750"/>
            <a:ext cx="5029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6722415" y="768750"/>
            <a:ext cx="5029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12823" y="1094924"/>
            <a:ext cx="131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0:05~0:40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71097" y="1094924"/>
            <a:ext cx="131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0:41~0:53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36451" y="1094924"/>
            <a:ext cx="148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0:54~8:00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439147" y="1094924"/>
            <a:ext cx="148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8:01~10:05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26953"/>
              </p:ext>
            </p:extLst>
          </p:nvPr>
        </p:nvGraphicFramePr>
        <p:xfrm>
          <a:off x="1370044" y="2882221"/>
          <a:ext cx="954732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3904">
                  <a:extLst>
                    <a:ext uri="{9D8B030D-6E8A-4147-A177-3AD203B41FA5}">
                      <a16:colId xmlns:a16="http://schemas.microsoft.com/office/drawing/2014/main" val="3962917602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3805071553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2975047543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4013779939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1727372584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2092977944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1491384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갈고리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희생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탈출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6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해설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4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1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잡담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8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감정표현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5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애드리브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25778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820840" y="5548374"/>
            <a:ext cx="350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2983375910"/>
              </p:ext>
            </p:extLst>
          </p:nvPr>
        </p:nvGraphicFramePr>
        <p:xfrm>
          <a:off x="661594" y="1523181"/>
          <a:ext cx="10994314" cy="1062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600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직선 연결선 59"/>
          <p:cNvCxnSpPr/>
          <p:nvPr/>
        </p:nvCxnSpPr>
        <p:spPr>
          <a:xfrm flipH="1">
            <a:off x="661594" y="373977"/>
            <a:ext cx="1" cy="418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11655910" y="373977"/>
            <a:ext cx="1" cy="418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3646844" y="426033"/>
            <a:ext cx="1" cy="31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8659903" y="426033"/>
            <a:ext cx="1" cy="31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50835" y="583303"/>
            <a:ext cx="11005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95757" y="77132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진입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4218294" y="777394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작업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9149201" y="78019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희생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68850" y="77132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적응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5906022" y="790142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도주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7436792" y="771751"/>
            <a:ext cx="8878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갈고리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10402319" y="787147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탈출</a:t>
            </a:r>
            <a:endParaRPr lang="ko-KR" altLang="en-US" sz="1400" dirty="0"/>
          </a:p>
        </p:txBody>
      </p:sp>
      <p:cxnSp>
        <p:nvCxnSpPr>
          <p:cNvPr id="80" name="직선 연결선 79"/>
          <p:cNvCxnSpPr/>
          <p:nvPr/>
        </p:nvCxnSpPr>
        <p:spPr>
          <a:xfrm flipH="1">
            <a:off x="2129781" y="509936"/>
            <a:ext cx="1" cy="146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975163" y="875534"/>
            <a:ext cx="41568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or</a:t>
            </a:r>
            <a:endParaRPr lang="ko-KR" altLang="en-US" sz="1400" dirty="0"/>
          </a:p>
        </p:txBody>
      </p:sp>
      <p:cxnSp>
        <p:nvCxnSpPr>
          <p:cNvPr id="82" name="직선 연결선 81"/>
          <p:cNvCxnSpPr/>
          <p:nvPr/>
        </p:nvCxnSpPr>
        <p:spPr>
          <a:xfrm flipH="1">
            <a:off x="5443136" y="509936"/>
            <a:ext cx="1" cy="1467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6973906" y="509936"/>
            <a:ext cx="1" cy="1467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191645" y="768750"/>
            <a:ext cx="5029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6722415" y="768750"/>
            <a:ext cx="5029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12823" y="1094924"/>
            <a:ext cx="131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0:05~0:25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71097" y="1094924"/>
            <a:ext cx="131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0:26~0:40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36451" y="1094924"/>
            <a:ext cx="148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0:41~6:47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439147" y="1094924"/>
            <a:ext cx="148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6:48~10:56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814305"/>
              </p:ext>
            </p:extLst>
          </p:nvPr>
        </p:nvGraphicFramePr>
        <p:xfrm>
          <a:off x="1370044" y="2882221"/>
          <a:ext cx="954732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3904">
                  <a:extLst>
                    <a:ext uri="{9D8B030D-6E8A-4147-A177-3AD203B41FA5}">
                      <a16:colId xmlns:a16="http://schemas.microsoft.com/office/drawing/2014/main" val="3962917602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3805071553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2975047543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4013779939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1727372584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2092977944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1491384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갈고리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희생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탈출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6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해설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4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1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잡담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8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감정표현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5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애드리브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25778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820840" y="5548374"/>
            <a:ext cx="350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2722452455"/>
              </p:ext>
            </p:extLst>
          </p:nvPr>
        </p:nvGraphicFramePr>
        <p:xfrm>
          <a:off x="661594" y="1523181"/>
          <a:ext cx="10994314" cy="1062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6937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직선 연결선 59"/>
          <p:cNvCxnSpPr/>
          <p:nvPr/>
        </p:nvCxnSpPr>
        <p:spPr>
          <a:xfrm flipH="1">
            <a:off x="661594" y="373977"/>
            <a:ext cx="1" cy="418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11655910" y="373977"/>
            <a:ext cx="1" cy="418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3646844" y="426033"/>
            <a:ext cx="1" cy="31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8659903" y="426033"/>
            <a:ext cx="1" cy="31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50835" y="583303"/>
            <a:ext cx="11005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95757" y="77132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진입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4218294" y="777394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작업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9149201" y="78019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희생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68850" y="77132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적응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5906022" y="790142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도주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7436792" y="771751"/>
            <a:ext cx="8878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갈고리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10402319" y="787147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탈출</a:t>
            </a:r>
            <a:endParaRPr lang="ko-KR" altLang="en-US" sz="1400" dirty="0"/>
          </a:p>
        </p:txBody>
      </p:sp>
      <p:cxnSp>
        <p:nvCxnSpPr>
          <p:cNvPr id="80" name="직선 연결선 79"/>
          <p:cNvCxnSpPr/>
          <p:nvPr/>
        </p:nvCxnSpPr>
        <p:spPr>
          <a:xfrm flipH="1">
            <a:off x="2129781" y="509936"/>
            <a:ext cx="1" cy="146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975163" y="875534"/>
            <a:ext cx="41568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or</a:t>
            </a:r>
            <a:endParaRPr lang="ko-KR" altLang="en-US" sz="1400" dirty="0"/>
          </a:p>
        </p:txBody>
      </p:sp>
      <p:cxnSp>
        <p:nvCxnSpPr>
          <p:cNvPr id="82" name="직선 연결선 81"/>
          <p:cNvCxnSpPr/>
          <p:nvPr/>
        </p:nvCxnSpPr>
        <p:spPr>
          <a:xfrm flipH="1">
            <a:off x="5443136" y="509936"/>
            <a:ext cx="1" cy="1467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6973906" y="509936"/>
            <a:ext cx="1" cy="1467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191645" y="768750"/>
            <a:ext cx="5029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6722415" y="768750"/>
            <a:ext cx="5029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12823" y="1094924"/>
            <a:ext cx="131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0:05~1:03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71097" y="1094924"/>
            <a:ext cx="131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1:04~1:20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36451" y="1094924"/>
            <a:ext cx="148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1:21~9:08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439147" y="1094924"/>
            <a:ext cx="148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9:09~10:50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68099"/>
              </p:ext>
            </p:extLst>
          </p:nvPr>
        </p:nvGraphicFramePr>
        <p:xfrm>
          <a:off x="1370044" y="2882221"/>
          <a:ext cx="954732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3904">
                  <a:extLst>
                    <a:ext uri="{9D8B030D-6E8A-4147-A177-3AD203B41FA5}">
                      <a16:colId xmlns:a16="http://schemas.microsoft.com/office/drawing/2014/main" val="3962917602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3805071553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2975047543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4013779939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1727372584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2092977944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1491384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갈고리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희생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탈출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6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해설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4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1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잡담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8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감정표현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5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애드리브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25778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820840" y="5548374"/>
            <a:ext cx="350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26" name="차트 25"/>
          <p:cNvGraphicFramePr/>
          <p:nvPr>
            <p:extLst>
              <p:ext uri="{D42A27DB-BD31-4B8C-83A1-F6EECF244321}">
                <p14:modId xmlns:p14="http://schemas.microsoft.com/office/powerpoint/2010/main" val="1665488716"/>
              </p:ext>
            </p:extLst>
          </p:nvPr>
        </p:nvGraphicFramePr>
        <p:xfrm>
          <a:off x="661594" y="1523181"/>
          <a:ext cx="10994314" cy="1062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468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직선 연결선 59"/>
          <p:cNvCxnSpPr/>
          <p:nvPr/>
        </p:nvCxnSpPr>
        <p:spPr>
          <a:xfrm flipH="1">
            <a:off x="661594" y="373977"/>
            <a:ext cx="1" cy="418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11655910" y="373977"/>
            <a:ext cx="1" cy="418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3646844" y="426033"/>
            <a:ext cx="1" cy="31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8659903" y="426033"/>
            <a:ext cx="1" cy="31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50835" y="583303"/>
            <a:ext cx="11005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95757" y="77132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진입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4218294" y="777394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작업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9149201" y="78019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희생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2568850" y="77132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적응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5906022" y="790142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도주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7436792" y="771751"/>
            <a:ext cx="8878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갈고리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10402319" y="787147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탈출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>
          <a:xfrm flipH="1">
            <a:off x="2129781" y="509936"/>
            <a:ext cx="1" cy="146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975163" y="875534"/>
            <a:ext cx="41568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or</a:t>
            </a:r>
            <a:endParaRPr lang="ko-KR" altLang="en-US" sz="1400" dirty="0"/>
          </a:p>
        </p:txBody>
      </p:sp>
      <p:cxnSp>
        <p:nvCxnSpPr>
          <p:cNvPr id="82" name="직선 연결선 81"/>
          <p:cNvCxnSpPr/>
          <p:nvPr/>
        </p:nvCxnSpPr>
        <p:spPr>
          <a:xfrm flipH="1">
            <a:off x="5443136" y="509936"/>
            <a:ext cx="1" cy="1467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6973906" y="509936"/>
            <a:ext cx="1" cy="1467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191645" y="768750"/>
            <a:ext cx="5029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6722415" y="768750"/>
            <a:ext cx="5029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12823" y="1094924"/>
            <a:ext cx="131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0:05~0:21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71097" y="1094924"/>
            <a:ext cx="131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0:22~0:30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36451" y="1094924"/>
            <a:ext cx="148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1:21~7:19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439147" y="1094924"/>
            <a:ext cx="148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7:20~9:45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81785"/>
              </p:ext>
            </p:extLst>
          </p:nvPr>
        </p:nvGraphicFramePr>
        <p:xfrm>
          <a:off x="1370044" y="2882221"/>
          <a:ext cx="954732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3904">
                  <a:extLst>
                    <a:ext uri="{9D8B030D-6E8A-4147-A177-3AD203B41FA5}">
                      <a16:colId xmlns:a16="http://schemas.microsoft.com/office/drawing/2014/main" val="3962917602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3805071553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2975047543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4013779939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1727372584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2092977944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1491384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갈고리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희생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탈출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6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해설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4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1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잡담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8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감정표현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5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애드리브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25778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820840" y="5548374"/>
            <a:ext cx="350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3935704886"/>
              </p:ext>
            </p:extLst>
          </p:nvPr>
        </p:nvGraphicFramePr>
        <p:xfrm>
          <a:off x="661594" y="1523181"/>
          <a:ext cx="10994314" cy="1062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34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직선 연결선 59"/>
          <p:cNvCxnSpPr/>
          <p:nvPr/>
        </p:nvCxnSpPr>
        <p:spPr>
          <a:xfrm flipH="1">
            <a:off x="661594" y="373977"/>
            <a:ext cx="1" cy="418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11655910" y="373977"/>
            <a:ext cx="1" cy="418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3646844" y="426033"/>
            <a:ext cx="1" cy="31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8659903" y="426033"/>
            <a:ext cx="1" cy="31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50835" y="583303"/>
            <a:ext cx="11005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95757" y="77132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진입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4218294" y="777394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작업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9149201" y="78019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희생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2568850" y="77132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적응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5906022" y="790142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도주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7436792" y="771751"/>
            <a:ext cx="8878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갈고리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10402319" y="787147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탈출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>
          <a:xfrm flipH="1">
            <a:off x="2129781" y="509936"/>
            <a:ext cx="1" cy="146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975163" y="875534"/>
            <a:ext cx="41568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or</a:t>
            </a:r>
            <a:endParaRPr lang="ko-KR" altLang="en-US" sz="1400" dirty="0"/>
          </a:p>
        </p:txBody>
      </p:sp>
      <p:cxnSp>
        <p:nvCxnSpPr>
          <p:cNvPr id="82" name="직선 연결선 81"/>
          <p:cNvCxnSpPr/>
          <p:nvPr/>
        </p:nvCxnSpPr>
        <p:spPr>
          <a:xfrm flipH="1">
            <a:off x="5443136" y="509936"/>
            <a:ext cx="1" cy="1467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6973906" y="509936"/>
            <a:ext cx="1" cy="1467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191645" y="768750"/>
            <a:ext cx="5029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6722415" y="768750"/>
            <a:ext cx="5029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12823" y="1094924"/>
            <a:ext cx="131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0:05~0:48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71097" y="1094924"/>
            <a:ext cx="131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0:49~1:25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36451" y="1094924"/>
            <a:ext cx="148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1:26~8:48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439147" y="1094924"/>
            <a:ext cx="148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8:49~9:33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693917"/>
              </p:ext>
            </p:extLst>
          </p:nvPr>
        </p:nvGraphicFramePr>
        <p:xfrm>
          <a:off x="1370044" y="2882221"/>
          <a:ext cx="954732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3904">
                  <a:extLst>
                    <a:ext uri="{9D8B030D-6E8A-4147-A177-3AD203B41FA5}">
                      <a16:colId xmlns:a16="http://schemas.microsoft.com/office/drawing/2014/main" val="3962917602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3805071553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2975047543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4013779939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1727372584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2092977944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1491384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갈고리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희생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탈출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6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해설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4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1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잡담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8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감정표현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5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애드리브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25778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820840" y="5548374"/>
            <a:ext cx="350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19_04_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헌트리스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26" name="차트 25"/>
          <p:cNvGraphicFramePr/>
          <p:nvPr>
            <p:extLst>
              <p:ext uri="{D42A27DB-BD31-4B8C-83A1-F6EECF244321}">
                <p14:modId xmlns:p14="http://schemas.microsoft.com/office/powerpoint/2010/main" val="418986936"/>
              </p:ext>
            </p:extLst>
          </p:nvPr>
        </p:nvGraphicFramePr>
        <p:xfrm>
          <a:off x="661594" y="1523181"/>
          <a:ext cx="10994314" cy="1062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623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직선 연결선 59"/>
          <p:cNvCxnSpPr/>
          <p:nvPr/>
        </p:nvCxnSpPr>
        <p:spPr>
          <a:xfrm flipH="1">
            <a:off x="661594" y="373977"/>
            <a:ext cx="1" cy="418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11655910" y="373977"/>
            <a:ext cx="1" cy="418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3646844" y="426033"/>
            <a:ext cx="1" cy="31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8659903" y="426033"/>
            <a:ext cx="1" cy="31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50835" y="583303"/>
            <a:ext cx="11005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95757" y="77132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진입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4218294" y="777394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작업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9149201" y="78019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희생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68850" y="77132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적응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5906022" y="790142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도주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7436792" y="771751"/>
            <a:ext cx="8878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갈고리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10402319" y="787147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탈출</a:t>
            </a:r>
            <a:endParaRPr lang="ko-KR" altLang="en-US" sz="1400" dirty="0"/>
          </a:p>
        </p:txBody>
      </p:sp>
      <p:cxnSp>
        <p:nvCxnSpPr>
          <p:cNvPr id="80" name="직선 연결선 79"/>
          <p:cNvCxnSpPr/>
          <p:nvPr/>
        </p:nvCxnSpPr>
        <p:spPr>
          <a:xfrm flipH="1">
            <a:off x="2129781" y="509936"/>
            <a:ext cx="1" cy="146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975163" y="875534"/>
            <a:ext cx="41568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or</a:t>
            </a:r>
            <a:endParaRPr lang="ko-KR" altLang="en-US" sz="1400" dirty="0"/>
          </a:p>
        </p:txBody>
      </p:sp>
      <p:cxnSp>
        <p:nvCxnSpPr>
          <p:cNvPr id="82" name="직선 연결선 81"/>
          <p:cNvCxnSpPr/>
          <p:nvPr/>
        </p:nvCxnSpPr>
        <p:spPr>
          <a:xfrm flipH="1">
            <a:off x="5443136" y="509936"/>
            <a:ext cx="1" cy="1467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6973906" y="509936"/>
            <a:ext cx="1" cy="1467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191645" y="768750"/>
            <a:ext cx="5029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6722415" y="768750"/>
            <a:ext cx="5029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12823" y="1094924"/>
            <a:ext cx="131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0:05~1:02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71097" y="1094924"/>
            <a:ext cx="131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1:03~1:13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36451" y="1094924"/>
            <a:ext cx="148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1:14~5:07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439147" y="1094924"/>
            <a:ext cx="148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5:08~12:37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791476"/>
              </p:ext>
            </p:extLst>
          </p:nvPr>
        </p:nvGraphicFramePr>
        <p:xfrm>
          <a:off x="1370044" y="2882221"/>
          <a:ext cx="954732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3904">
                  <a:extLst>
                    <a:ext uri="{9D8B030D-6E8A-4147-A177-3AD203B41FA5}">
                      <a16:colId xmlns:a16="http://schemas.microsoft.com/office/drawing/2014/main" val="3962917602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3805071553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2975047543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4013779939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1727372584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2092977944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1491384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갈고리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희생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탈출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6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해설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4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1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잡담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8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감정표현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5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애드리브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25778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820840" y="5548374"/>
            <a:ext cx="350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19_04_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쉐이프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26" name="차트 25"/>
          <p:cNvGraphicFramePr/>
          <p:nvPr>
            <p:extLst>
              <p:ext uri="{D42A27DB-BD31-4B8C-83A1-F6EECF244321}">
                <p14:modId xmlns:p14="http://schemas.microsoft.com/office/powerpoint/2010/main" val="1462478577"/>
              </p:ext>
            </p:extLst>
          </p:nvPr>
        </p:nvGraphicFramePr>
        <p:xfrm>
          <a:off x="661594" y="1523181"/>
          <a:ext cx="10994314" cy="1062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7495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직선 연결선 59"/>
          <p:cNvCxnSpPr/>
          <p:nvPr/>
        </p:nvCxnSpPr>
        <p:spPr>
          <a:xfrm flipH="1">
            <a:off x="661594" y="373977"/>
            <a:ext cx="1" cy="418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11655910" y="373977"/>
            <a:ext cx="1" cy="418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3646844" y="426033"/>
            <a:ext cx="1" cy="31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8659903" y="426033"/>
            <a:ext cx="1" cy="31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50835" y="583303"/>
            <a:ext cx="11005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95757" y="77132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진입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4218294" y="777394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작업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9149201" y="78019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희생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68850" y="77132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적응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5906022" y="790142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도주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7436792" y="771751"/>
            <a:ext cx="8878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갈고리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10402319" y="787147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탈출</a:t>
            </a:r>
            <a:endParaRPr lang="ko-KR" altLang="en-US" sz="1400" dirty="0"/>
          </a:p>
        </p:txBody>
      </p:sp>
      <p:cxnSp>
        <p:nvCxnSpPr>
          <p:cNvPr id="80" name="직선 연결선 79"/>
          <p:cNvCxnSpPr/>
          <p:nvPr/>
        </p:nvCxnSpPr>
        <p:spPr>
          <a:xfrm flipH="1">
            <a:off x="2129781" y="509936"/>
            <a:ext cx="1" cy="146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975163" y="875534"/>
            <a:ext cx="41568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or</a:t>
            </a:r>
            <a:endParaRPr lang="ko-KR" altLang="en-US" sz="1400" dirty="0"/>
          </a:p>
        </p:txBody>
      </p:sp>
      <p:cxnSp>
        <p:nvCxnSpPr>
          <p:cNvPr id="82" name="직선 연결선 81"/>
          <p:cNvCxnSpPr/>
          <p:nvPr/>
        </p:nvCxnSpPr>
        <p:spPr>
          <a:xfrm flipH="1">
            <a:off x="5443136" y="509936"/>
            <a:ext cx="1" cy="1467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6973906" y="509936"/>
            <a:ext cx="1" cy="1467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191645" y="768750"/>
            <a:ext cx="5029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6722415" y="768750"/>
            <a:ext cx="5029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12823" y="1094924"/>
            <a:ext cx="131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0:05~1:08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71097" y="1094924"/>
            <a:ext cx="131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1:09~1:18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36451" y="1094924"/>
            <a:ext cx="148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1:19~9:06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439147" y="1094924"/>
            <a:ext cx="148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9:07~11:43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23072"/>
              </p:ext>
            </p:extLst>
          </p:nvPr>
        </p:nvGraphicFramePr>
        <p:xfrm>
          <a:off x="1370044" y="2882221"/>
          <a:ext cx="954732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3904">
                  <a:extLst>
                    <a:ext uri="{9D8B030D-6E8A-4147-A177-3AD203B41FA5}">
                      <a16:colId xmlns:a16="http://schemas.microsoft.com/office/drawing/2014/main" val="3962917602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3805071553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2975047543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4013779939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1727372584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2092977944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1491384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갈고리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희생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탈출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6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해설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4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1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잡담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8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감정표현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5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애드리브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25778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820840" y="5548374"/>
            <a:ext cx="350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19_03_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smtClean="0"/>
              <a:t>레이스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70044" y="5295551"/>
            <a:ext cx="350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err="1" smtClean="0"/>
              <a:t>특이컨셉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사보타지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3892354348"/>
              </p:ext>
            </p:extLst>
          </p:nvPr>
        </p:nvGraphicFramePr>
        <p:xfrm>
          <a:off x="661594" y="1523181"/>
          <a:ext cx="10994314" cy="1062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595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699</Words>
  <Application>Microsoft Office PowerPoint</Application>
  <PresentationFormat>와이드스크린</PresentationFormat>
  <Paragraphs>520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Kim YoungBum</cp:lastModifiedBy>
  <cp:revision>173</cp:revision>
  <dcterms:created xsi:type="dcterms:W3CDTF">2020-01-22T04:39:04Z</dcterms:created>
  <dcterms:modified xsi:type="dcterms:W3CDTF">2020-02-16T11:45:18Z</dcterms:modified>
</cp:coreProperties>
</file>