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58" r:id="rId5"/>
    <p:sldId id="264" r:id="rId6"/>
    <p:sldId id="279" r:id="rId7"/>
    <p:sldId id="288" r:id="rId8"/>
    <p:sldId id="28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9" autoAdjust="0"/>
    <p:restoredTop sz="84553" autoAdjust="0"/>
  </p:normalViewPr>
  <p:slideViewPr>
    <p:cSldViewPr snapToGrid="0">
      <p:cViewPr varScale="1">
        <p:scale>
          <a:sx n="62" d="100"/>
          <a:sy n="62" d="100"/>
        </p:scale>
        <p:origin x="84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(F14/2:20~2:55/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,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</a:t>
            </a:r>
            <a:r>
              <a:rPr lang="ko-KR" altLang="en-US" dirty="0" smtClean="0"/>
              <a:t>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흥미 유발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9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(W5/4:45~5:10/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(W1/6:35~8:05/</a:t>
            </a:r>
            <a:r>
              <a:rPr lang="ko-KR" altLang="en-US" dirty="0" err="1" smtClean="0"/>
              <a:t>발전기수리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(R5/0:50~1:10/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시작지점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(R6/3:05~3:30/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(R2/5:25~6:10/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(15</a:t>
            </a:r>
            <a:r>
              <a:rPr lang="ko-KR" altLang="en-US" baseline="0" dirty="0" smtClean="0"/>
              <a:t>번슬라이드까지</a:t>
            </a:r>
            <a:r>
              <a:rPr lang="en-US" altLang="ko-KR" baseline="0" smtClean="0"/>
              <a:t>)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2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(U2/4:10~4:45/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2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baseline="0" dirty="0" smtClean="0"/>
              <a:t>방문 지역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(1:25~1:50/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게임정보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운적</a:t>
            </a:r>
            <a:r>
              <a:rPr lang="ko-KR" altLang="en-US" dirty="0" smtClean="0"/>
              <a:t> 요소 부각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기대감 상승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36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5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303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14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84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60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715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137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724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874</Words>
  <Application>Microsoft Office PowerPoint</Application>
  <PresentationFormat>와이드스크린</PresentationFormat>
  <Paragraphs>323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130</cp:revision>
  <dcterms:created xsi:type="dcterms:W3CDTF">2020-01-22T04:39:04Z</dcterms:created>
  <dcterms:modified xsi:type="dcterms:W3CDTF">2020-02-03T16:29:50Z</dcterms:modified>
</cp:coreProperties>
</file>