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haansoftxlsx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rts/colors1.xml" ContentType="application/vnd.ms-office.chartcolorstyle+xml"/>
  <Override PartName="/ppt/charts/style1.xml" ContentType="application/vnd.ms-office.chart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5"/>
  </p:notesMasterIdLst>
  <p:sldIdLst>
    <p:sldId id="359" r:id="rId2"/>
    <p:sldId id="360" r:id="rId3"/>
    <p:sldId id="367" r:id="rId4"/>
    <p:sldId id="373" r:id="rId5"/>
    <p:sldId id="368" r:id="rId6"/>
    <p:sldId id="369" r:id="rId7"/>
    <p:sldId id="371" r:id="rId8"/>
    <p:sldId id="362" r:id="rId9"/>
    <p:sldId id="363" r:id="rId10"/>
    <p:sldId id="364" r:id="rId11"/>
    <p:sldId id="365" r:id="rId12"/>
    <p:sldId id="366" r:id="rId13"/>
    <p:sldId id="370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im YoungBum" initials="KY" lastIdx="1" clrIdx="0">
    <p:extLst>
      <p:ext uri="{19B8F6BF-5375-455C-9EA6-DF929625EA0E}">
        <p15:presenceInfo xmlns:p15="http://schemas.microsoft.com/office/powerpoint/2012/main" xmlns="" userId="58bde64b80528bf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762CE"/>
    <a:srgbClr val="D331FF"/>
    <a:srgbClr val="EAEE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65" autoAdjust="0"/>
    <p:restoredTop sz="94660"/>
  </p:normalViewPr>
  <p:slideViewPr>
    <p:cSldViewPr snapToGrid="0">
      <p:cViewPr varScale="1">
        <p:scale>
          <a:sx n="73" d="100"/>
          <a:sy n="73" d="100"/>
        </p:scale>
        <p:origin x="-756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Style" Target="style1.xml"/><Relationship Id="rId2" Type="http://schemas.microsoft.com/office/2011/relationships/chartColorStyle" Target="colors1.xml"/><Relationship Id="rId1" Type="http://schemas.openxmlformats.org/officeDocument/2006/relationships/package" Target="../embeddings/Microsoft_Excel_____11111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113322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114433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Explanation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Intro</c:v>
                </c:pt>
                <c:pt idx="1">
                  <c:v>Main</c:v>
                </c:pt>
                <c:pt idx="2">
                  <c:v>Ending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8</c:v>
                </c:pt>
                <c:pt idx="1">
                  <c:v>138</c:v>
                </c:pt>
                <c:pt idx="2">
                  <c:v>47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B2D1-4161-90F4-B5B1C52DDDE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Communication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Intro</c:v>
                </c:pt>
                <c:pt idx="1">
                  <c:v>Main</c:v>
                </c:pt>
                <c:pt idx="2">
                  <c:v>Ending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46</c:v>
                </c:pt>
                <c:pt idx="1">
                  <c:v>61</c:v>
                </c:pt>
                <c:pt idx="2">
                  <c:v>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B2D1-4161-90F4-B5B1C52DDDE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Ad Lib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Intro</c:v>
                </c:pt>
                <c:pt idx="1">
                  <c:v>Main</c:v>
                </c:pt>
                <c:pt idx="2">
                  <c:v>Ending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4</c:v>
                </c:pt>
                <c:pt idx="1">
                  <c:v>53</c:v>
                </c:pt>
                <c:pt idx="2">
                  <c:v>41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B2D1-4161-90F4-B5B1C52DDDEB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Expression of emotion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Intro</c:v>
                </c:pt>
                <c:pt idx="1">
                  <c:v>Main</c:v>
                </c:pt>
                <c:pt idx="2">
                  <c:v>Ending</c:v>
                </c:pt>
              </c:strCache>
            </c:strRef>
          </c:cat>
          <c:val>
            <c:numRef>
              <c:f>Sheet1!$E$2:$E$4</c:f>
              <c:numCache>
                <c:formatCode>General</c:formatCode>
                <c:ptCount val="3"/>
                <c:pt idx="0">
                  <c:v>4</c:v>
                </c:pt>
                <c:pt idx="1">
                  <c:v>74</c:v>
                </c:pt>
                <c:pt idx="2">
                  <c:v>70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33E7-4E57-B241-38F147A7986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1485440"/>
        <c:axId val="151499520"/>
      </c:barChart>
      <c:catAx>
        <c:axId val="15148544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0"/>
          <a:lstStyle/>
          <a:p>
            <a:pPr>
              <a:defRPr sz="28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51499520"/>
        <c:crosses val="autoZero"/>
        <c:auto val="1"/>
        <c:lblAlgn val="ctr"/>
        <c:lblOffset val="0"/>
        <c:noMultiLvlLbl val="0"/>
      </c:catAx>
      <c:valAx>
        <c:axId val="151499520"/>
        <c:scaling>
          <c:orientation val="minMax"/>
          <c:max val="14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514854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1487378233584197"/>
          <c:y val="0.92653607916689051"/>
          <c:w val="0.82474850397147081"/>
          <c:h val="6.273221808979957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영상 개수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D885-4D73-83E5-4F2FC8B99003}"/>
              </c:ext>
            </c:extLst>
          </c:dPt>
          <c:dPt>
            <c:idx val="1"/>
            <c:bubble3D val="0"/>
            <c:spPr>
              <a:solidFill>
                <a:srgbClr val="C00000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D885-4D73-83E5-4F2FC8B99003}"/>
              </c:ext>
            </c:extLst>
          </c:dPt>
          <c:dPt>
            <c:idx val="2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D885-4D73-83E5-4F2FC8B99003}"/>
              </c:ext>
            </c:extLst>
          </c:dPt>
          <c:dPt>
            <c:idx val="3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D885-4D73-83E5-4F2FC8B99003}"/>
              </c:ext>
            </c:extLst>
          </c:dPt>
          <c:cat>
            <c:strRef>
              <c:f>Sheet1!$A$2:$A$5</c:f>
              <c:strCache>
                <c:ptCount val="4"/>
                <c:pt idx="0">
                  <c:v>Novice</c:v>
                </c:pt>
                <c:pt idx="1">
                  <c:v>Slapstick</c:v>
                </c:pt>
                <c:pt idx="2">
                  <c:v>Circus</c:v>
                </c:pt>
                <c:pt idx="3">
                  <c:v>Expert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</c:v>
                </c:pt>
                <c:pt idx="1">
                  <c:v>21</c:v>
                </c:pt>
                <c:pt idx="2">
                  <c:v>40</c:v>
                </c:pt>
                <c:pt idx="3">
                  <c:v>33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8-D885-4D73-83E5-4F2FC8B9900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b="1"/>
      </a:pPr>
      <a:endParaRPr lang="ko-KR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영상 개수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1792-4C58-A23F-84C9612BC9D3}"/>
              </c:ext>
            </c:extLst>
          </c:dPt>
          <c:dPt>
            <c:idx val="1"/>
            <c:bubble3D val="0"/>
            <c:spPr>
              <a:solidFill>
                <a:srgbClr val="C00000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1792-4C58-A23F-84C9612BC9D3}"/>
              </c:ext>
            </c:extLst>
          </c:dPt>
          <c:dPt>
            <c:idx val="2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1792-4C58-A23F-84C9612BC9D3}"/>
              </c:ext>
            </c:extLst>
          </c:dPt>
          <c:dPt>
            <c:idx val="3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1792-4C58-A23F-84C9612BC9D3}"/>
              </c:ext>
            </c:extLst>
          </c:dPt>
          <c:cat>
            <c:strRef>
              <c:f>Sheet1!$A$2:$A$5</c:f>
              <c:strCache>
                <c:ptCount val="4"/>
                <c:pt idx="0">
                  <c:v>Novice</c:v>
                </c:pt>
                <c:pt idx="1">
                  <c:v>Slapstick</c:v>
                </c:pt>
                <c:pt idx="2">
                  <c:v>Circus</c:v>
                </c:pt>
                <c:pt idx="3">
                  <c:v>Expert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29</c:v>
                </c:pt>
                <c:pt idx="1">
                  <c:v>36</c:v>
                </c:pt>
                <c:pt idx="2">
                  <c:v>42</c:v>
                </c:pt>
                <c:pt idx="3">
                  <c:v>31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8-1792-4C58-A23F-84C9612BC9D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b="1"/>
      </a:pPr>
      <a:endParaRPr lang="ko-KR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3548A9-17B7-486F-BAE8-5C551821AB5E}" type="datetimeFigureOut">
              <a:rPr lang="ko-KR" altLang="en-US" smtClean="0"/>
              <a:t>2020-08-28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582BBE-26F4-49E8-B9EC-3B26E2906E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20954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93770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28001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39597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39597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E0FEE-2E7A-4EF2-996E-03288A0AA9B5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2020-08-28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1794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65D66-741C-42F2-8AF7-65C5EA487D04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2020-08-28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4673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3992B-6841-49DC-B319-7309819CD47C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2020-08-28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5911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DFFA9-F874-418F-BF9B-02092EAD0392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2020-08-28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2823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89DE0-1421-46DA-8669-277C47F1C1BE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2020-08-28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3028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90E6F-51CD-41A0-A709-2DF1082CBA16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2020-08-28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2602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16501-DE55-468C-AAFB-30C2220339BA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2020-08-28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5172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EE584-2671-438A-88BD-31068D02598D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2020-08-28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7521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AA609-C378-4ED7-B35C-0D2197CD74C9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2020-08-28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1175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7197F-59A7-4E9B-A6A2-9F4BA31CD2AF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2020-08-28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2953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E1AF7-E324-4038-8817-5115650C794B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2020-08-28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7850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F02113-D216-46A9-BC34-E791DAA06EC6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2020-08-28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1077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차트 6"/>
          <p:cNvGraphicFramePr/>
          <p:nvPr>
            <p:extLst>
              <p:ext uri="{D42A27DB-BD31-4B8C-83A1-F6EECF244321}">
                <p14:modId xmlns:p14="http://schemas.microsoft.com/office/powerpoint/2010/main" val="2804290202"/>
              </p:ext>
            </p:extLst>
          </p:nvPr>
        </p:nvGraphicFramePr>
        <p:xfrm>
          <a:off x="859905" y="68964"/>
          <a:ext cx="10071332" cy="67142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638134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4356101" y="525715"/>
            <a:ext cx="2775064" cy="2101539"/>
          </a:xfrm>
          <a:prstGeom prst="roundRect">
            <a:avLst/>
          </a:prstGeom>
          <a:solidFill>
            <a:srgbClr val="B762C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0" b="1" dirty="0" smtClean="0"/>
              <a:t>Circus</a:t>
            </a:r>
            <a:endParaRPr lang="ko-KR" altLang="en-US" sz="6000" b="1" dirty="0"/>
          </a:p>
        </p:txBody>
      </p:sp>
      <p:grpSp>
        <p:nvGrpSpPr>
          <p:cNvPr id="35" name="그룹 34"/>
          <p:cNvGrpSpPr/>
          <p:nvPr/>
        </p:nvGrpSpPr>
        <p:grpSpPr>
          <a:xfrm>
            <a:off x="453220" y="4690422"/>
            <a:ext cx="2464212" cy="1647245"/>
            <a:chOff x="2313460" y="4334600"/>
            <a:chExt cx="2464212" cy="1147151"/>
          </a:xfrm>
        </p:grpSpPr>
        <p:sp>
          <p:nvSpPr>
            <p:cNvPr id="29" name="모서리가 둥근 직사각형 28"/>
            <p:cNvSpPr/>
            <p:nvPr/>
          </p:nvSpPr>
          <p:spPr>
            <a:xfrm>
              <a:off x="2313460" y="4537589"/>
              <a:ext cx="2464212" cy="787717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xmlns="" id="{3FA00699-5178-465A-9F3F-130CF1431F70}"/>
                </a:ext>
              </a:extLst>
            </p:cNvPr>
            <p:cNvSpPr/>
            <p:nvPr/>
          </p:nvSpPr>
          <p:spPr>
            <a:xfrm>
              <a:off x="2492601" y="4334600"/>
              <a:ext cx="2105931" cy="1147151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3600" b="1" dirty="0" smtClean="0">
                  <a:solidFill>
                    <a:sysClr val="windowText" lastClr="000000"/>
                  </a:solidFill>
                </a:rPr>
                <a:t>Fortune</a:t>
              </a:r>
              <a:endParaRPr lang="en-US" altLang="ko-KR" sz="3600" b="1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4077109" y="4679910"/>
            <a:ext cx="3391622" cy="1647245"/>
            <a:chOff x="4786195" y="4327278"/>
            <a:chExt cx="2802994" cy="1147151"/>
          </a:xfrm>
        </p:grpSpPr>
        <p:sp>
          <p:nvSpPr>
            <p:cNvPr id="30" name="모서리가 둥근 직사각형 29"/>
            <p:cNvSpPr/>
            <p:nvPr/>
          </p:nvSpPr>
          <p:spPr>
            <a:xfrm>
              <a:off x="4955586" y="4537588"/>
              <a:ext cx="2464212" cy="787717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xmlns="" id="{3FA00699-5178-465A-9F3F-130CF1431F70}"/>
                </a:ext>
              </a:extLst>
            </p:cNvPr>
            <p:cNvSpPr/>
            <p:nvPr/>
          </p:nvSpPr>
          <p:spPr>
            <a:xfrm>
              <a:off x="4786195" y="4327278"/>
              <a:ext cx="2802994" cy="1147151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3600" b="1" dirty="0" smtClean="0">
                  <a:solidFill>
                    <a:sysClr val="windowText" lastClr="000000"/>
                  </a:solidFill>
                </a:rPr>
                <a:t>Setup Time</a:t>
              </a:r>
            </a:p>
          </p:txBody>
        </p:sp>
      </p:grpSp>
      <p:grpSp>
        <p:nvGrpSpPr>
          <p:cNvPr id="33" name="그룹 32"/>
          <p:cNvGrpSpPr/>
          <p:nvPr/>
        </p:nvGrpSpPr>
        <p:grpSpPr>
          <a:xfrm>
            <a:off x="7798822" y="4696347"/>
            <a:ext cx="4103862" cy="1647245"/>
            <a:chOff x="7288180" y="4346045"/>
            <a:chExt cx="3083293" cy="1147151"/>
          </a:xfrm>
        </p:grpSpPr>
        <p:sp>
          <p:nvSpPr>
            <p:cNvPr id="32" name="모서리가 둥근 직사각형 31"/>
            <p:cNvSpPr/>
            <p:nvPr/>
          </p:nvSpPr>
          <p:spPr>
            <a:xfrm>
              <a:off x="7597720" y="4537587"/>
              <a:ext cx="2464212" cy="787717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xmlns="" id="{3FA00699-5178-465A-9F3F-130CF1431F70}"/>
                </a:ext>
              </a:extLst>
            </p:cNvPr>
            <p:cNvSpPr/>
            <p:nvPr/>
          </p:nvSpPr>
          <p:spPr>
            <a:xfrm>
              <a:off x="7288180" y="4346045"/>
              <a:ext cx="3083293" cy="1147151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3600" b="1" dirty="0" smtClean="0">
                  <a:solidFill>
                    <a:sysClr val="windowText" lastClr="000000"/>
                  </a:solidFill>
                </a:rPr>
                <a:t>Control View</a:t>
              </a:r>
            </a:p>
          </p:txBody>
        </p:sp>
      </p:grpSp>
      <p:cxnSp>
        <p:nvCxnSpPr>
          <p:cNvPr id="46" name="꺾인 연결선 45"/>
          <p:cNvCxnSpPr/>
          <p:nvPr/>
        </p:nvCxnSpPr>
        <p:spPr>
          <a:xfrm rot="5400000">
            <a:off x="2555181" y="1708589"/>
            <a:ext cx="2269786" cy="4107117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꺾인 연결선 50"/>
          <p:cNvCxnSpPr/>
          <p:nvPr/>
        </p:nvCxnSpPr>
        <p:spPr>
          <a:xfrm rot="16200000" flipH="1">
            <a:off x="6662301" y="1708589"/>
            <a:ext cx="2269786" cy="4107117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/>
          <p:nvPr/>
        </p:nvCxnSpPr>
        <p:spPr>
          <a:xfrm>
            <a:off x="5743634" y="2627254"/>
            <a:ext cx="0" cy="226978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09168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14051" y="51923"/>
            <a:ext cx="11984997" cy="3082011"/>
            <a:chOff x="114051" y="1214530"/>
            <a:chExt cx="11984997" cy="3082011"/>
          </a:xfrm>
        </p:grpSpPr>
        <p:grpSp>
          <p:nvGrpSpPr>
            <p:cNvPr id="7" name="그룹 6"/>
            <p:cNvGrpSpPr/>
            <p:nvPr/>
          </p:nvGrpSpPr>
          <p:grpSpPr>
            <a:xfrm>
              <a:off x="114051" y="1226098"/>
              <a:ext cx="5221984" cy="3070443"/>
              <a:chOff x="-370446" y="1220266"/>
              <a:chExt cx="5221984" cy="3070443"/>
            </a:xfrm>
          </p:grpSpPr>
          <p:sp>
            <p:nvSpPr>
              <p:cNvPr id="2" name="모서리가 둥근 직사각형 1"/>
              <p:cNvSpPr/>
              <p:nvPr/>
            </p:nvSpPr>
            <p:spPr>
              <a:xfrm>
                <a:off x="-370446" y="1925706"/>
                <a:ext cx="5221984" cy="2365003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1411521" y="1220266"/>
                <a:ext cx="1658050" cy="7078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4000" b="1" dirty="0" smtClean="0"/>
                  <a:t>Start</a:t>
                </a:r>
              </a:p>
            </p:txBody>
          </p:sp>
        </p:grpSp>
        <p:grpSp>
          <p:nvGrpSpPr>
            <p:cNvPr id="6" name="그룹 5"/>
            <p:cNvGrpSpPr/>
            <p:nvPr/>
          </p:nvGrpSpPr>
          <p:grpSpPr>
            <a:xfrm>
              <a:off x="9316405" y="1216309"/>
              <a:ext cx="2782643" cy="3074394"/>
              <a:chOff x="9040643" y="1216309"/>
              <a:chExt cx="3060907" cy="3074394"/>
            </a:xfrm>
          </p:grpSpPr>
          <p:sp>
            <p:nvSpPr>
              <p:cNvPr id="35" name="모서리가 둥근 직사각형 34"/>
              <p:cNvSpPr/>
              <p:nvPr/>
            </p:nvSpPr>
            <p:spPr>
              <a:xfrm>
                <a:off x="9040643" y="1925700"/>
                <a:ext cx="3060907" cy="2365003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9567976" y="1216309"/>
                <a:ext cx="2006240" cy="7078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4000" b="1" dirty="0" smtClean="0"/>
                  <a:t>Result</a:t>
                </a:r>
              </a:p>
            </p:txBody>
          </p:sp>
        </p:grpSp>
        <p:grpSp>
          <p:nvGrpSpPr>
            <p:cNvPr id="5" name="그룹 4"/>
            <p:cNvGrpSpPr/>
            <p:nvPr/>
          </p:nvGrpSpPr>
          <p:grpSpPr>
            <a:xfrm>
              <a:off x="5682048" y="1214530"/>
              <a:ext cx="3270802" cy="3076173"/>
              <a:chOff x="4801140" y="1195289"/>
              <a:chExt cx="3597882" cy="3076173"/>
            </a:xfrm>
          </p:grpSpPr>
          <p:sp>
            <p:nvSpPr>
              <p:cNvPr id="34" name="모서리가 둥근 직사각형 33"/>
              <p:cNvSpPr/>
              <p:nvPr/>
            </p:nvSpPr>
            <p:spPr>
              <a:xfrm>
                <a:off x="4801140" y="1906459"/>
                <a:ext cx="3597882" cy="2365003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5597675" y="1195289"/>
                <a:ext cx="2004811" cy="7078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4000" b="1" dirty="0" smtClean="0"/>
                  <a:t>Chase</a:t>
                </a:r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>
              <a:off x="244450" y="2925940"/>
              <a:ext cx="16061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 smtClean="0"/>
                <a:t>Searching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028076" y="2929220"/>
              <a:ext cx="146014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 smtClean="0"/>
                <a:t>Stealth</a:t>
              </a:r>
              <a:endParaRPr lang="en-US" altLang="ko-KR" sz="2400" b="1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665687" y="2926608"/>
              <a:ext cx="16061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 smtClean="0"/>
                <a:t>Detected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808273" y="2912074"/>
              <a:ext cx="146014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 smtClean="0"/>
                <a:t>Attack</a:t>
              </a:r>
              <a:endParaRPr lang="en-US" altLang="ko-KR" sz="2400" b="1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363903" y="2920622"/>
              <a:ext cx="146014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 err="1" smtClean="0"/>
                <a:t>Defence</a:t>
              </a:r>
              <a:endParaRPr lang="en-US" altLang="ko-KR" sz="2400" b="1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9904648" y="2192592"/>
              <a:ext cx="16061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 smtClean="0"/>
                <a:t>Damaged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9904648" y="3523518"/>
              <a:ext cx="16061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 smtClean="0"/>
                <a:t>Escape</a:t>
              </a:r>
              <a:endParaRPr lang="en-US" altLang="ko-KR" sz="2400" b="1" dirty="0"/>
            </a:p>
          </p:txBody>
        </p:sp>
        <p:sp>
          <p:nvSpPr>
            <p:cNvPr id="9" name="U자형 화살표 8"/>
            <p:cNvSpPr/>
            <p:nvPr/>
          </p:nvSpPr>
          <p:spPr>
            <a:xfrm>
              <a:off x="959852" y="2359968"/>
              <a:ext cx="1899014" cy="588579"/>
            </a:xfrm>
            <a:prstGeom prst="utur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1" name="U자형 화살표 40"/>
            <p:cNvSpPr/>
            <p:nvPr/>
          </p:nvSpPr>
          <p:spPr>
            <a:xfrm flipH="1" flipV="1">
              <a:off x="901099" y="3396604"/>
              <a:ext cx="1899014" cy="588579"/>
            </a:xfrm>
            <a:prstGeom prst="utur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2" name="U자형 화살표 41"/>
            <p:cNvSpPr/>
            <p:nvPr/>
          </p:nvSpPr>
          <p:spPr>
            <a:xfrm>
              <a:off x="6427828" y="2359968"/>
              <a:ext cx="1899014" cy="588579"/>
            </a:xfrm>
            <a:prstGeom prst="utur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3" name="U자형 화살표 42"/>
            <p:cNvSpPr/>
            <p:nvPr/>
          </p:nvSpPr>
          <p:spPr>
            <a:xfrm flipH="1" flipV="1">
              <a:off x="6369075" y="3396604"/>
              <a:ext cx="1899014" cy="588579"/>
            </a:xfrm>
            <a:prstGeom prst="utur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오른쪽 화살표 10"/>
            <p:cNvSpPr/>
            <p:nvPr/>
          </p:nvSpPr>
          <p:spPr>
            <a:xfrm>
              <a:off x="5335462" y="2920101"/>
              <a:ext cx="470753" cy="46270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오른쪽 화살표 44"/>
            <p:cNvSpPr/>
            <p:nvPr/>
          </p:nvSpPr>
          <p:spPr>
            <a:xfrm>
              <a:off x="8954505" y="2897169"/>
              <a:ext cx="470753" cy="46270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9904648" y="2877368"/>
              <a:ext cx="16061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i="1" dirty="0" smtClean="0"/>
                <a:t>or</a:t>
              </a:r>
              <a:endParaRPr lang="en-US" altLang="ko-KR" sz="2400" b="1" i="1" dirty="0"/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93210" y="3151345"/>
            <a:ext cx="11641005" cy="4142069"/>
            <a:chOff x="93210" y="1309462"/>
            <a:chExt cx="11641005" cy="4142069"/>
          </a:xfrm>
        </p:grpSpPr>
        <p:sp>
          <p:nvSpPr>
            <p:cNvPr id="25" name="TextBox 24"/>
            <p:cNvSpPr txBox="1"/>
            <p:nvPr/>
          </p:nvSpPr>
          <p:spPr>
            <a:xfrm>
              <a:off x="93210" y="3154961"/>
              <a:ext cx="615553" cy="1498021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pPr algn="ctr"/>
              <a:r>
                <a:rPr lang="en-US" altLang="ko-KR" sz="2800" b="1" dirty="0" smtClean="0"/>
                <a:t>Tension</a:t>
              </a:r>
            </a:p>
          </p:txBody>
        </p:sp>
        <p:cxnSp>
          <p:nvCxnSpPr>
            <p:cNvPr id="26" name="직선 화살표 연결선 25"/>
            <p:cNvCxnSpPr/>
            <p:nvPr/>
          </p:nvCxnSpPr>
          <p:spPr>
            <a:xfrm flipV="1">
              <a:off x="826351" y="2026447"/>
              <a:ext cx="0" cy="274090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화살표 연결선 26"/>
            <p:cNvCxnSpPr/>
            <p:nvPr/>
          </p:nvCxnSpPr>
          <p:spPr>
            <a:xfrm flipV="1">
              <a:off x="826351" y="4727280"/>
              <a:ext cx="10907864" cy="1905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670686" y="4928311"/>
              <a:ext cx="287438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dirty="0" smtClean="0"/>
                <a:t>Chase Process</a:t>
              </a:r>
              <a:endParaRPr lang="ko-KR" altLang="en-US" sz="2800" b="1" dirty="0"/>
            </a:p>
          </p:txBody>
        </p:sp>
        <p:cxnSp>
          <p:nvCxnSpPr>
            <p:cNvPr id="29" name="직선 연결선 28"/>
            <p:cNvCxnSpPr/>
            <p:nvPr/>
          </p:nvCxnSpPr>
          <p:spPr>
            <a:xfrm rot="5400000">
              <a:off x="3362519" y="3427970"/>
              <a:ext cx="2634526" cy="0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 rot="5400000">
              <a:off x="7703715" y="3429067"/>
              <a:ext cx="2634526" cy="0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자유형 30"/>
            <p:cNvSpPr/>
            <p:nvPr/>
          </p:nvSpPr>
          <p:spPr>
            <a:xfrm>
              <a:off x="974989" y="2534376"/>
              <a:ext cx="10358846" cy="1985156"/>
            </a:xfrm>
            <a:custGeom>
              <a:avLst/>
              <a:gdLst>
                <a:gd name="connsiteX0" fmla="*/ 0 w 10358846"/>
                <a:gd name="connsiteY0" fmla="*/ 1985156 h 1985156"/>
                <a:gd name="connsiteX1" fmla="*/ 7876903 w 10358846"/>
                <a:gd name="connsiteY1" fmla="*/ 12664 h 1985156"/>
                <a:gd name="connsiteX2" fmla="*/ 10358846 w 10358846"/>
                <a:gd name="connsiteY2" fmla="*/ 1149133 h 198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358846" h="1985156">
                  <a:moveTo>
                    <a:pt x="0" y="1985156"/>
                  </a:moveTo>
                  <a:cubicBezTo>
                    <a:pt x="3075214" y="1068578"/>
                    <a:pt x="6150429" y="152001"/>
                    <a:pt x="7876903" y="12664"/>
                  </a:cubicBezTo>
                  <a:cubicBezTo>
                    <a:pt x="9603377" y="-126673"/>
                    <a:pt x="10006149" y="924887"/>
                    <a:pt x="10358846" y="1149133"/>
                  </a:cubicBezTo>
                </a:path>
              </a:pathLst>
            </a:custGeom>
            <a:noFill/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32" name="자유형 31"/>
            <p:cNvSpPr/>
            <p:nvPr/>
          </p:nvSpPr>
          <p:spPr>
            <a:xfrm rot="21157454">
              <a:off x="1966546" y="3401328"/>
              <a:ext cx="1592446" cy="881030"/>
            </a:xfrm>
            <a:custGeom>
              <a:avLst/>
              <a:gdLst>
                <a:gd name="connsiteX0" fmla="*/ 0 w 731520"/>
                <a:gd name="connsiteY0" fmla="*/ 706715 h 881030"/>
                <a:gd name="connsiteX1" fmla="*/ 313508 w 731520"/>
                <a:gd name="connsiteY1" fmla="*/ 1321 h 881030"/>
                <a:gd name="connsiteX2" fmla="*/ 561703 w 731520"/>
                <a:gd name="connsiteY2" fmla="*/ 863469 h 881030"/>
                <a:gd name="connsiteX3" fmla="*/ 731520 w 731520"/>
                <a:gd name="connsiteY3" fmla="*/ 497709 h 881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31520" h="881030">
                  <a:moveTo>
                    <a:pt x="0" y="706715"/>
                  </a:moveTo>
                  <a:cubicBezTo>
                    <a:pt x="109945" y="340955"/>
                    <a:pt x="219891" y="-24805"/>
                    <a:pt x="313508" y="1321"/>
                  </a:cubicBezTo>
                  <a:cubicBezTo>
                    <a:pt x="407125" y="27447"/>
                    <a:pt x="492034" y="780738"/>
                    <a:pt x="561703" y="863469"/>
                  </a:cubicBezTo>
                  <a:cubicBezTo>
                    <a:pt x="631372" y="946200"/>
                    <a:pt x="681446" y="721954"/>
                    <a:pt x="731520" y="497709"/>
                  </a:cubicBezTo>
                </a:path>
              </a:pathLst>
            </a:custGeom>
            <a:noFill/>
            <a:ln w="3810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33" name="자유형 32"/>
            <p:cNvSpPr/>
            <p:nvPr/>
          </p:nvSpPr>
          <p:spPr>
            <a:xfrm rot="21152165">
              <a:off x="5019461" y="2407329"/>
              <a:ext cx="1683657" cy="1240699"/>
            </a:xfrm>
            <a:custGeom>
              <a:avLst/>
              <a:gdLst>
                <a:gd name="connsiteX0" fmla="*/ 0 w 744582"/>
                <a:gd name="connsiteY0" fmla="*/ 816805 h 1240699"/>
                <a:gd name="connsiteX1" fmla="*/ 274320 w 744582"/>
                <a:gd name="connsiteY1" fmla="*/ 6907 h 1240699"/>
                <a:gd name="connsiteX2" fmla="*/ 483325 w 744582"/>
                <a:gd name="connsiteY2" fmla="*/ 1221753 h 1240699"/>
                <a:gd name="connsiteX3" fmla="*/ 744582 w 744582"/>
                <a:gd name="connsiteY3" fmla="*/ 633925 h 1240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4582" h="1240699">
                  <a:moveTo>
                    <a:pt x="0" y="816805"/>
                  </a:moveTo>
                  <a:cubicBezTo>
                    <a:pt x="96883" y="378110"/>
                    <a:pt x="193766" y="-60584"/>
                    <a:pt x="274320" y="6907"/>
                  </a:cubicBezTo>
                  <a:cubicBezTo>
                    <a:pt x="354874" y="74398"/>
                    <a:pt x="404948" y="1117250"/>
                    <a:pt x="483325" y="1221753"/>
                  </a:cubicBezTo>
                  <a:cubicBezTo>
                    <a:pt x="561702" y="1326256"/>
                    <a:pt x="653142" y="980090"/>
                    <a:pt x="744582" y="633925"/>
                  </a:cubicBezTo>
                </a:path>
              </a:pathLst>
            </a:custGeom>
            <a:noFill/>
            <a:ln w="3810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36" name="자유형 35"/>
            <p:cNvSpPr/>
            <p:nvPr/>
          </p:nvSpPr>
          <p:spPr>
            <a:xfrm>
              <a:off x="7182319" y="2315142"/>
              <a:ext cx="679269" cy="459049"/>
            </a:xfrm>
            <a:custGeom>
              <a:avLst/>
              <a:gdLst>
                <a:gd name="connsiteX0" fmla="*/ 0 w 679269"/>
                <a:gd name="connsiteY0" fmla="*/ 459049 h 459049"/>
                <a:gd name="connsiteX1" fmla="*/ 365760 w 679269"/>
                <a:gd name="connsiteY1" fmla="*/ 1849 h 459049"/>
                <a:gd name="connsiteX2" fmla="*/ 679269 w 679269"/>
                <a:gd name="connsiteY2" fmla="*/ 328420 h 459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79269" h="459049">
                  <a:moveTo>
                    <a:pt x="0" y="459049"/>
                  </a:moveTo>
                  <a:cubicBezTo>
                    <a:pt x="126274" y="241334"/>
                    <a:pt x="252549" y="23620"/>
                    <a:pt x="365760" y="1849"/>
                  </a:cubicBezTo>
                  <a:cubicBezTo>
                    <a:pt x="478972" y="-19923"/>
                    <a:pt x="579120" y="154248"/>
                    <a:pt x="679269" y="328420"/>
                  </a:cubicBezTo>
                </a:path>
              </a:pathLst>
            </a:custGeom>
            <a:noFill/>
            <a:ln w="3810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37" name="자유형 36"/>
            <p:cNvSpPr/>
            <p:nvPr/>
          </p:nvSpPr>
          <p:spPr>
            <a:xfrm>
              <a:off x="7861588" y="2605815"/>
              <a:ext cx="535577" cy="549146"/>
            </a:xfrm>
            <a:custGeom>
              <a:avLst/>
              <a:gdLst>
                <a:gd name="connsiteX0" fmla="*/ 0 w 535577"/>
                <a:gd name="connsiteY0" fmla="*/ 78377 h 549146"/>
                <a:gd name="connsiteX1" fmla="*/ 287383 w 535577"/>
                <a:gd name="connsiteY1" fmla="*/ 548640 h 549146"/>
                <a:gd name="connsiteX2" fmla="*/ 535577 w 535577"/>
                <a:gd name="connsiteY2" fmla="*/ 0 h 549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35577" h="549146">
                  <a:moveTo>
                    <a:pt x="0" y="78377"/>
                  </a:moveTo>
                  <a:cubicBezTo>
                    <a:pt x="99060" y="320040"/>
                    <a:pt x="198120" y="561703"/>
                    <a:pt x="287383" y="548640"/>
                  </a:cubicBezTo>
                  <a:cubicBezTo>
                    <a:pt x="376646" y="535577"/>
                    <a:pt x="456111" y="267788"/>
                    <a:pt x="535577" y="0"/>
                  </a:cubicBezTo>
                </a:path>
              </a:pathLst>
            </a:custGeom>
            <a:noFill/>
            <a:ln w="3810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107880" y="1309462"/>
              <a:ext cx="1309778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b="1" dirty="0" smtClean="0"/>
                <a:t>Start</a:t>
              </a:r>
              <a:endParaRPr lang="en-US" altLang="ko-KR" sz="3200" b="1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6214794" y="1309462"/>
              <a:ext cx="1440756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b="1" dirty="0" smtClean="0"/>
                <a:t>Chase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9732308" y="1309462"/>
              <a:ext cx="1440756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b="1" dirty="0" smtClean="0"/>
                <a:t>Result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68304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93210" y="3154961"/>
            <a:ext cx="615553" cy="1498021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altLang="ko-KR" sz="2800" b="1" dirty="0" smtClean="0"/>
              <a:t>Tension</a:t>
            </a:r>
          </a:p>
        </p:txBody>
      </p:sp>
      <p:cxnSp>
        <p:nvCxnSpPr>
          <p:cNvPr id="27" name="직선 화살표 연결선 26"/>
          <p:cNvCxnSpPr/>
          <p:nvPr/>
        </p:nvCxnSpPr>
        <p:spPr>
          <a:xfrm flipV="1">
            <a:off x="826351" y="2026447"/>
            <a:ext cx="0" cy="27409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 flipV="1">
            <a:off x="826351" y="4727280"/>
            <a:ext cx="10907864" cy="1905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70686" y="4928311"/>
            <a:ext cx="28743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smtClean="0"/>
              <a:t>Chase Process</a:t>
            </a:r>
            <a:endParaRPr lang="ko-KR" altLang="en-US" sz="2800" b="1" dirty="0"/>
          </a:p>
        </p:txBody>
      </p:sp>
      <p:cxnSp>
        <p:nvCxnSpPr>
          <p:cNvPr id="30" name="직선 연결선 29"/>
          <p:cNvCxnSpPr/>
          <p:nvPr/>
        </p:nvCxnSpPr>
        <p:spPr>
          <a:xfrm rot="5400000">
            <a:off x="3362519" y="3427970"/>
            <a:ext cx="2634526" cy="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 rot="5400000">
            <a:off x="7703715" y="3429067"/>
            <a:ext cx="2634526" cy="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자유형 31"/>
          <p:cNvSpPr/>
          <p:nvPr/>
        </p:nvSpPr>
        <p:spPr>
          <a:xfrm>
            <a:off x="974989" y="2534376"/>
            <a:ext cx="10358846" cy="1985156"/>
          </a:xfrm>
          <a:custGeom>
            <a:avLst/>
            <a:gdLst>
              <a:gd name="connsiteX0" fmla="*/ 0 w 10358846"/>
              <a:gd name="connsiteY0" fmla="*/ 1985156 h 1985156"/>
              <a:gd name="connsiteX1" fmla="*/ 7876903 w 10358846"/>
              <a:gd name="connsiteY1" fmla="*/ 12664 h 1985156"/>
              <a:gd name="connsiteX2" fmla="*/ 10358846 w 10358846"/>
              <a:gd name="connsiteY2" fmla="*/ 1149133 h 1985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358846" h="1985156">
                <a:moveTo>
                  <a:pt x="0" y="1985156"/>
                </a:moveTo>
                <a:cubicBezTo>
                  <a:pt x="3075214" y="1068578"/>
                  <a:pt x="6150429" y="152001"/>
                  <a:pt x="7876903" y="12664"/>
                </a:cubicBezTo>
                <a:cubicBezTo>
                  <a:pt x="9603377" y="-126673"/>
                  <a:pt x="10006149" y="924887"/>
                  <a:pt x="10358846" y="1149133"/>
                </a:cubicBezTo>
              </a:path>
            </a:pathLst>
          </a:cu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33" name="자유형 32"/>
          <p:cNvSpPr/>
          <p:nvPr/>
        </p:nvSpPr>
        <p:spPr>
          <a:xfrm rot="21157454">
            <a:off x="1966546" y="3401328"/>
            <a:ext cx="1592446" cy="881030"/>
          </a:xfrm>
          <a:custGeom>
            <a:avLst/>
            <a:gdLst>
              <a:gd name="connsiteX0" fmla="*/ 0 w 731520"/>
              <a:gd name="connsiteY0" fmla="*/ 706715 h 881030"/>
              <a:gd name="connsiteX1" fmla="*/ 313508 w 731520"/>
              <a:gd name="connsiteY1" fmla="*/ 1321 h 881030"/>
              <a:gd name="connsiteX2" fmla="*/ 561703 w 731520"/>
              <a:gd name="connsiteY2" fmla="*/ 863469 h 881030"/>
              <a:gd name="connsiteX3" fmla="*/ 731520 w 731520"/>
              <a:gd name="connsiteY3" fmla="*/ 497709 h 8810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1520" h="881030">
                <a:moveTo>
                  <a:pt x="0" y="706715"/>
                </a:moveTo>
                <a:cubicBezTo>
                  <a:pt x="109945" y="340955"/>
                  <a:pt x="219891" y="-24805"/>
                  <a:pt x="313508" y="1321"/>
                </a:cubicBezTo>
                <a:cubicBezTo>
                  <a:pt x="407125" y="27447"/>
                  <a:pt x="492034" y="780738"/>
                  <a:pt x="561703" y="863469"/>
                </a:cubicBezTo>
                <a:cubicBezTo>
                  <a:pt x="631372" y="946200"/>
                  <a:pt x="681446" y="721954"/>
                  <a:pt x="731520" y="497709"/>
                </a:cubicBezTo>
              </a:path>
            </a:pathLst>
          </a:custGeom>
          <a:noFill/>
          <a:ln w="381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36" name="자유형 35"/>
          <p:cNvSpPr/>
          <p:nvPr/>
        </p:nvSpPr>
        <p:spPr>
          <a:xfrm rot="21152165">
            <a:off x="5019461" y="2407329"/>
            <a:ext cx="1683657" cy="1240699"/>
          </a:xfrm>
          <a:custGeom>
            <a:avLst/>
            <a:gdLst>
              <a:gd name="connsiteX0" fmla="*/ 0 w 744582"/>
              <a:gd name="connsiteY0" fmla="*/ 816805 h 1240699"/>
              <a:gd name="connsiteX1" fmla="*/ 274320 w 744582"/>
              <a:gd name="connsiteY1" fmla="*/ 6907 h 1240699"/>
              <a:gd name="connsiteX2" fmla="*/ 483325 w 744582"/>
              <a:gd name="connsiteY2" fmla="*/ 1221753 h 1240699"/>
              <a:gd name="connsiteX3" fmla="*/ 744582 w 744582"/>
              <a:gd name="connsiteY3" fmla="*/ 633925 h 1240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4582" h="1240699">
                <a:moveTo>
                  <a:pt x="0" y="816805"/>
                </a:moveTo>
                <a:cubicBezTo>
                  <a:pt x="96883" y="378110"/>
                  <a:pt x="193766" y="-60584"/>
                  <a:pt x="274320" y="6907"/>
                </a:cubicBezTo>
                <a:cubicBezTo>
                  <a:pt x="354874" y="74398"/>
                  <a:pt x="404948" y="1117250"/>
                  <a:pt x="483325" y="1221753"/>
                </a:cubicBezTo>
                <a:cubicBezTo>
                  <a:pt x="561702" y="1326256"/>
                  <a:pt x="653142" y="980090"/>
                  <a:pt x="744582" y="633925"/>
                </a:cubicBezTo>
              </a:path>
            </a:pathLst>
          </a:custGeom>
          <a:noFill/>
          <a:ln w="381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37" name="자유형 36"/>
          <p:cNvSpPr/>
          <p:nvPr/>
        </p:nvSpPr>
        <p:spPr>
          <a:xfrm>
            <a:off x="7182319" y="2315142"/>
            <a:ext cx="679269" cy="459049"/>
          </a:xfrm>
          <a:custGeom>
            <a:avLst/>
            <a:gdLst>
              <a:gd name="connsiteX0" fmla="*/ 0 w 679269"/>
              <a:gd name="connsiteY0" fmla="*/ 459049 h 459049"/>
              <a:gd name="connsiteX1" fmla="*/ 365760 w 679269"/>
              <a:gd name="connsiteY1" fmla="*/ 1849 h 459049"/>
              <a:gd name="connsiteX2" fmla="*/ 679269 w 679269"/>
              <a:gd name="connsiteY2" fmla="*/ 328420 h 4590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9269" h="459049">
                <a:moveTo>
                  <a:pt x="0" y="459049"/>
                </a:moveTo>
                <a:cubicBezTo>
                  <a:pt x="126274" y="241334"/>
                  <a:pt x="252549" y="23620"/>
                  <a:pt x="365760" y="1849"/>
                </a:cubicBezTo>
                <a:cubicBezTo>
                  <a:pt x="478972" y="-19923"/>
                  <a:pt x="579120" y="154248"/>
                  <a:pt x="679269" y="328420"/>
                </a:cubicBezTo>
              </a:path>
            </a:pathLst>
          </a:custGeom>
          <a:noFill/>
          <a:ln w="381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38" name="자유형 37"/>
          <p:cNvSpPr/>
          <p:nvPr/>
        </p:nvSpPr>
        <p:spPr>
          <a:xfrm>
            <a:off x="7861588" y="2605815"/>
            <a:ext cx="535577" cy="549146"/>
          </a:xfrm>
          <a:custGeom>
            <a:avLst/>
            <a:gdLst>
              <a:gd name="connsiteX0" fmla="*/ 0 w 535577"/>
              <a:gd name="connsiteY0" fmla="*/ 78377 h 549146"/>
              <a:gd name="connsiteX1" fmla="*/ 287383 w 535577"/>
              <a:gd name="connsiteY1" fmla="*/ 548640 h 549146"/>
              <a:gd name="connsiteX2" fmla="*/ 535577 w 535577"/>
              <a:gd name="connsiteY2" fmla="*/ 0 h 549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5577" h="549146">
                <a:moveTo>
                  <a:pt x="0" y="78377"/>
                </a:moveTo>
                <a:cubicBezTo>
                  <a:pt x="99060" y="320040"/>
                  <a:pt x="198120" y="561703"/>
                  <a:pt x="287383" y="548640"/>
                </a:cubicBezTo>
                <a:cubicBezTo>
                  <a:pt x="376646" y="535577"/>
                  <a:pt x="456111" y="267788"/>
                  <a:pt x="535577" y="0"/>
                </a:cubicBezTo>
              </a:path>
            </a:pathLst>
          </a:custGeom>
          <a:noFill/>
          <a:ln w="381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40" name="TextBox 39"/>
          <p:cNvSpPr txBox="1"/>
          <p:nvPr/>
        </p:nvSpPr>
        <p:spPr>
          <a:xfrm>
            <a:off x="2107880" y="1309462"/>
            <a:ext cx="1309778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 smtClean="0"/>
              <a:t>Start</a:t>
            </a:r>
            <a:endParaRPr lang="en-US" altLang="ko-KR" sz="32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6214794" y="1309462"/>
            <a:ext cx="1440756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 smtClean="0"/>
              <a:t>Chase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9732308" y="1309462"/>
            <a:ext cx="1440756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 smtClean="0"/>
              <a:t>Result</a:t>
            </a:r>
          </a:p>
        </p:txBody>
      </p:sp>
    </p:spTree>
    <p:extLst>
      <p:ext uri="{BB962C8B-B14F-4D97-AF65-F5344CB8AC3E}">
        <p14:creationId xmlns:p14="http://schemas.microsoft.com/office/powerpoint/2010/main" val="2470969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136" y="626546"/>
            <a:ext cx="10624981" cy="175561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2" name="직사각형 21"/>
          <p:cNvSpPr/>
          <p:nvPr/>
        </p:nvSpPr>
        <p:spPr>
          <a:xfrm>
            <a:off x="882136" y="207591"/>
            <a:ext cx="1546867" cy="4189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>
                <a:solidFill>
                  <a:sysClr val="windowText" lastClr="000000"/>
                </a:solidFill>
              </a:rPr>
              <a:t>Intro</a:t>
            </a:r>
            <a:endParaRPr lang="ko-KR" altLang="en-US" sz="2800" b="1" dirty="0">
              <a:solidFill>
                <a:sysClr val="windowText" lastClr="000000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429004" y="207787"/>
            <a:ext cx="7022730" cy="41876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>
                <a:solidFill>
                  <a:sysClr val="windowText" lastClr="000000"/>
                </a:solidFill>
              </a:rPr>
              <a:t>Chase</a:t>
            </a:r>
            <a:endParaRPr lang="ko-KR" altLang="en-US" sz="2800" b="1" dirty="0">
              <a:solidFill>
                <a:sysClr val="windowText" lastClr="000000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9443310" y="205458"/>
            <a:ext cx="2063807" cy="421088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>
                <a:solidFill>
                  <a:sysClr val="windowText" lastClr="000000"/>
                </a:solidFill>
              </a:rPr>
              <a:t>Ending</a:t>
            </a:r>
            <a:endParaRPr lang="ko-KR" altLang="en-US" sz="2800" b="1" dirty="0">
              <a:solidFill>
                <a:sysClr val="windowText" lastClr="000000"/>
              </a:solidFill>
            </a:endParaRPr>
          </a:p>
        </p:txBody>
      </p:sp>
      <p:sp>
        <p:nvSpPr>
          <p:cNvPr id="4" name="도넛 3"/>
          <p:cNvSpPr/>
          <p:nvPr/>
        </p:nvSpPr>
        <p:spPr>
          <a:xfrm>
            <a:off x="8705248" y="965458"/>
            <a:ext cx="821838" cy="821838"/>
          </a:xfrm>
          <a:prstGeom prst="donut">
            <a:avLst>
              <a:gd name="adj" fmla="val 132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 flipH="1">
            <a:off x="1120420" y="980728"/>
            <a:ext cx="7927912" cy="11454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4" idx="7"/>
          </p:cNvCxnSpPr>
          <p:nvPr/>
        </p:nvCxnSpPr>
        <p:spPr>
          <a:xfrm>
            <a:off x="9406731" y="1085813"/>
            <a:ext cx="1862101" cy="104039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그림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0420" y="2126207"/>
            <a:ext cx="10148412" cy="404393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97204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화살표 연결선 7"/>
          <p:cNvCxnSpPr/>
          <p:nvPr/>
        </p:nvCxnSpPr>
        <p:spPr>
          <a:xfrm flipV="1">
            <a:off x="3554948" y="1094410"/>
            <a:ext cx="0" cy="432737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>
            <a:off x="3571574" y="5399892"/>
            <a:ext cx="478360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668174" y="5474709"/>
            <a:ext cx="2590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/>
              <a:t>Entertainment</a:t>
            </a:r>
            <a:endParaRPr lang="en-US" altLang="ko-KR" sz="2400" b="1" dirty="0"/>
          </a:p>
        </p:txBody>
      </p:sp>
      <p:sp>
        <p:nvSpPr>
          <p:cNvPr id="11" name="TextBox 10"/>
          <p:cNvSpPr txBox="1"/>
          <p:nvPr/>
        </p:nvSpPr>
        <p:spPr>
          <a:xfrm rot="16200000">
            <a:off x="2054800" y="3027266"/>
            <a:ext cx="24150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/>
              <a:t>Performance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3815647" y="3188742"/>
            <a:ext cx="2191536" cy="200816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 smtClean="0"/>
              <a:t>Novice</a:t>
            </a:r>
            <a:endParaRPr lang="ko-KR" altLang="en-US" sz="3200" b="1" dirty="0"/>
          </a:p>
        </p:txBody>
      </p:sp>
      <p:sp>
        <p:nvSpPr>
          <p:cNvPr id="13" name="직사각형 12"/>
          <p:cNvSpPr/>
          <p:nvPr/>
        </p:nvSpPr>
        <p:spPr>
          <a:xfrm>
            <a:off x="3815647" y="1180582"/>
            <a:ext cx="2191536" cy="200816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 smtClean="0"/>
              <a:t>Expert</a:t>
            </a:r>
            <a:endParaRPr lang="ko-KR" altLang="en-US" sz="3200" b="1" dirty="0"/>
          </a:p>
        </p:txBody>
      </p:sp>
      <p:sp>
        <p:nvSpPr>
          <p:cNvPr id="16" name="직사각형 15"/>
          <p:cNvSpPr/>
          <p:nvPr/>
        </p:nvSpPr>
        <p:spPr>
          <a:xfrm>
            <a:off x="6007183" y="1180582"/>
            <a:ext cx="2191536" cy="200816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 smtClean="0"/>
              <a:t>Circus</a:t>
            </a:r>
            <a:endParaRPr lang="ko-KR" altLang="en-US" sz="3200" b="1" dirty="0"/>
          </a:p>
        </p:txBody>
      </p:sp>
      <p:sp>
        <p:nvSpPr>
          <p:cNvPr id="17" name="직사각형 16"/>
          <p:cNvSpPr/>
          <p:nvPr/>
        </p:nvSpPr>
        <p:spPr>
          <a:xfrm>
            <a:off x="6007183" y="3194011"/>
            <a:ext cx="2191536" cy="200816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 smtClean="0"/>
              <a:t>Slapstick</a:t>
            </a: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623483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864" y="1120473"/>
            <a:ext cx="4356587" cy="4893781"/>
          </a:xfrm>
          <a:prstGeom prst="rect">
            <a:avLst/>
          </a:prstGeom>
        </p:spPr>
      </p:pic>
      <p:cxnSp>
        <p:nvCxnSpPr>
          <p:cNvPr id="18" name="직선 화살표 연결선 17"/>
          <p:cNvCxnSpPr/>
          <p:nvPr/>
        </p:nvCxnSpPr>
        <p:spPr>
          <a:xfrm flipH="1" flipV="1">
            <a:off x="3133725" y="4879975"/>
            <a:ext cx="2212975" cy="111125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 flipH="1" flipV="1">
            <a:off x="3152731" y="800605"/>
            <a:ext cx="2" cy="403642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flipV="1">
            <a:off x="5346700" y="5286231"/>
            <a:ext cx="2874888" cy="70499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885939" y="3989743"/>
            <a:ext cx="14067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/>
              <a:t>Novice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658915" y="2481835"/>
            <a:ext cx="11625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/>
              <a:t>Expert</a:t>
            </a:r>
            <a:endParaRPr lang="ko-KR" altLang="en-US" sz="24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7003418" y="1980233"/>
            <a:ext cx="1547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Slapstick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473367" y="800605"/>
            <a:ext cx="11625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/>
              <a:t>Circus</a:t>
            </a:r>
            <a:endParaRPr lang="ko-KR" altLang="en-US" sz="2400" b="1" dirty="0"/>
          </a:p>
        </p:txBody>
      </p:sp>
      <p:sp>
        <p:nvSpPr>
          <p:cNvPr id="32" name="TextBox 31"/>
          <p:cNvSpPr txBox="1"/>
          <p:nvPr/>
        </p:nvSpPr>
        <p:spPr>
          <a:xfrm rot="20733159">
            <a:off x="5625453" y="5666581"/>
            <a:ext cx="24078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/>
              <a:t>Entertainment</a:t>
            </a:r>
          </a:p>
        </p:txBody>
      </p:sp>
      <p:sp>
        <p:nvSpPr>
          <p:cNvPr id="33" name="TextBox 32"/>
          <p:cNvSpPr txBox="1"/>
          <p:nvPr/>
        </p:nvSpPr>
        <p:spPr>
          <a:xfrm rot="1632278">
            <a:off x="2888359" y="5515871"/>
            <a:ext cx="25178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/>
              <a:t>Performance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133725" y="631252"/>
            <a:ext cx="11821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/>
              <a:t>Total</a:t>
            </a:r>
          </a:p>
          <a:p>
            <a:pPr algn="ctr"/>
            <a:r>
              <a:rPr lang="en-US" altLang="ko-KR" sz="2400" b="1" dirty="0" smtClean="0"/>
              <a:t>View</a:t>
            </a:r>
            <a:endParaRPr lang="ko-KR" altLang="en-US" sz="2400" b="1" dirty="0"/>
          </a:p>
        </p:txBody>
      </p:sp>
      <p:sp>
        <p:nvSpPr>
          <p:cNvPr id="47" name="타원 46"/>
          <p:cNvSpPr/>
          <p:nvPr/>
        </p:nvSpPr>
        <p:spPr>
          <a:xfrm>
            <a:off x="5304463" y="5947550"/>
            <a:ext cx="84980" cy="849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0525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9923" y="800605"/>
            <a:ext cx="5433374" cy="5281898"/>
          </a:xfrm>
          <a:prstGeom prst="rect">
            <a:avLst/>
          </a:prstGeom>
        </p:spPr>
      </p:pic>
      <p:cxnSp>
        <p:nvCxnSpPr>
          <p:cNvPr id="18" name="직선 화살표 연결선 17"/>
          <p:cNvCxnSpPr/>
          <p:nvPr/>
        </p:nvCxnSpPr>
        <p:spPr>
          <a:xfrm flipH="1" flipV="1">
            <a:off x="3768725" y="3717926"/>
            <a:ext cx="1073150" cy="2252123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 flipV="1">
            <a:off x="7904480" y="1092311"/>
            <a:ext cx="0" cy="417337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flipV="1">
            <a:off x="4834255" y="5326381"/>
            <a:ext cx="3070225" cy="64239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643331" y="4061236"/>
            <a:ext cx="14067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Novice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257723" y="2598379"/>
            <a:ext cx="11625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Expert</a:t>
            </a:r>
            <a:endParaRPr lang="ko-KR" altLang="en-US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928455" y="2635080"/>
            <a:ext cx="15260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Slapstick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669815" y="1252039"/>
            <a:ext cx="11625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Circus</a:t>
            </a:r>
            <a:endParaRPr lang="ko-KR" altLang="en-US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 rot="20893224">
            <a:off x="5372050" y="5660012"/>
            <a:ext cx="24078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Entertainment</a:t>
            </a:r>
          </a:p>
        </p:txBody>
      </p:sp>
      <p:sp>
        <p:nvSpPr>
          <p:cNvPr id="33" name="TextBox 32"/>
          <p:cNvSpPr txBox="1"/>
          <p:nvPr/>
        </p:nvSpPr>
        <p:spPr>
          <a:xfrm rot="3872032">
            <a:off x="2843469" y="4834205"/>
            <a:ext cx="25178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</a:t>
            </a:r>
          </a:p>
        </p:txBody>
      </p:sp>
      <p:sp>
        <p:nvSpPr>
          <p:cNvPr id="34" name="TextBox 33"/>
          <p:cNvSpPr txBox="1"/>
          <p:nvPr/>
        </p:nvSpPr>
        <p:spPr>
          <a:xfrm rot="5400000">
            <a:off x="7339346" y="2948166"/>
            <a:ext cx="17133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Total View</a:t>
            </a:r>
            <a:endParaRPr lang="ko-KR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4809056" y="5938121"/>
            <a:ext cx="84980" cy="849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557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3865" y="474897"/>
            <a:ext cx="5808644" cy="554518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739117" y="4664426"/>
            <a:ext cx="14067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Novice</a:t>
            </a:r>
          </a:p>
          <a:p>
            <a:pPr algn="ctr"/>
            <a:r>
              <a:rPr lang="en-US" altLang="ko-KR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 EA</a:t>
            </a:r>
            <a:endParaRPr lang="en-US" altLang="ko-KR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389711" y="1505541"/>
            <a:ext cx="11625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Expert</a:t>
            </a:r>
          </a:p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32 EA</a:t>
            </a:r>
            <a:endParaRPr lang="en-US" altLang="ko-KR" sz="2400" b="1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938061" y="3062409"/>
            <a:ext cx="15474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Slapstick</a:t>
            </a:r>
          </a:p>
          <a:p>
            <a:pPr algn="ctr"/>
            <a:r>
              <a:rPr lang="en-US" altLang="ko-KR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17 EA</a:t>
            </a:r>
            <a:endParaRPr lang="en-US" altLang="ko-KR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754820" y="692107"/>
            <a:ext cx="11625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Circus</a:t>
            </a:r>
          </a:p>
          <a:p>
            <a:pPr algn="ctr"/>
            <a:r>
              <a:rPr lang="en-US" altLang="ko-KR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41 EA</a:t>
            </a:r>
            <a:endParaRPr lang="en-US" altLang="ko-KR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" name="직선 화살표 연결선 12"/>
          <p:cNvCxnSpPr/>
          <p:nvPr/>
        </p:nvCxnSpPr>
        <p:spPr>
          <a:xfrm flipH="1" flipV="1">
            <a:off x="3910041" y="3648403"/>
            <a:ext cx="1073150" cy="2252123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flipV="1">
            <a:off x="7921106" y="964599"/>
            <a:ext cx="0" cy="417337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 flipV="1">
            <a:off x="4975571" y="5256858"/>
            <a:ext cx="3070225" cy="64239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 rot="20893224">
            <a:off x="5513366" y="5590489"/>
            <a:ext cx="24078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Entertainment</a:t>
            </a:r>
          </a:p>
        </p:txBody>
      </p:sp>
      <p:sp>
        <p:nvSpPr>
          <p:cNvPr id="17" name="TextBox 16"/>
          <p:cNvSpPr txBox="1"/>
          <p:nvPr/>
        </p:nvSpPr>
        <p:spPr>
          <a:xfrm rot="3872032">
            <a:off x="2984785" y="4764682"/>
            <a:ext cx="25178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</a:t>
            </a:r>
          </a:p>
        </p:txBody>
      </p:sp>
      <p:sp>
        <p:nvSpPr>
          <p:cNvPr id="18" name="TextBox 17"/>
          <p:cNvSpPr txBox="1"/>
          <p:nvPr/>
        </p:nvSpPr>
        <p:spPr>
          <a:xfrm rot="5400000">
            <a:off x="6759002" y="3016656"/>
            <a:ext cx="30352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moments</a:t>
            </a:r>
          </a:p>
        </p:txBody>
      </p:sp>
      <p:sp>
        <p:nvSpPr>
          <p:cNvPr id="19" name="타원 18"/>
          <p:cNvSpPr/>
          <p:nvPr/>
        </p:nvSpPr>
        <p:spPr>
          <a:xfrm>
            <a:off x="4950372" y="5868598"/>
            <a:ext cx="84980" cy="849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4009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3458" y="914537"/>
            <a:ext cx="4448481" cy="529581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724041" y="3521164"/>
            <a:ext cx="140673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Novice</a:t>
            </a:r>
          </a:p>
          <a:p>
            <a:pPr algn="ctr"/>
            <a:r>
              <a:rPr lang="en-US" altLang="ko-KR" sz="2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86 K</a:t>
            </a:r>
            <a:endParaRPr lang="en-US" altLang="ko-KR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141576" y="2360419"/>
            <a:ext cx="140673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Expert</a:t>
            </a:r>
          </a:p>
          <a:p>
            <a:pPr algn="ctr"/>
            <a:r>
              <a:rPr lang="en-US" altLang="ko-KR" sz="2800" b="1" dirty="0" smtClean="0">
                <a:solidFill>
                  <a:schemeClr val="bg1"/>
                </a:solidFill>
              </a:rPr>
              <a:t>95 </a:t>
            </a:r>
            <a:r>
              <a:rPr lang="en-US" altLang="ko-KR" sz="2800" b="1" dirty="0" smtClean="0">
                <a:solidFill>
                  <a:schemeClr val="bg1"/>
                </a:solidFill>
              </a:rPr>
              <a:t>K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922889" y="2505542"/>
            <a:ext cx="18723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Slapstick</a:t>
            </a:r>
          </a:p>
          <a:p>
            <a:pPr algn="ctr"/>
            <a:r>
              <a:rPr lang="en-US" altLang="ko-KR" sz="2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131 </a:t>
            </a:r>
            <a:r>
              <a:rPr lang="en-US" altLang="ko-KR" sz="2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725516" y="1170164"/>
            <a:ext cx="140673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Circus</a:t>
            </a:r>
          </a:p>
          <a:p>
            <a:pPr algn="ctr"/>
            <a:r>
              <a:rPr lang="en-US" altLang="ko-KR" sz="2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143 </a:t>
            </a:r>
            <a:r>
              <a:rPr lang="en-US" altLang="ko-KR" sz="2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</a:p>
        </p:txBody>
      </p:sp>
      <p:cxnSp>
        <p:nvCxnSpPr>
          <p:cNvPr id="26" name="직선 화살표 연결선 25"/>
          <p:cNvCxnSpPr/>
          <p:nvPr/>
        </p:nvCxnSpPr>
        <p:spPr>
          <a:xfrm flipH="1" flipV="1">
            <a:off x="3720221" y="3694731"/>
            <a:ext cx="1171534" cy="237205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 flipV="1">
            <a:off x="8095677" y="1072664"/>
            <a:ext cx="0" cy="417337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 flipV="1">
            <a:off x="4884134" y="5338139"/>
            <a:ext cx="3267805" cy="727373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 rot="20791403">
            <a:off x="5421929" y="5756744"/>
            <a:ext cx="24078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Entertainment</a:t>
            </a:r>
          </a:p>
        </p:txBody>
      </p:sp>
      <p:sp>
        <p:nvSpPr>
          <p:cNvPr id="30" name="TextBox 29"/>
          <p:cNvSpPr txBox="1"/>
          <p:nvPr/>
        </p:nvSpPr>
        <p:spPr>
          <a:xfrm rot="3816540">
            <a:off x="2893348" y="4930937"/>
            <a:ext cx="25178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</a:t>
            </a:r>
          </a:p>
        </p:txBody>
      </p:sp>
      <p:sp>
        <p:nvSpPr>
          <p:cNvPr id="31" name="TextBox 30"/>
          <p:cNvSpPr txBox="1"/>
          <p:nvPr/>
        </p:nvSpPr>
        <p:spPr>
          <a:xfrm rot="5400000">
            <a:off x="7071539" y="3124721"/>
            <a:ext cx="2759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Average view</a:t>
            </a:r>
          </a:p>
        </p:txBody>
      </p:sp>
      <p:sp>
        <p:nvSpPr>
          <p:cNvPr id="32" name="타원 31"/>
          <p:cNvSpPr/>
          <p:nvPr/>
        </p:nvSpPr>
        <p:spPr>
          <a:xfrm>
            <a:off x="4858935" y="6034853"/>
            <a:ext cx="84980" cy="849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54010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8387" y="83133"/>
            <a:ext cx="5110964" cy="6619930"/>
          </a:xfrm>
          <a:prstGeom prst="rect">
            <a:avLst/>
          </a:prstGeom>
        </p:spPr>
      </p:pic>
      <p:cxnSp>
        <p:nvCxnSpPr>
          <p:cNvPr id="11" name="직선 화살표 연결선 10"/>
          <p:cNvCxnSpPr/>
          <p:nvPr/>
        </p:nvCxnSpPr>
        <p:spPr>
          <a:xfrm flipH="1" flipV="1">
            <a:off x="3823855" y="4738255"/>
            <a:ext cx="1059592" cy="176079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 flipV="1">
            <a:off x="7671726" y="1563120"/>
            <a:ext cx="0" cy="433060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 flipV="1">
            <a:off x="4875825" y="5983836"/>
            <a:ext cx="2879031" cy="51394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 rot="21001861">
            <a:off x="5195622" y="6278776"/>
            <a:ext cx="24078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Entertainment</a:t>
            </a:r>
          </a:p>
        </p:txBody>
      </p:sp>
      <p:sp>
        <p:nvSpPr>
          <p:cNvPr id="17" name="TextBox 16"/>
          <p:cNvSpPr txBox="1"/>
          <p:nvPr/>
        </p:nvSpPr>
        <p:spPr>
          <a:xfrm rot="3541275">
            <a:off x="2939447" y="5626132"/>
            <a:ext cx="25178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</a:t>
            </a:r>
          </a:p>
        </p:txBody>
      </p:sp>
      <p:sp>
        <p:nvSpPr>
          <p:cNvPr id="19" name="TextBox 18"/>
          <p:cNvSpPr txBox="1"/>
          <p:nvPr/>
        </p:nvSpPr>
        <p:spPr>
          <a:xfrm rot="5400000">
            <a:off x="6606023" y="3615177"/>
            <a:ext cx="2759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Total view</a:t>
            </a:r>
          </a:p>
        </p:txBody>
      </p:sp>
      <p:sp>
        <p:nvSpPr>
          <p:cNvPr id="21" name="타원 20"/>
          <p:cNvSpPr/>
          <p:nvPr/>
        </p:nvSpPr>
        <p:spPr>
          <a:xfrm>
            <a:off x="4850626" y="6467119"/>
            <a:ext cx="84980" cy="849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4636441" y="5441467"/>
            <a:ext cx="14067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Novice</a:t>
            </a:r>
          </a:p>
          <a:p>
            <a:pPr algn="ctr"/>
            <a:r>
              <a:rPr lang="en-US" altLang="ko-KR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0.2 M</a:t>
            </a:r>
            <a:endParaRPr lang="en-US" altLang="ko-KR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297680" y="2321861"/>
            <a:ext cx="12506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Expert</a:t>
            </a:r>
          </a:p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2.69 M</a:t>
            </a:r>
            <a:endParaRPr lang="en-US" altLang="ko-KR" sz="2400" b="1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820822" y="3754566"/>
            <a:ext cx="15474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Slapstick</a:t>
            </a:r>
          </a:p>
          <a:p>
            <a:pPr algn="ctr"/>
            <a:r>
              <a:rPr lang="en-US" altLang="ko-KR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1.85 M</a:t>
            </a:r>
            <a:endParaRPr lang="en-US" altLang="ko-KR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750671" y="226187"/>
            <a:ext cx="11625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Circus</a:t>
            </a:r>
          </a:p>
          <a:p>
            <a:pPr algn="ctr"/>
            <a:r>
              <a:rPr lang="en-US" altLang="ko-KR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4.95 M</a:t>
            </a:r>
            <a:endParaRPr lang="en-US" altLang="ko-KR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0981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차트 6"/>
          <p:cNvGraphicFramePr/>
          <p:nvPr>
            <p:extLst>
              <p:ext uri="{D42A27DB-BD31-4B8C-83A1-F6EECF244321}">
                <p14:modId xmlns:p14="http://schemas.microsoft.com/office/powerpoint/2010/main" val="2060616242"/>
              </p:ext>
            </p:extLst>
          </p:nvPr>
        </p:nvGraphicFramePr>
        <p:xfrm>
          <a:off x="432074" y="136710"/>
          <a:ext cx="9317425" cy="66381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9" name="그룹 8"/>
          <p:cNvGrpSpPr/>
          <p:nvPr/>
        </p:nvGrpSpPr>
        <p:grpSpPr>
          <a:xfrm>
            <a:off x="8816393" y="2513549"/>
            <a:ext cx="1853319" cy="1710770"/>
            <a:chOff x="10633166" y="804526"/>
            <a:chExt cx="1392425" cy="1062253"/>
          </a:xfrm>
        </p:grpSpPr>
        <p:sp>
          <p:nvSpPr>
            <p:cNvPr id="10" name="직사각형 9"/>
            <p:cNvSpPr/>
            <p:nvPr/>
          </p:nvSpPr>
          <p:spPr>
            <a:xfrm>
              <a:off x="10633166" y="824159"/>
              <a:ext cx="365760" cy="22684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chemeClr val="accent1"/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0633166" y="1093725"/>
              <a:ext cx="365760" cy="226841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chemeClr val="accent1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0633166" y="1363291"/>
              <a:ext cx="365760" cy="22684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chemeClr val="accent1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0633166" y="1632857"/>
              <a:ext cx="365760" cy="226841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chemeClr val="accent1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1011987" y="804526"/>
              <a:ext cx="849086" cy="2484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Novice</a:t>
              </a:r>
              <a:endParaRPr lang="ko-KR" altLang="en-US" sz="20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1011987" y="1071986"/>
              <a:ext cx="1013604" cy="2484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Slapstick</a:t>
              </a:r>
              <a:endParaRPr lang="ko-KR" altLang="en-US" sz="20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1011987" y="1337154"/>
              <a:ext cx="849086" cy="2484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Expert</a:t>
              </a:r>
              <a:endParaRPr lang="ko-KR" altLang="en-US" sz="20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1011987" y="1618342"/>
              <a:ext cx="849086" cy="2484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Circus</a:t>
              </a:r>
              <a:endParaRPr lang="ko-KR" altLang="en-US" sz="2000" dirty="0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4986663" y="493296"/>
            <a:ext cx="723246" cy="856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 smtClean="0"/>
              <a:t>3</a:t>
            </a:r>
            <a:endParaRPr lang="ko-KR" altLang="en-US" sz="40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6295284" y="1611828"/>
            <a:ext cx="951475" cy="856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 smtClean="0"/>
              <a:t>21</a:t>
            </a:r>
            <a:endParaRPr lang="ko-KR" altLang="en-US" sz="40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5162140" y="4953566"/>
            <a:ext cx="1133144" cy="856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 smtClean="0"/>
              <a:t>40</a:t>
            </a:r>
            <a:endParaRPr lang="ko-KR" altLang="en-US" sz="40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2881010" y="2015216"/>
            <a:ext cx="1103763" cy="856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 smtClean="0"/>
              <a:t>33</a:t>
            </a:r>
            <a:endParaRPr lang="ko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289764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8816393" y="2513549"/>
            <a:ext cx="1853319" cy="1710770"/>
            <a:chOff x="10633166" y="804526"/>
            <a:chExt cx="1392425" cy="1062253"/>
          </a:xfrm>
        </p:grpSpPr>
        <p:sp>
          <p:nvSpPr>
            <p:cNvPr id="10" name="직사각형 9"/>
            <p:cNvSpPr/>
            <p:nvPr/>
          </p:nvSpPr>
          <p:spPr>
            <a:xfrm>
              <a:off x="10633166" y="824159"/>
              <a:ext cx="365760" cy="22684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chemeClr val="accent1"/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0633166" y="1093725"/>
              <a:ext cx="365760" cy="226841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chemeClr val="accent1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0633166" y="1363291"/>
              <a:ext cx="365760" cy="22684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chemeClr val="accent1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0633166" y="1632857"/>
              <a:ext cx="365760" cy="226841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chemeClr val="accent1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1011987" y="804526"/>
              <a:ext cx="849086" cy="2484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Novice</a:t>
              </a:r>
              <a:endParaRPr lang="ko-KR" altLang="en-US" sz="20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1011987" y="1071986"/>
              <a:ext cx="1013604" cy="2484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Slapstick</a:t>
              </a:r>
              <a:endParaRPr lang="ko-KR" altLang="en-US" sz="20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1011987" y="1337154"/>
              <a:ext cx="849086" cy="2484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Expert</a:t>
              </a:r>
              <a:endParaRPr lang="ko-KR" altLang="en-US" sz="20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1011987" y="1618342"/>
              <a:ext cx="849086" cy="2484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Circus</a:t>
              </a:r>
              <a:endParaRPr lang="ko-KR" altLang="en-US" sz="2000" dirty="0"/>
            </a:p>
          </p:txBody>
        </p:sp>
      </p:grpSp>
      <p:graphicFrame>
        <p:nvGraphicFramePr>
          <p:cNvPr id="22" name="차트 21"/>
          <p:cNvGraphicFramePr/>
          <p:nvPr>
            <p:extLst>
              <p:ext uri="{D42A27DB-BD31-4B8C-83A1-F6EECF244321}">
                <p14:modId xmlns:p14="http://schemas.microsoft.com/office/powerpoint/2010/main" val="2916520101"/>
              </p:ext>
            </p:extLst>
          </p:nvPr>
        </p:nvGraphicFramePr>
        <p:xfrm>
          <a:off x="414176" y="94359"/>
          <a:ext cx="9317425" cy="66381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5840622" y="1363207"/>
            <a:ext cx="12524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 smtClean="0"/>
              <a:t>29%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102719" y="1363207"/>
            <a:ext cx="12322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 smtClean="0"/>
              <a:t>31%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152531" y="4047869"/>
            <a:ext cx="13393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 smtClean="0"/>
              <a:t>36%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962210" y="4431610"/>
            <a:ext cx="13727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 smtClean="0"/>
              <a:t>42%</a:t>
            </a:r>
          </a:p>
        </p:txBody>
      </p:sp>
    </p:spTree>
    <p:extLst>
      <p:ext uri="{BB962C8B-B14F-4D97-AF65-F5344CB8AC3E}">
        <p14:creationId xmlns:p14="http://schemas.microsoft.com/office/powerpoint/2010/main" val="1846835914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5090</TotalTime>
  <Words>127</Words>
  <Application>Microsoft Office PowerPoint</Application>
  <PresentationFormat>사용자 지정</PresentationFormat>
  <Paragraphs>102</Paragraphs>
  <Slides>13</Slides>
  <Notes>4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4" baseType="lpstr"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user</cp:lastModifiedBy>
  <cp:revision>399</cp:revision>
  <dcterms:created xsi:type="dcterms:W3CDTF">2019-12-05T04:16:40Z</dcterms:created>
  <dcterms:modified xsi:type="dcterms:W3CDTF">2020-08-28T03:23:23Z</dcterms:modified>
</cp:coreProperties>
</file>